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1"/>
  </p:notesMasterIdLst>
  <p:sldIdLst>
    <p:sldId id="256" r:id="rId2"/>
    <p:sldId id="374" r:id="rId3"/>
    <p:sldId id="258" r:id="rId4"/>
    <p:sldId id="365" r:id="rId5"/>
    <p:sldId id="372" r:id="rId6"/>
    <p:sldId id="375" r:id="rId7"/>
    <p:sldId id="364" r:id="rId8"/>
    <p:sldId id="368" r:id="rId9"/>
    <p:sldId id="367" r:id="rId10"/>
    <p:sldId id="359" r:id="rId11"/>
    <p:sldId id="366" r:id="rId12"/>
    <p:sldId id="352" r:id="rId13"/>
    <p:sldId id="371" r:id="rId14"/>
    <p:sldId id="376" r:id="rId15"/>
    <p:sldId id="377" r:id="rId16"/>
    <p:sldId id="378" r:id="rId17"/>
    <p:sldId id="380" r:id="rId18"/>
    <p:sldId id="383" r:id="rId19"/>
    <p:sldId id="38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567DBF-7757-4321-8886-A8C94229529E}" v="520" dt="2026-01-16T05:14:05.8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Stil luminos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Stil luminos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2DE63D5-997A-4646-A377-4702673A728D}" styleName="Stil luminos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Stil lumino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6" autoAdjust="0"/>
    <p:restoredTop sz="91716" autoAdjust="0"/>
  </p:normalViewPr>
  <p:slideViewPr>
    <p:cSldViewPr snapToGrid="0">
      <p:cViewPr varScale="1">
        <p:scale>
          <a:sx n="72" d="100"/>
          <a:sy n="72" d="100"/>
        </p:scale>
        <p:origin x="117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rama, Tatiana" userId="4e6b1bbe-0274-4f71-8265-ab196a3feb49" providerId="ADAL" clId="{89740D2D-2E4A-46A8-A15E-99CBA9E5FA6B}"/>
    <pc:docChg chg="undo redo custSel addSld delSld modSld sldOrd">
      <pc:chgData name="Catarama, Tatiana" userId="4e6b1bbe-0274-4f71-8265-ab196a3feb49" providerId="ADAL" clId="{89740D2D-2E4A-46A8-A15E-99CBA9E5FA6B}" dt="2026-01-16T05:17:01.883" v="4386" actId="20577"/>
      <pc:docMkLst>
        <pc:docMk/>
      </pc:docMkLst>
      <pc:sldChg chg="addSp delSp modSp mod setBg delDesignElem">
        <pc:chgData name="Catarama, Tatiana" userId="4e6b1bbe-0274-4f71-8265-ab196a3feb49" providerId="ADAL" clId="{89740D2D-2E4A-46A8-A15E-99CBA9E5FA6B}" dt="2026-01-15T21:38:43.519" v="2996" actId="20577"/>
        <pc:sldMkLst>
          <pc:docMk/>
          <pc:sldMk cId="1407438071" sldId="256"/>
        </pc:sldMkLst>
        <pc:spChg chg="mod">
          <ac:chgData name="Catarama, Tatiana" userId="4e6b1bbe-0274-4f71-8265-ab196a3feb49" providerId="ADAL" clId="{89740D2D-2E4A-46A8-A15E-99CBA9E5FA6B}" dt="2026-01-15T19:22:09.352" v="1151" actId="207"/>
          <ac:spMkLst>
            <pc:docMk/>
            <pc:sldMk cId="1407438071" sldId="256"/>
            <ac:spMk id="2" creationId="{00000000-0000-0000-0000-000000000000}"/>
          </ac:spMkLst>
        </pc:spChg>
        <pc:spChg chg="mod">
          <ac:chgData name="Catarama, Tatiana" userId="4e6b1bbe-0274-4f71-8265-ab196a3feb49" providerId="ADAL" clId="{89740D2D-2E4A-46A8-A15E-99CBA9E5FA6B}" dt="2026-01-15T21:38:43.519" v="2996" actId="20577"/>
          <ac:spMkLst>
            <pc:docMk/>
            <pc:sldMk cId="1407438071" sldId="256"/>
            <ac:spMk id="7" creationId="{00000000-0000-0000-0000-000000000000}"/>
          </ac:spMkLst>
        </pc:spChg>
        <pc:spChg chg="mod">
          <ac:chgData name="Catarama, Tatiana" userId="4e6b1bbe-0274-4f71-8265-ab196a3feb49" providerId="ADAL" clId="{89740D2D-2E4A-46A8-A15E-99CBA9E5FA6B}" dt="2026-01-15T19:15:10.922" v="1056" actId="26606"/>
          <ac:spMkLst>
            <pc:docMk/>
            <pc:sldMk cId="1407438071" sldId="256"/>
            <ac:spMk id="9" creationId="{00000000-0000-0000-0000-000000000000}"/>
          </ac:spMkLst>
        </pc:spChg>
        <pc:spChg chg="add del">
          <ac:chgData name="Catarama, Tatiana" userId="4e6b1bbe-0274-4f71-8265-ab196a3feb49" providerId="ADAL" clId="{89740D2D-2E4A-46A8-A15E-99CBA9E5FA6B}" dt="2026-01-15T19:13:34.792" v="1040" actId="26606"/>
          <ac:spMkLst>
            <pc:docMk/>
            <pc:sldMk cId="1407438071" sldId="256"/>
            <ac:spMk id="14" creationId="{AA474011-A49D-4C7A-BF41-0ACD0A2693B3}"/>
          </ac:spMkLst>
        </pc:spChg>
        <pc:spChg chg="add del">
          <ac:chgData name="Catarama, Tatiana" userId="4e6b1bbe-0274-4f71-8265-ab196a3feb49" providerId="ADAL" clId="{89740D2D-2E4A-46A8-A15E-99CBA9E5FA6B}" dt="2026-01-15T19:13:34.792" v="1040" actId="26606"/>
          <ac:spMkLst>
            <pc:docMk/>
            <pc:sldMk cId="1407438071" sldId="256"/>
            <ac:spMk id="16" creationId="{6D72081E-AD41-4FBB-B02B-698A68DBCA5E}"/>
          </ac:spMkLst>
        </pc:spChg>
        <pc:spChg chg="add del">
          <ac:chgData name="Catarama, Tatiana" userId="4e6b1bbe-0274-4f71-8265-ab196a3feb49" providerId="ADAL" clId="{89740D2D-2E4A-46A8-A15E-99CBA9E5FA6B}" dt="2026-01-15T19:13:34.792" v="1040" actId="26606"/>
          <ac:spMkLst>
            <pc:docMk/>
            <pc:sldMk cId="1407438071" sldId="256"/>
            <ac:spMk id="18" creationId="{716248AD-805F-41BF-9B57-FC53E5B32F98}"/>
          </ac:spMkLst>
        </pc:spChg>
        <pc:spChg chg="add del">
          <ac:chgData name="Catarama, Tatiana" userId="4e6b1bbe-0274-4f71-8265-ab196a3feb49" providerId="ADAL" clId="{89740D2D-2E4A-46A8-A15E-99CBA9E5FA6B}" dt="2026-01-15T19:13:34.792" v="1040" actId="26606"/>
          <ac:spMkLst>
            <pc:docMk/>
            <pc:sldMk cId="1407438071" sldId="256"/>
            <ac:spMk id="20" creationId="{1F82758F-B2B3-4F0A-BB90-4BFFEDD166D6}"/>
          </ac:spMkLst>
        </pc:spChg>
        <pc:spChg chg="add del">
          <ac:chgData name="Catarama, Tatiana" userId="4e6b1bbe-0274-4f71-8265-ab196a3feb49" providerId="ADAL" clId="{89740D2D-2E4A-46A8-A15E-99CBA9E5FA6B}" dt="2026-01-15T19:13:40.117" v="1043" actId="26606"/>
          <ac:spMkLst>
            <pc:docMk/>
            <pc:sldMk cId="1407438071" sldId="256"/>
            <ac:spMk id="22" creationId="{9D25F302-27C5-414F-97F8-6EA0A6C028BA}"/>
          </ac:spMkLst>
        </pc:spChg>
        <pc:spChg chg="add del">
          <ac:chgData name="Catarama, Tatiana" userId="4e6b1bbe-0274-4f71-8265-ab196a3feb49" providerId="ADAL" clId="{89740D2D-2E4A-46A8-A15E-99CBA9E5FA6B}" dt="2026-01-15T19:13:40.117" v="1043" actId="26606"/>
          <ac:spMkLst>
            <pc:docMk/>
            <pc:sldMk cId="1407438071" sldId="256"/>
            <ac:spMk id="23" creationId="{830A36F8-48C2-4842-A87B-8CE8DF4E7FD2}"/>
          </ac:spMkLst>
        </pc:spChg>
        <pc:spChg chg="add del">
          <ac:chgData name="Catarama, Tatiana" userId="4e6b1bbe-0274-4f71-8265-ab196a3feb49" providerId="ADAL" clId="{89740D2D-2E4A-46A8-A15E-99CBA9E5FA6B}" dt="2026-01-15T19:13:40.117" v="1043" actId="26606"/>
          <ac:spMkLst>
            <pc:docMk/>
            <pc:sldMk cId="1407438071" sldId="256"/>
            <ac:spMk id="24" creationId="{8F451A30-466B-4996-9BA5-CD6ABCC6D558}"/>
          </ac:spMkLst>
        </pc:spChg>
        <pc:spChg chg="add del">
          <ac:chgData name="Catarama, Tatiana" userId="4e6b1bbe-0274-4f71-8265-ab196a3feb49" providerId="ADAL" clId="{89740D2D-2E4A-46A8-A15E-99CBA9E5FA6B}" dt="2026-01-15T19:13:52.676" v="1046" actId="26606"/>
          <ac:spMkLst>
            <pc:docMk/>
            <pc:sldMk cId="1407438071" sldId="256"/>
            <ac:spMk id="26" creationId="{73C994B4-9721-4148-9EEC-6793CECDE8DD}"/>
          </ac:spMkLst>
        </pc:spChg>
        <pc:spChg chg="add del">
          <ac:chgData name="Catarama, Tatiana" userId="4e6b1bbe-0274-4f71-8265-ab196a3feb49" providerId="ADAL" clId="{89740D2D-2E4A-46A8-A15E-99CBA9E5FA6B}" dt="2026-01-15T19:13:52.676" v="1046" actId="26606"/>
          <ac:spMkLst>
            <pc:docMk/>
            <pc:sldMk cId="1407438071" sldId="256"/>
            <ac:spMk id="27" creationId="{F9D95E49-763A-4886-B038-82F734740554}"/>
          </ac:spMkLst>
        </pc:spChg>
        <pc:spChg chg="add del">
          <ac:chgData name="Catarama, Tatiana" userId="4e6b1bbe-0274-4f71-8265-ab196a3feb49" providerId="ADAL" clId="{89740D2D-2E4A-46A8-A15E-99CBA9E5FA6B}" dt="2026-01-15T19:13:52.676" v="1046" actId="26606"/>
          <ac:spMkLst>
            <pc:docMk/>
            <pc:sldMk cId="1407438071" sldId="256"/>
            <ac:spMk id="28" creationId="{405FF9F9-2976-47BF-9D5B-059E893A7663}"/>
          </ac:spMkLst>
        </pc:spChg>
        <pc:spChg chg="add del">
          <ac:chgData name="Catarama, Tatiana" userId="4e6b1bbe-0274-4f71-8265-ab196a3feb49" providerId="ADAL" clId="{89740D2D-2E4A-46A8-A15E-99CBA9E5FA6B}" dt="2026-01-15T19:14:47.887" v="1049" actId="26606"/>
          <ac:spMkLst>
            <pc:docMk/>
            <pc:sldMk cId="1407438071" sldId="256"/>
            <ac:spMk id="32" creationId="{FFB60E8C-7224-44A4-87A0-46A1711DD2ED}"/>
          </ac:spMkLst>
        </pc:spChg>
        <pc:spChg chg="add del">
          <ac:chgData name="Catarama, Tatiana" userId="4e6b1bbe-0274-4f71-8265-ab196a3feb49" providerId="ADAL" clId="{89740D2D-2E4A-46A8-A15E-99CBA9E5FA6B}" dt="2026-01-15T19:14:47.887" v="1049" actId="26606"/>
          <ac:spMkLst>
            <pc:docMk/>
            <pc:sldMk cId="1407438071" sldId="256"/>
            <ac:spMk id="33" creationId="{5DA32751-37A2-45C0-BE94-63D375E27003}"/>
          </ac:spMkLst>
        </pc:spChg>
        <pc:spChg chg="add del">
          <ac:chgData name="Catarama, Tatiana" userId="4e6b1bbe-0274-4f71-8265-ab196a3feb49" providerId="ADAL" clId="{89740D2D-2E4A-46A8-A15E-99CBA9E5FA6B}" dt="2026-01-15T19:14:47.887" v="1049" actId="26606"/>
          <ac:spMkLst>
            <pc:docMk/>
            <pc:sldMk cId="1407438071" sldId="256"/>
            <ac:spMk id="34" creationId="{E659831F-0D9A-4C63-9EBB-8435B85A440F}"/>
          </ac:spMkLst>
        </pc:spChg>
        <pc:spChg chg="add del">
          <ac:chgData name="Catarama, Tatiana" userId="4e6b1bbe-0274-4f71-8265-ab196a3feb49" providerId="ADAL" clId="{89740D2D-2E4A-46A8-A15E-99CBA9E5FA6B}" dt="2026-01-15T19:14:47.887" v="1049" actId="26606"/>
          <ac:spMkLst>
            <pc:docMk/>
            <pc:sldMk cId="1407438071" sldId="256"/>
            <ac:spMk id="35" creationId="{5A55FBCD-CD42-40F5-8A1B-3203F9CAEEAA}"/>
          </ac:spMkLst>
        </pc:spChg>
        <pc:spChg chg="add del">
          <ac:chgData name="Catarama, Tatiana" userId="4e6b1bbe-0274-4f71-8265-ab196a3feb49" providerId="ADAL" clId="{89740D2D-2E4A-46A8-A15E-99CBA9E5FA6B}" dt="2026-01-15T19:14:59.640" v="1052" actId="26606"/>
          <ac:spMkLst>
            <pc:docMk/>
            <pc:sldMk cId="1407438071" sldId="256"/>
            <ac:spMk id="37" creationId="{AA474011-A49D-4C7A-BF41-0ACD0A2693B3}"/>
          </ac:spMkLst>
        </pc:spChg>
        <pc:spChg chg="add del">
          <ac:chgData name="Catarama, Tatiana" userId="4e6b1bbe-0274-4f71-8265-ab196a3feb49" providerId="ADAL" clId="{89740D2D-2E4A-46A8-A15E-99CBA9E5FA6B}" dt="2026-01-15T19:14:59.640" v="1052" actId="26606"/>
          <ac:spMkLst>
            <pc:docMk/>
            <pc:sldMk cId="1407438071" sldId="256"/>
            <ac:spMk id="38" creationId="{6D72081E-AD41-4FBB-B02B-698A68DBCA5E}"/>
          </ac:spMkLst>
        </pc:spChg>
        <pc:spChg chg="add del">
          <ac:chgData name="Catarama, Tatiana" userId="4e6b1bbe-0274-4f71-8265-ab196a3feb49" providerId="ADAL" clId="{89740D2D-2E4A-46A8-A15E-99CBA9E5FA6B}" dt="2026-01-15T19:14:59.640" v="1052" actId="26606"/>
          <ac:spMkLst>
            <pc:docMk/>
            <pc:sldMk cId="1407438071" sldId="256"/>
            <ac:spMk id="39" creationId="{716248AD-805F-41BF-9B57-FC53E5B32F98}"/>
          </ac:spMkLst>
        </pc:spChg>
        <pc:spChg chg="add del">
          <ac:chgData name="Catarama, Tatiana" userId="4e6b1bbe-0274-4f71-8265-ab196a3feb49" providerId="ADAL" clId="{89740D2D-2E4A-46A8-A15E-99CBA9E5FA6B}" dt="2026-01-15T19:14:59.640" v="1052" actId="26606"/>
          <ac:spMkLst>
            <pc:docMk/>
            <pc:sldMk cId="1407438071" sldId="256"/>
            <ac:spMk id="40" creationId="{1F82758F-B2B3-4F0A-BB90-4BFFEDD166D6}"/>
          </ac:spMkLst>
        </pc:spChg>
        <pc:spChg chg="add del">
          <ac:chgData name="Catarama, Tatiana" userId="4e6b1bbe-0274-4f71-8265-ab196a3feb49" providerId="ADAL" clId="{89740D2D-2E4A-46A8-A15E-99CBA9E5FA6B}" dt="2026-01-15T19:15:10.916" v="1055" actId="26606"/>
          <ac:spMkLst>
            <pc:docMk/>
            <pc:sldMk cId="1407438071" sldId="256"/>
            <ac:spMk id="42" creationId="{66E48AFA-8884-4F68-A44F-D2C1E8609C5A}"/>
          </ac:spMkLst>
        </pc:spChg>
        <pc:spChg chg="add del">
          <ac:chgData name="Catarama, Tatiana" userId="4e6b1bbe-0274-4f71-8265-ab196a3feb49" providerId="ADAL" clId="{89740D2D-2E4A-46A8-A15E-99CBA9E5FA6B}" dt="2026-01-15T19:15:10.916" v="1055" actId="26606"/>
          <ac:spMkLst>
            <pc:docMk/>
            <pc:sldMk cId="1407438071" sldId="256"/>
            <ac:spMk id="43" creationId="{969D19A6-08CB-498C-93EC-3FFB021FC68A}"/>
          </ac:spMkLst>
        </pc:spChg>
        <pc:spChg chg="add del">
          <ac:chgData name="Catarama, Tatiana" userId="4e6b1bbe-0274-4f71-8265-ab196a3feb49" providerId="ADAL" clId="{89740D2D-2E4A-46A8-A15E-99CBA9E5FA6B}" dt="2026-01-15T19:18:27.708" v="1084"/>
          <ac:spMkLst>
            <pc:docMk/>
            <pc:sldMk cId="1407438071" sldId="256"/>
            <ac:spMk id="45" creationId="{AA474011-A49D-4C7A-BF41-0ACD0A2693B3}"/>
          </ac:spMkLst>
        </pc:spChg>
        <pc:spChg chg="add del">
          <ac:chgData name="Catarama, Tatiana" userId="4e6b1bbe-0274-4f71-8265-ab196a3feb49" providerId="ADAL" clId="{89740D2D-2E4A-46A8-A15E-99CBA9E5FA6B}" dt="2026-01-15T19:18:27.708" v="1084"/>
          <ac:spMkLst>
            <pc:docMk/>
            <pc:sldMk cId="1407438071" sldId="256"/>
            <ac:spMk id="46" creationId="{6D72081E-AD41-4FBB-B02B-698A68DBCA5E}"/>
          </ac:spMkLst>
        </pc:spChg>
        <pc:spChg chg="add del">
          <ac:chgData name="Catarama, Tatiana" userId="4e6b1bbe-0274-4f71-8265-ab196a3feb49" providerId="ADAL" clId="{89740D2D-2E4A-46A8-A15E-99CBA9E5FA6B}" dt="2026-01-15T19:18:27.708" v="1084"/>
          <ac:spMkLst>
            <pc:docMk/>
            <pc:sldMk cId="1407438071" sldId="256"/>
            <ac:spMk id="47" creationId="{716248AD-805F-41BF-9B57-FC53E5B32F98}"/>
          </ac:spMkLst>
        </pc:spChg>
        <pc:spChg chg="add del">
          <ac:chgData name="Catarama, Tatiana" userId="4e6b1bbe-0274-4f71-8265-ab196a3feb49" providerId="ADAL" clId="{89740D2D-2E4A-46A8-A15E-99CBA9E5FA6B}" dt="2026-01-15T19:18:27.708" v="1084"/>
          <ac:spMkLst>
            <pc:docMk/>
            <pc:sldMk cId="1407438071" sldId="256"/>
            <ac:spMk id="48" creationId="{1F82758F-B2B3-4F0A-BB90-4BFFEDD166D6}"/>
          </ac:spMkLst>
        </pc:spChg>
        <pc:picChg chg="add mod ord">
          <ac:chgData name="Catarama, Tatiana" userId="4e6b1bbe-0274-4f71-8265-ab196a3feb49" providerId="ADAL" clId="{89740D2D-2E4A-46A8-A15E-99CBA9E5FA6B}" dt="2026-01-15T19:15:10.922" v="1056" actId="26606"/>
          <ac:picMkLst>
            <pc:docMk/>
            <pc:sldMk cId="1407438071" sldId="256"/>
            <ac:picMk id="3" creationId="{0F478D08-9578-39B5-06F8-113073C8D46E}"/>
          </ac:picMkLst>
        </pc:picChg>
        <pc:picChg chg="del">
          <ac:chgData name="Catarama, Tatiana" userId="4e6b1bbe-0274-4f71-8265-ab196a3feb49" providerId="ADAL" clId="{89740D2D-2E4A-46A8-A15E-99CBA9E5FA6B}" dt="2026-01-15T19:12:30.925" v="1035" actId="478"/>
          <ac:picMkLst>
            <pc:docMk/>
            <pc:sldMk cId="1407438071" sldId="256"/>
            <ac:picMk id="5" creationId="{00000000-0000-0000-0000-000000000000}"/>
          </ac:picMkLst>
        </pc:picChg>
        <pc:cxnChg chg="add del">
          <ac:chgData name="Catarama, Tatiana" userId="4e6b1bbe-0274-4f71-8265-ab196a3feb49" providerId="ADAL" clId="{89740D2D-2E4A-46A8-A15E-99CBA9E5FA6B}" dt="2026-01-15T19:13:52.676" v="1046" actId="26606"/>
          <ac:cxnSpMkLst>
            <pc:docMk/>
            <pc:sldMk cId="1407438071" sldId="256"/>
            <ac:cxnSpMk id="29" creationId="{BA0504EE-683F-4FE2-A169-83C71FAA35CB}"/>
          </ac:cxnSpMkLst>
        </pc:cxnChg>
        <pc:cxnChg chg="add del">
          <ac:chgData name="Catarama, Tatiana" userId="4e6b1bbe-0274-4f71-8265-ab196a3feb49" providerId="ADAL" clId="{89740D2D-2E4A-46A8-A15E-99CBA9E5FA6B}" dt="2026-01-15T19:13:52.676" v="1046" actId="26606"/>
          <ac:cxnSpMkLst>
            <pc:docMk/>
            <pc:sldMk cId="1407438071" sldId="256"/>
            <ac:cxnSpMk id="30" creationId="{80A61CFF-0E76-478B-B02B-73692D891E7C}"/>
          </ac:cxnSpMkLst>
        </pc:cxnChg>
      </pc:sldChg>
      <pc:sldChg chg="modSp mod">
        <pc:chgData name="Catarama, Tatiana" userId="4e6b1bbe-0274-4f71-8265-ab196a3feb49" providerId="ADAL" clId="{89740D2D-2E4A-46A8-A15E-99CBA9E5FA6B}" dt="2026-01-15T21:40:14.733" v="3008" actId="2711"/>
        <pc:sldMkLst>
          <pc:docMk/>
          <pc:sldMk cId="483734190" sldId="258"/>
        </pc:sldMkLst>
        <pc:spChg chg="mod">
          <ac:chgData name="Catarama, Tatiana" userId="4e6b1bbe-0274-4f71-8265-ab196a3feb49" providerId="ADAL" clId="{89740D2D-2E4A-46A8-A15E-99CBA9E5FA6B}" dt="2026-01-14T19:42:27.879" v="451" actId="13926"/>
          <ac:spMkLst>
            <pc:docMk/>
            <pc:sldMk cId="483734190" sldId="258"/>
            <ac:spMk id="7" creationId="{3D735C97-8924-D297-77BC-66568063EB3C}"/>
          </ac:spMkLst>
        </pc:spChg>
        <pc:graphicFrameChg chg="mod modGraphic">
          <ac:chgData name="Catarama, Tatiana" userId="4e6b1bbe-0274-4f71-8265-ab196a3feb49" providerId="ADAL" clId="{89740D2D-2E4A-46A8-A15E-99CBA9E5FA6B}" dt="2026-01-15T21:40:14.733" v="3008" actId="2711"/>
          <ac:graphicFrameMkLst>
            <pc:docMk/>
            <pc:sldMk cId="483734190" sldId="258"/>
            <ac:graphicFrameMk id="4" creationId="{00000000-0000-0000-0000-000000000000}"/>
          </ac:graphicFrameMkLst>
        </pc:graphicFrameChg>
      </pc:sldChg>
      <pc:sldChg chg="modSp mod">
        <pc:chgData name="Catarama, Tatiana" userId="4e6b1bbe-0274-4f71-8265-ab196a3feb49" providerId="ADAL" clId="{89740D2D-2E4A-46A8-A15E-99CBA9E5FA6B}" dt="2026-01-15T21:33:50.466" v="2936" actId="20577"/>
        <pc:sldMkLst>
          <pc:docMk/>
          <pc:sldMk cId="1905210972" sldId="352"/>
        </pc:sldMkLst>
        <pc:spChg chg="mod">
          <ac:chgData name="Catarama, Tatiana" userId="4e6b1bbe-0274-4f71-8265-ab196a3feb49" providerId="ADAL" clId="{89740D2D-2E4A-46A8-A15E-99CBA9E5FA6B}" dt="2026-01-14T19:44:44.955" v="459" actId="13926"/>
          <ac:spMkLst>
            <pc:docMk/>
            <pc:sldMk cId="1905210972" sldId="352"/>
            <ac:spMk id="2" creationId="{00000000-0000-0000-0000-000000000000}"/>
          </ac:spMkLst>
        </pc:spChg>
        <pc:graphicFrameChg chg="modGraphic">
          <ac:chgData name="Catarama, Tatiana" userId="4e6b1bbe-0274-4f71-8265-ab196a3feb49" providerId="ADAL" clId="{89740D2D-2E4A-46A8-A15E-99CBA9E5FA6B}" dt="2026-01-15T21:33:50.466" v="2936" actId="20577"/>
          <ac:graphicFrameMkLst>
            <pc:docMk/>
            <pc:sldMk cId="1905210972" sldId="352"/>
            <ac:graphicFrameMk id="6" creationId="{00000000-0000-0000-0000-000000000000}"/>
          </ac:graphicFrameMkLst>
        </pc:graphicFrameChg>
      </pc:sldChg>
      <pc:sldChg chg="modSp mod">
        <pc:chgData name="Catarama, Tatiana" userId="4e6b1bbe-0274-4f71-8265-ab196a3feb49" providerId="ADAL" clId="{89740D2D-2E4A-46A8-A15E-99CBA9E5FA6B}" dt="2026-01-16T05:09:04.970" v="4366" actId="20577"/>
        <pc:sldMkLst>
          <pc:docMk/>
          <pc:sldMk cId="2534549847" sldId="359"/>
        </pc:sldMkLst>
        <pc:spChg chg="mod">
          <ac:chgData name="Catarama, Tatiana" userId="4e6b1bbe-0274-4f71-8265-ab196a3feb49" providerId="ADAL" clId="{89740D2D-2E4A-46A8-A15E-99CBA9E5FA6B}" dt="2026-01-15T21:35:12.007" v="2953" actId="20577"/>
          <ac:spMkLst>
            <pc:docMk/>
            <pc:sldMk cId="2534549847" sldId="359"/>
            <ac:spMk id="3" creationId="{00000000-0000-0000-0000-000000000000}"/>
          </ac:spMkLst>
        </pc:spChg>
        <pc:spChg chg="mod">
          <ac:chgData name="Catarama, Tatiana" userId="4e6b1bbe-0274-4f71-8265-ab196a3feb49" providerId="ADAL" clId="{89740D2D-2E4A-46A8-A15E-99CBA9E5FA6B}" dt="2026-01-16T05:09:04.970" v="4366" actId="20577"/>
          <ac:spMkLst>
            <pc:docMk/>
            <pc:sldMk cId="2534549847" sldId="359"/>
            <ac:spMk id="6" creationId="{00000000-0000-0000-0000-000000000000}"/>
          </ac:spMkLst>
        </pc:spChg>
      </pc:sldChg>
      <pc:sldChg chg="modSp mod">
        <pc:chgData name="Catarama, Tatiana" userId="4e6b1bbe-0274-4f71-8265-ab196a3feb49" providerId="ADAL" clId="{89740D2D-2E4A-46A8-A15E-99CBA9E5FA6B}" dt="2026-01-14T20:08:38.489" v="510" actId="20577"/>
        <pc:sldMkLst>
          <pc:docMk/>
          <pc:sldMk cId="1573876590" sldId="364"/>
        </pc:sldMkLst>
        <pc:spChg chg="mod">
          <ac:chgData name="Catarama, Tatiana" userId="4e6b1bbe-0274-4f71-8265-ab196a3feb49" providerId="ADAL" clId="{89740D2D-2E4A-46A8-A15E-99CBA9E5FA6B}" dt="2026-01-14T19:43:57.918" v="454" actId="13926"/>
          <ac:spMkLst>
            <pc:docMk/>
            <pc:sldMk cId="1573876590" sldId="364"/>
            <ac:spMk id="9" creationId="{00000000-0000-0000-0000-000000000000}"/>
          </ac:spMkLst>
        </pc:spChg>
        <pc:graphicFrameChg chg="mod modGraphic">
          <ac:chgData name="Catarama, Tatiana" userId="4e6b1bbe-0274-4f71-8265-ab196a3feb49" providerId="ADAL" clId="{89740D2D-2E4A-46A8-A15E-99CBA9E5FA6B}" dt="2026-01-14T20:08:38.489" v="510" actId="20577"/>
          <ac:graphicFrameMkLst>
            <pc:docMk/>
            <pc:sldMk cId="1573876590" sldId="364"/>
            <ac:graphicFrameMk id="5" creationId="{00000000-0000-0000-0000-000000000000}"/>
          </ac:graphicFrameMkLst>
        </pc:graphicFrameChg>
      </pc:sldChg>
      <pc:sldChg chg="modSp mod">
        <pc:chgData name="Catarama, Tatiana" userId="4e6b1bbe-0274-4f71-8265-ab196a3feb49" providerId="ADAL" clId="{89740D2D-2E4A-46A8-A15E-99CBA9E5FA6B}" dt="2026-01-15T21:40:22.010" v="3009" actId="2711"/>
        <pc:sldMkLst>
          <pc:docMk/>
          <pc:sldMk cId="504795443" sldId="365"/>
        </pc:sldMkLst>
        <pc:spChg chg="mod">
          <ac:chgData name="Catarama, Tatiana" userId="4e6b1bbe-0274-4f71-8265-ab196a3feb49" providerId="ADAL" clId="{89740D2D-2E4A-46A8-A15E-99CBA9E5FA6B}" dt="2026-01-15T21:38:03.270" v="2985" actId="20577"/>
          <ac:spMkLst>
            <pc:docMk/>
            <pc:sldMk cId="504795443" sldId="365"/>
            <ac:spMk id="3" creationId="{FC08720B-44B1-BB92-E89F-E173AF2C4E21}"/>
          </ac:spMkLst>
        </pc:spChg>
        <pc:spChg chg="mod">
          <ac:chgData name="Catarama, Tatiana" userId="4e6b1bbe-0274-4f71-8265-ab196a3feb49" providerId="ADAL" clId="{89740D2D-2E4A-46A8-A15E-99CBA9E5FA6B}" dt="2026-01-15T21:40:22.010" v="3009" actId="2711"/>
          <ac:spMkLst>
            <pc:docMk/>
            <pc:sldMk cId="504795443" sldId="365"/>
            <ac:spMk id="6" creationId="{42424989-FE2B-7DAD-CE5B-9F3A136BE057}"/>
          </ac:spMkLst>
        </pc:spChg>
      </pc:sldChg>
      <pc:sldChg chg="modSp mod ord">
        <pc:chgData name="Catarama, Tatiana" userId="4e6b1bbe-0274-4f71-8265-ab196a3feb49" providerId="ADAL" clId="{89740D2D-2E4A-46A8-A15E-99CBA9E5FA6B}" dt="2026-01-15T21:41:49.874" v="3015" actId="2711"/>
        <pc:sldMkLst>
          <pc:docMk/>
          <pc:sldMk cId="1363775529" sldId="366"/>
        </pc:sldMkLst>
        <pc:spChg chg="mod">
          <ac:chgData name="Catarama, Tatiana" userId="4e6b1bbe-0274-4f71-8265-ab196a3feb49" providerId="ADAL" clId="{89740D2D-2E4A-46A8-A15E-99CBA9E5FA6B}" dt="2026-01-14T20:10:45.572" v="519"/>
          <ac:spMkLst>
            <pc:docMk/>
            <pc:sldMk cId="1363775529" sldId="366"/>
            <ac:spMk id="9" creationId="{D165EEF8-4092-D01F-10F1-A43CB75ABBCA}"/>
          </ac:spMkLst>
        </pc:spChg>
        <pc:graphicFrameChg chg="mod modGraphic">
          <ac:chgData name="Catarama, Tatiana" userId="4e6b1bbe-0274-4f71-8265-ab196a3feb49" providerId="ADAL" clId="{89740D2D-2E4A-46A8-A15E-99CBA9E5FA6B}" dt="2026-01-15T21:41:49.874" v="3015" actId="2711"/>
          <ac:graphicFrameMkLst>
            <pc:docMk/>
            <pc:sldMk cId="1363775529" sldId="366"/>
            <ac:graphicFrameMk id="5" creationId="{3D12761E-2FBD-98E6-B073-9526B063D042}"/>
          </ac:graphicFrameMkLst>
        </pc:graphicFrameChg>
        <pc:graphicFrameChg chg="mod modGraphic">
          <ac:chgData name="Catarama, Tatiana" userId="4e6b1bbe-0274-4f71-8265-ab196a3feb49" providerId="ADAL" clId="{89740D2D-2E4A-46A8-A15E-99CBA9E5FA6B}" dt="2026-01-15T21:34:58.486" v="2940" actId="122"/>
          <ac:graphicFrameMkLst>
            <pc:docMk/>
            <pc:sldMk cId="1363775529" sldId="366"/>
            <ac:graphicFrameMk id="10" creationId="{2B339E90-DD3D-97F3-0A05-21CE601E08F6}"/>
          </ac:graphicFrameMkLst>
        </pc:graphicFrameChg>
      </pc:sldChg>
      <pc:sldChg chg="modSp mod ord">
        <pc:chgData name="Catarama, Tatiana" userId="4e6b1bbe-0274-4f71-8265-ab196a3feb49" providerId="ADAL" clId="{89740D2D-2E4A-46A8-A15E-99CBA9E5FA6B}" dt="2026-01-15T21:41:27.811" v="3014" actId="2711"/>
        <pc:sldMkLst>
          <pc:docMk/>
          <pc:sldMk cId="3712018256" sldId="367"/>
        </pc:sldMkLst>
        <pc:spChg chg="mod">
          <ac:chgData name="Catarama, Tatiana" userId="4e6b1bbe-0274-4f71-8265-ab196a3feb49" providerId="ADAL" clId="{89740D2D-2E4A-46A8-A15E-99CBA9E5FA6B}" dt="2026-01-14T19:44:12.751" v="456" actId="13926"/>
          <ac:spMkLst>
            <pc:docMk/>
            <pc:sldMk cId="3712018256" sldId="367"/>
            <ac:spMk id="3" creationId="{79015F9D-FAB9-35B4-151F-83BF4FF83033}"/>
          </ac:spMkLst>
        </pc:spChg>
        <pc:spChg chg="mod">
          <ac:chgData name="Catarama, Tatiana" userId="4e6b1bbe-0274-4f71-8265-ab196a3feb49" providerId="ADAL" clId="{89740D2D-2E4A-46A8-A15E-99CBA9E5FA6B}" dt="2026-01-15T21:41:27.811" v="3014" actId="2711"/>
          <ac:spMkLst>
            <pc:docMk/>
            <pc:sldMk cId="3712018256" sldId="367"/>
            <ac:spMk id="6" creationId="{7CC885E9-FB7A-5A9C-3A55-2E0F6BDC02D9}"/>
          </ac:spMkLst>
        </pc:spChg>
      </pc:sldChg>
      <pc:sldChg chg="modSp mod ord">
        <pc:chgData name="Catarama, Tatiana" userId="4e6b1bbe-0274-4f71-8265-ab196a3feb49" providerId="ADAL" clId="{89740D2D-2E4A-46A8-A15E-99CBA9E5FA6B}" dt="2026-01-15T21:41:19.846" v="3013" actId="255"/>
        <pc:sldMkLst>
          <pc:docMk/>
          <pc:sldMk cId="621289668" sldId="368"/>
        </pc:sldMkLst>
        <pc:spChg chg="mod">
          <ac:chgData name="Catarama, Tatiana" userId="4e6b1bbe-0274-4f71-8265-ab196a3feb49" providerId="ADAL" clId="{89740D2D-2E4A-46A8-A15E-99CBA9E5FA6B}" dt="2026-01-14T19:49:59.286" v="500" actId="13926"/>
          <ac:spMkLst>
            <pc:docMk/>
            <pc:sldMk cId="621289668" sldId="368"/>
            <ac:spMk id="3" creationId="{2F391CE2-DB3A-0719-CDF9-73E354FC737D}"/>
          </ac:spMkLst>
        </pc:spChg>
        <pc:spChg chg="mod">
          <ac:chgData name="Catarama, Tatiana" userId="4e6b1bbe-0274-4f71-8265-ab196a3feb49" providerId="ADAL" clId="{89740D2D-2E4A-46A8-A15E-99CBA9E5FA6B}" dt="2026-01-15T21:41:19.846" v="3013" actId="255"/>
          <ac:spMkLst>
            <pc:docMk/>
            <pc:sldMk cId="621289668" sldId="368"/>
            <ac:spMk id="6" creationId="{44EE0D3E-15E5-D6C4-AE2C-FF34DD5F6581}"/>
          </ac:spMkLst>
        </pc:spChg>
      </pc:sldChg>
      <pc:sldChg chg="modSp del mod ord">
        <pc:chgData name="Catarama, Tatiana" userId="4e6b1bbe-0274-4f71-8265-ab196a3feb49" providerId="ADAL" clId="{89740D2D-2E4A-46A8-A15E-99CBA9E5FA6B}" dt="2026-01-15T21:42:40.494" v="3016" actId="2696"/>
        <pc:sldMkLst>
          <pc:docMk/>
          <pc:sldMk cId="2780315523" sldId="370"/>
        </pc:sldMkLst>
        <pc:spChg chg="mod">
          <ac:chgData name="Catarama, Tatiana" userId="4e6b1bbe-0274-4f71-8265-ab196a3feb49" providerId="ADAL" clId="{89740D2D-2E4A-46A8-A15E-99CBA9E5FA6B}" dt="2026-01-15T19:18:27.708" v="1084"/>
          <ac:spMkLst>
            <pc:docMk/>
            <pc:sldMk cId="2780315523" sldId="370"/>
            <ac:spMk id="6" creationId="{3901701D-6709-B961-4504-D1068074458E}"/>
          </ac:spMkLst>
        </pc:spChg>
      </pc:sldChg>
      <pc:sldChg chg="modSp mod">
        <pc:chgData name="Catarama, Tatiana" userId="4e6b1bbe-0274-4f71-8265-ab196a3feb49" providerId="ADAL" clId="{89740D2D-2E4A-46A8-A15E-99CBA9E5FA6B}" dt="2026-01-16T05:14:05.806" v="4380" actId="5793"/>
        <pc:sldMkLst>
          <pc:docMk/>
          <pc:sldMk cId="3761995168" sldId="371"/>
        </pc:sldMkLst>
        <pc:spChg chg="mod">
          <ac:chgData name="Catarama, Tatiana" userId="4e6b1bbe-0274-4f71-8265-ab196a3feb49" providerId="ADAL" clId="{89740D2D-2E4A-46A8-A15E-99CBA9E5FA6B}" dt="2026-01-15T08:09:40.567" v="801" actId="20577"/>
          <ac:spMkLst>
            <pc:docMk/>
            <pc:sldMk cId="3761995168" sldId="371"/>
            <ac:spMk id="2" creationId="{1E36EE9C-E633-08BF-3F07-8B974253D8D2}"/>
          </ac:spMkLst>
        </pc:spChg>
        <pc:graphicFrameChg chg="mod modGraphic">
          <ac:chgData name="Catarama, Tatiana" userId="4e6b1bbe-0274-4f71-8265-ab196a3feb49" providerId="ADAL" clId="{89740D2D-2E4A-46A8-A15E-99CBA9E5FA6B}" dt="2026-01-16T05:14:05.806" v="4380" actId="5793"/>
          <ac:graphicFrameMkLst>
            <pc:docMk/>
            <pc:sldMk cId="3761995168" sldId="371"/>
            <ac:graphicFrameMk id="6" creationId="{A14D7B3A-267F-685C-CF79-F20532F26883}"/>
          </ac:graphicFrameMkLst>
        </pc:graphicFrameChg>
      </pc:sldChg>
      <pc:sldChg chg="modSp mod">
        <pc:chgData name="Catarama, Tatiana" userId="4e6b1bbe-0274-4f71-8265-ab196a3feb49" providerId="ADAL" clId="{89740D2D-2E4A-46A8-A15E-99CBA9E5FA6B}" dt="2026-01-15T21:37:43.303" v="2982" actId="2711"/>
        <pc:sldMkLst>
          <pc:docMk/>
          <pc:sldMk cId="2837034077" sldId="372"/>
        </pc:sldMkLst>
        <pc:spChg chg="mod">
          <ac:chgData name="Catarama, Tatiana" userId="4e6b1bbe-0274-4f71-8265-ab196a3feb49" providerId="ADAL" clId="{89740D2D-2E4A-46A8-A15E-99CBA9E5FA6B}" dt="2026-01-15T19:19:47.338" v="1088" actId="20577"/>
          <ac:spMkLst>
            <pc:docMk/>
            <pc:sldMk cId="2837034077" sldId="372"/>
            <ac:spMk id="3" creationId="{7DC89B7C-1D00-C53F-E06E-86322BC6325A}"/>
          </ac:spMkLst>
        </pc:spChg>
        <pc:spChg chg="mod">
          <ac:chgData name="Catarama, Tatiana" userId="4e6b1bbe-0274-4f71-8265-ab196a3feb49" providerId="ADAL" clId="{89740D2D-2E4A-46A8-A15E-99CBA9E5FA6B}" dt="2026-01-15T21:37:43.303" v="2982" actId="2711"/>
          <ac:spMkLst>
            <pc:docMk/>
            <pc:sldMk cId="2837034077" sldId="372"/>
            <ac:spMk id="6" creationId="{E87997C0-6F87-0BED-78C2-DE8F8032EDAA}"/>
          </ac:spMkLst>
        </pc:spChg>
      </pc:sldChg>
      <pc:sldChg chg="modSp add mod">
        <pc:chgData name="Catarama, Tatiana" userId="4e6b1bbe-0274-4f71-8265-ab196a3feb49" providerId="ADAL" clId="{89740D2D-2E4A-46A8-A15E-99CBA9E5FA6B}" dt="2026-01-15T21:39:53.152" v="3005" actId="255"/>
        <pc:sldMkLst>
          <pc:docMk/>
          <pc:sldMk cId="2974182617" sldId="374"/>
        </pc:sldMkLst>
        <pc:spChg chg="mod">
          <ac:chgData name="Catarama, Tatiana" userId="4e6b1bbe-0274-4f71-8265-ab196a3feb49" providerId="ADAL" clId="{89740D2D-2E4A-46A8-A15E-99CBA9E5FA6B}" dt="2026-01-15T19:21:12.835" v="1120" actId="20577"/>
          <ac:spMkLst>
            <pc:docMk/>
            <pc:sldMk cId="2974182617" sldId="374"/>
            <ac:spMk id="3" creationId="{F6DC3356-0978-1F1B-0F99-C0BAB06FB01F}"/>
          </ac:spMkLst>
        </pc:spChg>
        <pc:spChg chg="mod">
          <ac:chgData name="Catarama, Tatiana" userId="4e6b1bbe-0274-4f71-8265-ab196a3feb49" providerId="ADAL" clId="{89740D2D-2E4A-46A8-A15E-99CBA9E5FA6B}" dt="2026-01-15T21:39:53.152" v="3005" actId="255"/>
          <ac:spMkLst>
            <pc:docMk/>
            <pc:sldMk cId="2974182617" sldId="374"/>
            <ac:spMk id="6" creationId="{31EA5EFF-5A46-09EF-39F5-D14CB95EBF29}"/>
          </ac:spMkLst>
        </pc:spChg>
      </pc:sldChg>
      <pc:sldChg chg="modSp add mod ord">
        <pc:chgData name="Catarama, Tatiana" userId="4e6b1bbe-0274-4f71-8265-ab196a3feb49" providerId="ADAL" clId="{89740D2D-2E4A-46A8-A15E-99CBA9E5FA6B}" dt="2026-01-16T05:04:48.964" v="4363" actId="20577"/>
        <pc:sldMkLst>
          <pc:docMk/>
          <pc:sldMk cId="975091868" sldId="375"/>
        </pc:sldMkLst>
        <pc:spChg chg="mod">
          <ac:chgData name="Catarama, Tatiana" userId="4e6b1bbe-0274-4f71-8265-ab196a3feb49" providerId="ADAL" clId="{89740D2D-2E4A-46A8-A15E-99CBA9E5FA6B}" dt="2026-01-16T01:42:33.998" v="4302" actId="114"/>
          <ac:spMkLst>
            <pc:docMk/>
            <pc:sldMk cId="975091868" sldId="375"/>
            <ac:spMk id="9" creationId="{75267178-93A4-57E8-7BFB-742B32A90519}"/>
          </ac:spMkLst>
        </pc:spChg>
        <pc:graphicFrameChg chg="mod modGraphic">
          <ac:chgData name="Catarama, Tatiana" userId="4e6b1bbe-0274-4f71-8265-ab196a3feb49" providerId="ADAL" clId="{89740D2D-2E4A-46A8-A15E-99CBA9E5FA6B}" dt="2026-01-16T05:04:48.964" v="4363" actId="20577"/>
          <ac:graphicFrameMkLst>
            <pc:docMk/>
            <pc:sldMk cId="975091868" sldId="375"/>
            <ac:graphicFrameMk id="5" creationId="{4258F9A9-891A-14F9-24AB-F2217AC6E8FB}"/>
          </ac:graphicFrameMkLst>
        </pc:graphicFrameChg>
        <pc:graphicFrameChg chg="mod modGraphic">
          <ac:chgData name="Catarama, Tatiana" userId="4e6b1bbe-0274-4f71-8265-ab196a3feb49" providerId="ADAL" clId="{89740D2D-2E4A-46A8-A15E-99CBA9E5FA6B}" dt="2026-01-16T05:02:04.729" v="4332" actId="20577"/>
          <ac:graphicFrameMkLst>
            <pc:docMk/>
            <pc:sldMk cId="975091868" sldId="375"/>
            <ac:graphicFrameMk id="10" creationId="{889E3F1B-C9E7-9DE0-CDE2-B47AA7899DF1}"/>
          </ac:graphicFrameMkLst>
        </pc:graphicFrameChg>
      </pc:sldChg>
      <pc:sldChg chg="modSp add mod">
        <pc:chgData name="Catarama, Tatiana" userId="4e6b1bbe-0274-4f71-8265-ab196a3feb49" providerId="ADAL" clId="{89740D2D-2E4A-46A8-A15E-99CBA9E5FA6B}" dt="2026-01-15T21:33:13.084" v="2908" actId="20577"/>
        <pc:sldMkLst>
          <pc:docMk/>
          <pc:sldMk cId="2352357393" sldId="376"/>
        </pc:sldMkLst>
        <pc:spChg chg="mod">
          <ac:chgData name="Catarama, Tatiana" userId="4e6b1bbe-0274-4f71-8265-ab196a3feb49" providerId="ADAL" clId="{89740D2D-2E4A-46A8-A15E-99CBA9E5FA6B}" dt="2026-01-15T21:30:01.709" v="2878" actId="20577"/>
          <ac:spMkLst>
            <pc:docMk/>
            <pc:sldMk cId="2352357393" sldId="376"/>
            <ac:spMk id="3" creationId="{D93B703F-95E9-23A4-3F9F-A919B041EF84}"/>
          </ac:spMkLst>
        </pc:spChg>
        <pc:spChg chg="mod">
          <ac:chgData name="Catarama, Tatiana" userId="4e6b1bbe-0274-4f71-8265-ab196a3feb49" providerId="ADAL" clId="{89740D2D-2E4A-46A8-A15E-99CBA9E5FA6B}" dt="2026-01-15T21:33:13.084" v="2908" actId="20577"/>
          <ac:spMkLst>
            <pc:docMk/>
            <pc:sldMk cId="2352357393" sldId="376"/>
            <ac:spMk id="6" creationId="{87165545-97C1-BE99-5D97-BB864B1D39CC}"/>
          </ac:spMkLst>
        </pc:spChg>
      </pc:sldChg>
      <pc:sldChg chg="modSp add mod ord">
        <pc:chgData name="Catarama, Tatiana" userId="4e6b1bbe-0274-4f71-8265-ab196a3feb49" providerId="ADAL" clId="{89740D2D-2E4A-46A8-A15E-99CBA9E5FA6B}" dt="2026-01-15T21:33:04.905" v="2904" actId="20577"/>
        <pc:sldMkLst>
          <pc:docMk/>
          <pc:sldMk cId="328303176" sldId="377"/>
        </pc:sldMkLst>
        <pc:spChg chg="mod">
          <ac:chgData name="Catarama, Tatiana" userId="4e6b1bbe-0274-4f71-8265-ab196a3feb49" providerId="ADAL" clId="{89740D2D-2E4A-46A8-A15E-99CBA9E5FA6B}" dt="2026-01-15T08:15:01.100" v="947" actId="20577"/>
          <ac:spMkLst>
            <pc:docMk/>
            <pc:sldMk cId="328303176" sldId="377"/>
            <ac:spMk id="3" creationId="{B7D14A5A-749A-FF13-53A0-F98CE0571FC7}"/>
          </ac:spMkLst>
        </pc:spChg>
        <pc:spChg chg="mod">
          <ac:chgData name="Catarama, Tatiana" userId="4e6b1bbe-0274-4f71-8265-ab196a3feb49" providerId="ADAL" clId="{89740D2D-2E4A-46A8-A15E-99CBA9E5FA6B}" dt="2026-01-15T21:33:04.905" v="2904" actId="20577"/>
          <ac:spMkLst>
            <pc:docMk/>
            <pc:sldMk cId="328303176" sldId="377"/>
            <ac:spMk id="6" creationId="{991F2F80-BD18-0C78-50C8-C87D033FF5EA}"/>
          </ac:spMkLst>
        </pc:spChg>
      </pc:sldChg>
      <pc:sldChg chg="modSp add mod">
        <pc:chgData name="Catarama, Tatiana" userId="4e6b1bbe-0274-4f71-8265-ab196a3feb49" providerId="ADAL" clId="{89740D2D-2E4A-46A8-A15E-99CBA9E5FA6B}" dt="2026-01-16T05:14:56.080" v="4381" actId="20577"/>
        <pc:sldMkLst>
          <pc:docMk/>
          <pc:sldMk cId="623302574" sldId="378"/>
        </pc:sldMkLst>
        <pc:spChg chg="mod">
          <ac:chgData name="Catarama, Tatiana" userId="4e6b1bbe-0274-4f71-8265-ab196a3feb49" providerId="ADAL" clId="{89740D2D-2E4A-46A8-A15E-99CBA9E5FA6B}" dt="2026-01-15T08:15:47.327" v="958" actId="20577"/>
          <ac:spMkLst>
            <pc:docMk/>
            <pc:sldMk cId="623302574" sldId="378"/>
            <ac:spMk id="3" creationId="{0E8A0DD8-0527-DC15-28BC-AC2A3AC458F5}"/>
          </ac:spMkLst>
        </pc:spChg>
        <pc:spChg chg="mod">
          <ac:chgData name="Catarama, Tatiana" userId="4e6b1bbe-0274-4f71-8265-ab196a3feb49" providerId="ADAL" clId="{89740D2D-2E4A-46A8-A15E-99CBA9E5FA6B}" dt="2026-01-16T05:14:56.080" v="4381" actId="20577"/>
          <ac:spMkLst>
            <pc:docMk/>
            <pc:sldMk cId="623302574" sldId="378"/>
            <ac:spMk id="6" creationId="{1D8DD19C-56EB-FABD-5C7E-6BE84292442A}"/>
          </ac:spMkLst>
        </pc:spChg>
      </pc:sldChg>
      <pc:sldChg chg="modSp add del mod">
        <pc:chgData name="Catarama, Tatiana" userId="4e6b1bbe-0274-4f71-8265-ab196a3feb49" providerId="ADAL" clId="{89740D2D-2E4A-46A8-A15E-99CBA9E5FA6B}" dt="2026-01-15T21:28:23.656" v="2870" actId="2696"/>
        <pc:sldMkLst>
          <pc:docMk/>
          <pc:sldMk cId="2559614352" sldId="379"/>
        </pc:sldMkLst>
        <pc:spChg chg="mod">
          <ac:chgData name="Catarama, Tatiana" userId="4e6b1bbe-0274-4f71-8265-ab196a3feb49" providerId="ADAL" clId="{89740D2D-2E4A-46A8-A15E-99CBA9E5FA6B}" dt="2026-01-15T08:16:34.783" v="988" actId="20577"/>
          <ac:spMkLst>
            <pc:docMk/>
            <pc:sldMk cId="2559614352" sldId="379"/>
            <ac:spMk id="3" creationId="{66F8109E-A57A-40C1-58D6-443AD6E6A23A}"/>
          </ac:spMkLst>
        </pc:spChg>
      </pc:sldChg>
      <pc:sldChg chg="modSp add mod">
        <pc:chgData name="Catarama, Tatiana" userId="4e6b1bbe-0274-4f71-8265-ab196a3feb49" providerId="ADAL" clId="{89740D2D-2E4A-46A8-A15E-99CBA9E5FA6B}" dt="2026-01-16T05:15:32.629" v="4382" actId="20577"/>
        <pc:sldMkLst>
          <pc:docMk/>
          <pc:sldMk cId="280530898" sldId="380"/>
        </pc:sldMkLst>
        <pc:spChg chg="mod">
          <ac:chgData name="Catarama, Tatiana" userId="4e6b1bbe-0274-4f71-8265-ab196a3feb49" providerId="ADAL" clId="{89740D2D-2E4A-46A8-A15E-99CBA9E5FA6B}" dt="2026-01-15T21:25:12.596" v="2837" actId="20577"/>
          <ac:spMkLst>
            <pc:docMk/>
            <pc:sldMk cId="280530898" sldId="380"/>
            <ac:spMk id="3" creationId="{D2BEED42-E4E9-7EEF-307F-942B8527C30B}"/>
          </ac:spMkLst>
        </pc:spChg>
        <pc:spChg chg="mod">
          <ac:chgData name="Catarama, Tatiana" userId="4e6b1bbe-0274-4f71-8265-ab196a3feb49" providerId="ADAL" clId="{89740D2D-2E4A-46A8-A15E-99CBA9E5FA6B}" dt="2026-01-16T05:15:32.629" v="4382" actId="20577"/>
          <ac:spMkLst>
            <pc:docMk/>
            <pc:sldMk cId="280530898" sldId="380"/>
            <ac:spMk id="6" creationId="{5ABBF227-7824-9988-9803-0301BCE6543A}"/>
          </ac:spMkLst>
        </pc:spChg>
      </pc:sldChg>
      <pc:sldChg chg="modSp add del mod">
        <pc:chgData name="Catarama, Tatiana" userId="4e6b1bbe-0274-4f71-8265-ab196a3feb49" providerId="ADAL" clId="{89740D2D-2E4A-46A8-A15E-99CBA9E5FA6B}" dt="2026-01-15T21:25:01.837" v="2834" actId="2696"/>
        <pc:sldMkLst>
          <pc:docMk/>
          <pc:sldMk cId="939192099" sldId="381"/>
        </pc:sldMkLst>
        <pc:spChg chg="mod">
          <ac:chgData name="Catarama, Tatiana" userId="4e6b1bbe-0274-4f71-8265-ab196a3feb49" providerId="ADAL" clId="{89740D2D-2E4A-46A8-A15E-99CBA9E5FA6B}" dt="2026-01-15T08:18:11.572" v="1002" actId="255"/>
          <ac:spMkLst>
            <pc:docMk/>
            <pc:sldMk cId="939192099" sldId="381"/>
            <ac:spMk id="3" creationId="{BB2448DE-130B-C75F-7D01-EF51E7090D26}"/>
          </ac:spMkLst>
        </pc:spChg>
        <pc:spChg chg="mod">
          <ac:chgData name="Catarama, Tatiana" userId="4e6b1bbe-0274-4f71-8265-ab196a3feb49" providerId="ADAL" clId="{89740D2D-2E4A-46A8-A15E-99CBA9E5FA6B}" dt="2026-01-15T21:24:27.504" v="2831" actId="20577"/>
          <ac:spMkLst>
            <pc:docMk/>
            <pc:sldMk cId="939192099" sldId="381"/>
            <ac:spMk id="6" creationId="{7E69F498-E97D-B30B-ADEF-0EA4695C36BE}"/>
          </ac:spMkLst>
        </pc:spChg>
      </pc:sldChg>
      <pc:sldChg chg="modSp add mod">
        <pc:chgData name="Catarama, Tatiana" userId="4e6b1bbe-0274-4f71-8265-ab196a3feb49" providerId="ADAL" clId="{89740D2D-2E4A-46A8-A15E-99CBA9E5FA6B}" dt="2026-01-16T05:17:01.883" v="4386" actId="20577"/>
        <pc:sldMkLst>
          <pc:docMk/>
          <pc:sldMk cId="12552188" sldId="382"/>
        </pc:sldMkLst>
        <pc:spChg chg="mod">
          <ac:chgData name="Catarama, Tatiana" userId="4e6b1bbe-0274-4f71-8265-ab196a3feb49" providerId="ADAL" clId="{89740D2D-2E4A-46A8-A15E-99CBA9E5FA6B}" dt="2026-01-15T21:20:23.137" v="2747" actId="255"/>
          <ac:spMkLst>
            <pc:docMk/>
            <pc:sldMk cId="12552188" sldId="382"/>
            <ac:spMk id="3" creationId="{071B5EE6-F9E4-C6D7-9DF1-23E7E0727548}"/>
          </ac:spMkLst>
        </pc:spChg>
        <pc:spChg chg="mod">
          <ac:chgData name="Catarama, Tatiana" userId="4e6b1bbe-0274-4f71-8265-ab196a3feb49" providerId="ADAL" clId="{89740D2D-2E4A-46A8-A15E-99CBA9E5FA6B}" dt="2026-01-16T05:17:01.883" v="4386" actId="20577"/>
          <ac:spMkLst>
            <pc:docMk/>
            <pc:sldMk cId="12552188" sldId="382"/>
            <ac:spMk id="6" creationId="{3239DD6C-4E7A-2FF8-29A3-BCA9FADC5387}"/>
          </ac:spMkLst>
        </pc:spChg>
      </pc:sldChg>
      <pc:sldChg chg="modSp add mod ord">
        <pc:chgData name="Catarama, Tatiana" userId="4e6b1bbe-0274-4f71-8265-ab196a3feb49" providerId="ADAL" clId="{89740D2D-2E4A-46A8-A15E-99CBA9E5FA6B}" dt="2026-01-15T21:28:09.627" v="2869" actId="27636"/>
        <pc:sldMkLst>
          <pc:docMk/>
          <pc:sldMk cId="1906807264" sldId="383"/>
        </pc:sldMkLst>
        <pc:spChg chg="mod">
          <ac:chgData name="Catarama, Tatiana" userId="4e6b1bbe-0274-4f71-8265-ab196a3feb49" providerId="ADAL" clId="{89740D2D-2E4A-46A8-A15E-99CBA9E5FA6B}" dt="2026-01-15T21:20:08.490" v="2746" actId="255"/>
          <ac:spMkLst>
            <pc:docMk/>
            <pc:sldMk cId="1906807264" sldId="383"/>
            <ac:spMk id="3" creationId="{DFBED6D6-EEB4-EAA2-B26C-EE3FCBCABC10}"/>
          </ac:spMkLst>
        </pc:spChg>
        <pc:spChg chg="mod">
          <ac:chgData name="Catarama, Tatiana" userId="4e6b1bbe-0274-4f71-8265-ab196a3feb49" providerId="ADAL" clId="{89740D2D-2E4A-46A8-A15E-99CBA9E5FA6B}" dt="2026-01-15T21:28:09.627" v="2869" actId="27636"/>
          <ac:spMkLst>
            <pc:docMk/>
            <pc:sldMk cId="1906807264" sldId="383"/>
            <ac:spMk id="6" creationId="{27CDC0F3-42EC-239D-C4CC-FCD364E7B2A7}"/>
          </ac:spMkLst>
        </pc:spChg>
      </pc:sldChg>
      <pc:sldChg chg="modSp add del mod">
        <pc:chgData name="Catarama, Tatiana" userId="4e6b1bbe-0274-4f71-8265-ab196a3feb49" providerId="ADAL" clId="{89740D2D-2E4A-46A8-A15E-99CBA9E5FA6B}" dt="2026-01-15T21:29:49.073" v="2874" actId="2696"/>
        <pc:sldMkLst>
          <pc:docMk/>
          <pc:sldMk cId="2157440672" sldId="386"/>
        </pc:sldMkLst>
        <pc:spChg chg="mod">
          <ac:chgData name="Catarama, Tatiana" userId="4e6b1bbe-0274-4f71-8265-ab196a3feb49" providerId="ADAL" clId="{89740D2D-2E4A-46A8-A15E-99CBA9E5FA6B}" dt="2026-01-15T19:18:27.708" v="1084"/>
          <ac:spMkLst>
            <pc:docMk/>
            <pc:sldMk cId="2157440672" sldId="386"/>
            <ac:spMk id="3" creationId="{4C8CB7E9-D642-686E-3AFF-57A22944F092}"/>
          </ac:spMkLst>
        </pc:spChg>
      </pc:sldChg>
      <pc:sldChg chg="modSp add del mod">
        <pc:chgData name="Catarama, Tatiana" userId="4e6b1bbe-0274-4f71-8265-ab196a3feb49" providerId="ADAL" clId="{89740D2D-2E4A-46A8-A15E-99CBA9E5FA6B}" dt="2026-01-15T21:37:09.627" v="2979" actId="2696"/>
        <pc:sldMkLst>
          <pc:docMk/>
          <pc:sldMk cId="2914390978" sldId="387"/>
        </pc:sldMkLst>
      </pc:sldChg>
      <pc:sldChg chg="modSp add del mod">
        <pc:chgData name="Catarama, Tatiana" userId="4e6b1bbe-0274-4f71-8265-ab196a3feb49" providerId="ADAL" clId="{89740D2D-2E4A-46A8-A15E-99CBA9E5FA6B}" dt="2026-01-15T22:35:48.525" v="3213" actId="2696"/>
        <pc:sldMkLst>
          <pc:docMk/>
          <pc:sldMk cId="3832630092" sldId="388"/>
        </pc:sldMkLst>
        <pc:spChg chg="mod">
          <ac:chgData name="Catarama, Tatiana" userId="4e6b1bbe-0274-4f71-8265-ab196a3feb49" providerId="ADAL" clId="{89740D2D-2E4A-46A8-A15E-99CBA9E5FA6B}" dt="2026-01-15T19:18:27.708" v="1084"/>
          <ac:spMkLst>
            <pc:docMk/>
            <pc:sldMk cId="3832630092" sldId="388"/>
            <ac:spMk id="2" creationId="{F69DC197-777C-31FA-07CB-CFDED2C1CB3D}"/>
          </ac:spMkLst>
        </pc:spChg>
        <pc:graphicFrameChg chg="mod modGraphic">
          <ac:chgData name="Catarama, Tatiana" userId="4e6b1bbe-0274-4f71-8265-ab196a3feb49" providerId="ADAL" clId="{89740D2D-2E4A-46A8-A15E-99CBA9E5FA6B}" dt="2026-01-15T19:10:55.764" v="1027" actId="255"/>
          <ac:graphicFrameMkLst>
            <pc:docMk/>
            <pc:sldMk cId="3832630092" sldId="388"/>
            <ac:graphicFrameMk id="6" creationId="{BFA6A78D-4415-81FF-B186-DDCD14F9A887}"/>
          </ac:graphicFrameMkLst>
        </pc:graphicFrameChg>
      </pc:sldChg>
      <pc:sldChg chg="modSp add del mod">
        <pc:chgData name="Catarama, Tatiana" userId="4e6b1bbe-0274-4f71-8265-ab196a3feb49" providerId="ADAL" clId="{89740D2D-2E4A-46A8-A15E-99CBA9E5FA6B}" dt="2026-01-15T21:16:57.508" v="2684" actId="2696"/>
        <pc:sldMkLst>
          <pc:docMk/>
          <pc:sldMk cId="1248380816" sldId="389"/>
        </pc:sldMkLst>
        <pc:spChg chg="mod">
          <ac:chgData name="Catarama, Tatiana" userId="4e6b1bbe-0274-4f71-8265-ab196a3feb49" providerId="ADAL" clId="{89740D2D-2E4A-46A8-A15E-99CBA9E5FA6B}" dt="2026-01-15T20:59:46.041" v="2599" actId="255"/>
          <ac:spMkLst>
            <pc:docMk/>
            <pc:sldMk cId="1248380816" sldId="389"/>
            <ac:spMk id="3" creationId="{6238DD94-BCEC-59DB-34D4-48E3F5C4B1E8}"/>
          </ac:spMkLst>
        </pc:spChg>
        <pc:spChg chg="mod">
          <ac:chgData name="Catarama, Tatiana" userId="4e6b1bbe-0274-4f71-8265-ab196a3feb49" providerId="ADAL" clId="{89740D2D-2E4A-46A8-A15E-99CBA9E5FA6B}" dt="2026-01-15T20:59:55.819" v="2601" actId="27636"/>
          <ac:spMkLst>
            <pc:docMk/>
            <pc:sldMk cId="1248380816" sldId="389"/>
            <ac:spMk id="6" creationId="{DB9A7508-D0BE-D9D5-A2CF-3FDF666BA9C7}"/>
          </ac:spMkLst>
        </pc:spChg>
      </pc:sldChg>
      <pc:sldChg chg="modSp add del mod">
        <pc:chgData name="Catarama, Tatiana" userId="4e6b1bbe-0274-4f71-8265-ab196a3feb49" providerId="ADAL" clId="{89740D2D-2E4A-46A8-A15E-99CBA9E5FA6B}" dt="2026-01-16T00:57:49.085" v="4000" actId="2696"/>
        <pc:sldMkLst>
          <pc:docMk/>
          <pc:sldMk cId="214302698" sldId="390"/>
        </pc:sldMkLst>
        <pc:spChg chg="mod">
          <ac:chgData name="Catarama, Tatiana" userId="4e6b1bbe-0274-4f71-8265-ab196a3feb49" providerId="ADAL" clId="{89740D2D-2E4A-46A8-A15E-99CBA9E5FA6B}" dt="2026-01-15T20:55:39.322" v="2494" actId="20577"/>
          <ac:spMkLst>
            <pc:docMk/>
            <pc:sldMk cId="214302698" sldId="390"/>
            <ac:spMk id="3" creationId="{8B19E4C3-415D-474D-1A2F-451733DD581C}"/>
          </ac:spMkLst>
        </pc:spChg>
        <pc:spChg chg="mod">
          <ac:chgData name="Catarama, Tatiana" userId="4e6b1bbe-0274-4f71-8265-ab196a3feb49" providerId="ADAL" clId="{89740D2D-2E4A-46A8-A15E-99CBA9E5FA6B}" dt="2026-01-15T21:16:45.858" v="2683" actId="5793"/>
          <ac:spMkLst>
            <pc:docMk/>
            <pc:sldMk cId="214302698" sldId="390"/>
            <ac:spMk id="6" creationId="{D8E698A5-6665-78DE-AFFC-E2A1AFC56027}"/>
          </ac:spMkLst>
        </pc:spChg>
      </pc:sldChg>
      <pc:sldChg chg="delSp modSp add del mod">
        <pc:chgData name="Catarama, Tatiana" userId="4e6b1bbe-0274-4f71-8265-ab196a3feb49" providerId="ADAL" clId="{89740D2D-2E4A-46A8-A15E-99CBA9E5FA6B}" dt="2026-01-16T00:57:56.955" v="4003" actId="2696"/>
        <pc:sldMkLst>
          <pc:docMk/>
          <pc:sldMk cId="1878923933" sldId="426"/>
        </pc:sldMkLst>
        <pc:spChg chg="del">
          <ac:chgData name="Catarama, Tatiana" userId="4e6b1bbe-0274-4f71-8265-ab196a3feb49" providerId="ADAL" clId="{89740D2D-2E4A-46A8-A15E-99CBA9E5FA6B}" dt="2026-01-15T21:04:40.399" v="2612" actId="21"/>
          <ac:spMkLst>
            <pc:docMk/>
            <pc:sldMk cId="1878923933" sldId="426"/>
            <ac:spMk id="2" creationId="{00000000-0000-0000-0000-000000000000}"/>
          </ac:spMkLst>
        </pc:spChg>
        <pc:spChg chg="del">
          <ac:chgData name="Catarama, Tatiana" userId="4e6b1bbe-0274-4f71-8265-ab196a3feb49" providerId="ADAL" clId="{89740D2D-2E4A-46A8-A15E-99CBA9E5FA6B}" dt="2026-01-15T21:04:10.848" v="2605" actId="21"/>
          <ac:spMkLst>
            <pc:docMk/>
            <pc:sldMk cId="1878923933" sldId="426"/>
            <ac:spMk id="3" creationId="{00000000-0000-0000-0000-000000000000}"/>
          </ac:spMkLst>
        </pc:spChg>
        <pc:spChg chg="mod">
          <ac:chgData name="Catarama, Tatiana" userId="4e6b1bbe-0274-4f71-8265-ab196a3feb49" providerId="ADAL" clId="{89740D2D-2E4A-46A8-A15E-99CBA9E5FA6B}" dt="2026-01-15T21:23:58.489" v="2823" actId="14100"/>
          <ac:spMkLst>
            <pc:docMk/>
            <pc:sldMk cId="1878923933" sldId="426"/>
            <ac:spMk id="6" creationId="{00000000-0000-0000-0000-000000000000}"/>
          </ac:spMkLst>
        </pc:spChg>
        <pc:graphicFrameChg chg="mod modGraphic">
          <ac:chgData name="Catarama, Tatiana" userId="4e6b1bbe-0274-4f71-8265-ab196a3feb49" providerId="ADAL" clId="{89740D2D-2E4A-46A8-A15E-99CBA9E5FA6B}" dt="2026-01-15T21:56:03.310" v="3049" actId="20577"/>
          <ac:graphicFrameMkLst>
            <pc:docMk/>
            <pc:sldMk cId="1878923933" sldId="426"/>
            <ac:graphicFrameMk id="8" creationId="{00000000-0000-0000-0000-000000000000}"/>
          </ac:graphicFrameMkLst>
        </pc:graphicFrameChg>
        <pc:picChg chg="del">
          <ac:chgData name="Catarama, Tatiana" userId="4e6b1bbe-0274-4f71-8265-ab196a3feb49" providerId="ADAL" clId="{89740D2D-2E4A-46A8-A15E-99CBA9E5FA6B}" dt="2026-01-15T21:04:13.584" v="2606" actId="21"/>
          <ac:picMkLst>
            <pc:docMk/>
            <pc:sldMk cId="1878923933" sldId="426"/>
            <ac:picMk id="4" creationId="{00000000-0000-0000-0000-000000000000}"/>
          </ac:picMkLst>
        </pc:picChg>
        <pc:picChg chg="del mod">
          <ac:chgData name="Catarama, Tatiana" userId="4e6b1bbe-0274-4f71-8265-ab196a3feb49" providerId="ADAL" clId="{89740D2D-2E4A-46A8-A15E-99CBA9E5FA6B}" dt="2026-01-15T21:04:18.409" v="2608" actId="21"/>
          <ac:picMkLst>
            <pc:docMk/>
            <pc:sldMk cId="1878923933" sldId="426"/>
            <ac:picMk id="5" creationId="{00000000-0000-0000-0000-000000000000}"/>
          </ac:picMkLst>
        </pc:picChg>
      </pc:sldChg>
      <pc:sldChg chg="delSp modSp add del mod">
        <pc:chgData name="Catarama, Tatiana" userId="4e6b1bbe-0274-4f71-8265-ab196a3feb49" providerId="ADAL" clId="{89740D2D-2E4A-46A8-A15E-99CBA9E5FA6B}" dt="2026-01-15T23:00:48.077" v="3402" actId="2696"/>
        <pc:sldMkLst>
          <pc:docMk/>
          <pc:sldMk cId="1229462119" sldId="427"/>
        </pc:sldMkLst>
        <pc:spChg chg="mod">
          <ac:chgData name="Catarama, Tatiana" userId="4e6b1bbe-0274-4f71-8265-ab196a3feb49" providerId="ADAL" clId="{89740D2D-2E4A-46A8-A15E-99CBA9E5FA6B}" dt="2026-01-15T21:48:50.462" v="3033" actId="20577"/>
          <ac:spMkLst>
            <pc:docMk/>
            <pc:sldMk cId="1229462119" sldId="427"/>
            <ac:spMk id="2" creationId="{2DA17AFD-328B-A287-B7DC-9F5DCE3A698D}"/>
          </ac:spMkLst>
        </pc:spChg>
        <pc:spChg chg="del">
          <ac:chgData name="Catarama, Tatiana" userId="4e6b1bbe-0274-4f71-8265-ab196a3feb49" providerId="ADAL" clId="{89740D2D-2E4A-46A8-A15E-99CBA9E5FA6B}" dt="2026-01-15T21:48:15.571" v="3029" actId="21"/>
          <ac:spMkLst>
            <pc:docMk/>
            <pc:sldMk cId="1229462119" sldId="427"/>
            <ac:spMk id="3" creationId="{3210FC20-DBB9-089C-E062-3B9386C256B2}"/>
          </ac:spMkLst>
        </pc:spChg>
      </pc:sldChg>
      <pc:sldChg chg="modSp add del mod">
        <pc:chgData name="Catarama, Tatiana" userId="4e6b1bbe-0274-4f71-8265-ab196a3feb49" providerId="ADAL" clId="{89740D2D-2E4A-46A8-A15E-99CBA9E5FA6B}" dt="2026-01-16T00:54:03.590" v="3999" actId="2696"/>
        <pc:sldMkLst>
          <pc:docMk/>
          <pc:sldMk cId="321893736" sldId="428"/>
        </pc:sldMkLst>
        <pc:spChg chg="mod">
          <ac:chgData name="Catarama, Tatiana" userId="4e6b1bbe-0274-4f71-8265-ab196a3feb49" providerId="ADAL" clId="{89740D2D-2E4A-46A8-A15E-99CBA9E5FA6B}" dt="2026-01-16T00:32:23.115" v="3887"/>
          <ac:spMkLst>
            <pc:docMk/>
            <pc:sldMk cId="321893736" sldId="428"/>
            <ac:spMk id="3" creationId="{C5D379F9-9AE5-3317-E6F5-18AF6E749847}"/>
          </ac:spMkLst>
        </pc:spChg>
        <pc:spChg chg="mod">
          <ac:chgData name="Catarama, Tatiana" userId="4e6b1bbe-0274-4f71-8265-ab196a3feb49" providerId="ADAL" clId="{89740D2D-2E4A-46A8-A15E-99CBA9E5FA6B}" dt="2026-01-16T00:30:52.259" v="3885" actId="20577"/>
          <ac:spMkLst>
            <pc:docMk/>
            <pc:sldMk cId="321893736" sldId="428"/>
            <ac:spMk id="6" creationId="{86640D70-CC4B-8C49-D902-907B65ED652D}"/>
          </ac:spMkLst>
        </pc:spChg>
      </pc:sldChg>
      <pc:sldChg chg="addSp delSp modSp add del mod">
        <pc:chgData name="Catarama, Tatiana" userId="4e6b1bbe-0274-4f71-8265-ab196a3feb49" providerId="ADAL" clId="{89740D2D-2E4A-46A8-A15E-99CBA9E5FA6B}" dt="2026-01-16T00:58:11.884" v="4008" actId="2696"/>
        <pc:sldMkLst>
          <pc:docMk/>
          <pc:sldMk cId="963488902" sldId="429"/>
        </pc:sldMkLst>
        <pc:spChg chg="del mod">
          <ac:chgData name="Catarama, Tatiana" userId="4e6b1bbe-0274-4f71-8265-ab196a3feb49" providerId="ADAL" clId="{89740D2D-2E4A-46A8-A15E-99CBA9E5FA6B}" dt="2026-01-15T22:10:35.309" v="3106" actId="21"/>
          <ac:spMkLst>
            <pc:docMk/>
            <pc:sldMk cId="963488902" sldId="429"/>
            <ac:spMk id="2" creationId="{39B9C2A5-39A4-6611-BFFD-CAA1C8121CF4}"/>
          </ac:spMkLst>
        </pc:spChg>
        <pc:spChg chg="del">
          <ac:chgData name="Catarama, Tatiana" userId="4e6b1bbe-0274-4f71-8265-ab196a3feb49" providerId="ADAL" clId="{89740D2D-2E4A-46A8-A15E-99CBA9E5FA6B}" dt="2026-01-15T22:05:26.790" v="3088" actId="21"/>
          <ac:spMkLst>
            <pc:docMk/>
            <pc:sldMk cId="963488902" sldId="429"/>
            <ac:spMk id="3" creationId="{64D18146-5155-6C71-9176-22D9E752BDFC}"/>
          </ac:spMkLst>
        </pc:spChg>
        <pc:spChg chg="add del mod">
          <ac:chgData name="Catarama, Tatiana" userId="4e6b1bbe-0274-4f71-8265-ab196a3feb49" providerId="ADAL" clId="{89740D2D-2E4A-46A8-A15E-99CBA9E5FA6B}" dt="2026-01-15T22:10:48.585" v="3111"/>
          <ac:spMkLst>
            <pc:docMk/>
            <pc:sldMk cId="963488902" sldId="429"/>
            <ac:spMk id="5" creationId="{9F59E06F-F4DF-13E4-2C2C-C3D4F306A7F4}"/>
          </ac:spMkLst>
        </pc:spChg>
        <pc:spChg chg="add mod">
          <ac:chgData name="Catarama, Tatiana" userId="4e6b1bbe-0274-4f71-8265-ab196a3feb49" providerId="ADAL" clId="{89740D2D-2E4A-46A8-A15E-99CBA9E5FA6B}" dt="2026-01-15T22:10:41.370" v="3110"/>
          <ac:spMkLst>
            <pc:docMk/>
            <pc:sldMk cId="963488902" sldId="429"/>
            <ac:spMk id="7" creationId="{39B9C2A5-39A4-6611-BFFD-CAA1C8121CF4}"/>
          </ac:spMkLst>
        </pc:spChg>
        <pc:spChg chg="add mod">
          <ac:chgData name="Catarama, Tatiana" userId="4e6b1bbe-0274-4f71-8265-ab196a3feb49" providerId="ADAL" clId="{89740D2D-2E4A-46A8-A15E-99CBA9E5FA6B}" dt="2026-01-15T22:43:40.826" v="3261" actId="20577"/>
          <ac:spMkLst>
            <pc:docMk/>
            <pc:sldMk cId="963488902" sldId="429"/>
            <ac:spMk id="8" creationId="{6F6F9F3D-2964-A54A-3154-9E05F5AEA66F}"/>
          </ac:spMkLst>
        </pc:spChg>
        <pc:spChg chg="add del mod">
          <ac:chgData name="Catarama, Tatiana" userId="4e6b1bbe-0274-4f71-8265-ab196a3feb49" providerId="ADAL" clId="{89740D2D-2E4A-46A8-A15E-99CBA9E5FA6B}" dt="2026-01-15T22:15:27.857" v="3162" actId="478"/>
          <ac:spMkLst>
            <pc:docMk/>
            <pc:sldMk cId="963488902" sldId="429"/>
            <ac:spMk id="10" creationId="{580F4033-2128-0C15-62A1-59A2EBA0E652}"/>
          </ac:spMkLst>
        </pc:spChg>
        <pc:spChg chg="add mod">
          <ac:chgData name="Catarama, Tatiana" userId="4e6b1bbe-0274-4f71-8265-ab196a3feb49" providerId="ADAL" clId="{89740D2D-2E4A-46A8-A15E-99CBA9E5FA6B}" dt="2026-01-15T22:19:15.214" v="3211" actId="14100"/>
          <ac:spMkLst>
            <pc:docMk/>
            <pc:sldMk cId="963488902" sldId="429"/>
            <ac:spMk id="11" creationId="{060D9E17-1794-3539-A28D-CB290FBF83F4}"/>
          </ac:spMkLst>
        </pc:spChg>
        <pc:graphicFrameChg chg="add del mod modGraphic">
          <ac:chgData name="Catarama, Tatiana" userId="4e6b1bbe-0274-4f71-8265-ab196a3feb49" providerId="ADAL" clId="{89740D2D-2E4A-46A8-A15E-99CBA9E5FA6B}" dt="2026-01-15T22:58:01.655" v="3338" actId="20577"/>
          <ac:graphicFrameMkLst>
            <pc:docMk/>
            <pc:sldMk cId="963488902" sldId="429"/>
            <ac:graphicFrameMk id="6" creationId="{691A9AB3-9700-E6B2-6795-2702EC508526}"/>
          </ac:graphicFrameMkLst>
        </pc:graphicFrameChg>
      </pc:sldChg>
      <pc:sldChg chg="delSp modSp add del mod">
        <pc:chgData name="Catarama, Tatiana" userId="4e6b1bbe-0274-4f71-8265-ab196a3feb49" providerId="ADAL" clId="{89740D2D-2E4A-46A8-A15E-99CBA9E5FA6B}" dt="2026-01-16T00:58:09.104" v="4007" actId="2696"/>
        <pc:sldMkLst>
          <pc:docMk/>
          <pc:sldMk cId="3954570488" sldId="430"/>
        </pc:sldMkLst>
        <pc:spChg chg="mod">
          <ac:chgData name="Catarama, Tatiana" userId="4e6b1bbe-0274-4f71-8265-ab196a3feb49" providerId="ADAL" clId="{89740D2D-2E4A-46A8-A15E-99CBA9E5FA6B}" dt="2026-01-15T23:00:17.740" v="3401" actId="20577"/>
          <ac:spMkLst>
            <pc:docMk/>
            <pc:sldMk cId="3954570488" sldId="430"/>
            <ac:spMk id="8" creationId="{8A60731F-1B70-AC78-52F6-C849EAC78F0B}"/>
          </ac:spMkLst>
        </pc:spChg>
        <pc:spChg chg="del mod">
          <ac:chgData name="Catarama, Tatiana" userId="4e6b1bbe-0274-4f71-8265-ab196a3feb49" providerId="ADAL" clId="{89740D2D-2E4A-46A8-A15E-99CBA9E5FA6B}" dt="2026-01-15T23:53:04.098" v="3758" actId="21"/>
          <ac:spMkLst>
            <pc:docMk/>
            <pc:sldMk cId="3954570488" sldId="430"/>
            <ac:spMk id="11" creationId="{A1F8C6D3-3B38-BAAE-8B5D-A4A83B6234F5}"/>
          </ac:spMkLst>
        </pc:spChg>
        <pc:graphicFrameChg chg="mod modGraphic">
          <ac:chgData name="Catarama, Tatiana" userId="4e6b1bbe-0274-4f71-8265-ab196a3feb49" providerId="ADAL" clId="{89740D2D-2E4A-46A8-A15E-99CBA9E5FA6B}" dt="2026-01-15T22:49:27.603" v="3305" actId="255"/>
          <ac:graphicFrameMkLst>
            <pc:docMk/>
            <pc:sldMk cId="3954570488" sldId="430"/>
            <ac:graphicFrameMk id="6" creationId="{0D12EB8C-0043-3050-175B-4CC558891BBE}"/>
          </ac:graphicFrameMkLst>
        </pc:graphicFrameChg>
      </pc:sldChg>
      <pc:sldChg chg="delSp modSp add del mod">
        <pc:chgData name="Catarama, Tatiana" userId="4e6b1bbe-0274-4f71-8265-ab196a3feb49" providerId="ADAL" clId="{89740D2D-2E4A-46A8-A15E-99CBA9E5FA6B}" dt="2026-01-16T00:58:06.263" v="4006" actId="2696"/>
        <pc:sldMkLst>
          <pc:docMk/>
          <pc:sldMk cId="4177399086" sldId="431"/>
        </pc:sldMkLst>
        <pc:spChg chg="mod">
          <ac:chgData name="Catarama, Tatiana" userId="4e6b1bbe-0274-4f71-8265-ab196a3feb49" providerId="ADAL" clId="{89740D2D-2E4A-46A8-A15E-99CBA9E5FA6B}" dt="2026-01-15T22:59:47.087" v="3369" actId="20577"/>
          <ac:spMkLst>
            <pc:docMk/>
            <pc:sldMk cId="4177399086" sldId="431"/>
            <ac:spMk id="8" creationId="{CC46C1B0-A00C-1420-ABC5-46ABA89CB393}"/>
          </ac:spMkLst>
        </pc:spChg>
        <pc:spChg chg="del">
          <ac:chgData name="Catarama, Tatiana" userId="4e6b1bbe-0274-4f71-8265-ab196a3feb49" providerId="ADAL" clId="{89740D2D-2E4A-46A8-A15E-99CBA9E5FA6B}" dt="2026-01-15T23:52:29.566" v="3754" actId="21"/>
          <ac:spMkLst>
            <pc:docMk/>
            <pc:sldMk cId="4177399086" sldId="431"/>
            <ac:spMk id="11" creationId="{3DA37354-75F4-40D3-2CC3-ECF28D75B4CD}"/>
          </ac:spMkLst>
        </pc:spChg>
        <pc:graphicFrameChg chg="mod modGraphic">
          <ac:chgData name="Catarama, Tatiana" userId="4e6b1bbe-0274-4f71-8265-ab196a3feb49" providerId="ADAL" clId="{89740D2D-2E4A-46A8-A15E-99CBA9E5FA6B}" dt="2026-01-15T22:55:33.404" v="3335" actId="20577"/>
          <ac:graphicFrameMkLst>
            <pc:docMk/>
            <pc:sldMk cId="4177399086" sldId="431"/>
            <ac:graphicFrameMk id="6" creationId="{A16F47CF-E7F2-A8CF-30AF-80E76AA760F8}"/>
          </ac:graphicFrameMkLst>
        </pc:graphicFrameChg>
      </pc:sldChg>
      <pc:sldChg chg="delSp modSp add del mod">
        <pc:chgData name="Catarama, Tatiana" userId="4e6b1bbe-0274-4f71-8265-ab196a3feb49" providerId="ADAL" clId="{89740D2D-2E4A-46A8-A15E-99CBA9E5FA6B}" dt="2026-01-16T00:58:03.385" v="4005" actId="2696"/>
        <pc:sldMkLst>
          <pc:docMk/>
          <pc:sldMk cId="1667180234" sldId="432"/>
        </pc:sldMkLst>
        <pc:spChg chg="mod">
          <ac:chgData name="Catarama, Tatiana" userId="4e6b1bbe-0274-4f71-8265-ab196a3feb49" providerId="ADAL" clId="{89740D2D-2E4A-46A8-A15E-99CBA9E5FA6B}" dt="2026-01-15T23:07:29.633" v="3433" actId="1076"/>
          <ac:spMkLst>
            <pc:docMk/>
            <pc:sldMk cId="1667180234" sldId="432"/>
            <ac:spMk id="8" creationId="{3751EDD6-DDB5-D82A-9DEB-B9F8ED4F56BA}"/>
          </ac:spMkLst>
        </pc:spChg>
        <pc:spChg chg="del">
          <ac:chgData name="Catarama, Tatiana" userId="4e6b1bbe-0274-4f71-8265-ab196a3feb49" providerId="ADAL" clId="{89740D2D-2E4A-46A8-A15E-99CBA9E5FA6B}" dt="2026-01-15T23:52:41.570" v="3755" actId="21"/>
          <ac:spMkLst>
            <pc:docMk/>
            <pc:sldMk cId="1667180234" sldId="432"/>
            <ac:spMk id="11" creationId="{93CB727A-7ABC-DBC5-5F3E-00C61F1BD107}"/>
          </ac:spMkLst>
        </pc:spChg>
        <pc:graphicFrameChg chg="mod modGraphic">
          <ac:chgData name="Catarama, Tatiana" userId="4e6b1bbe-0274-4f71-8265-ab196a3feb49" providerId="ADAL" clId="{89740D2D-2E4A-46A8-A15E-99CBA9E5FA6B}" dt="2026-01-15T23:15:40.333" v="3525" actId="113"/>
          <ac:graphicFrameMkLst>
            <pc:docMk/>
            <pc:sldMk cId="1667180234" sldId="432"/>
            <ac:graphicFrameMk id="6" creationId="{DFBC64FA-3695-B319-00F6-EE46F8777381}"/>
          </ac:graphicFrameMkLst>
        </pc:graphicFrameChg>
      </pc:sldChg>
      <pc:sldChg chg="delSp modSp add del mod">
        <pc:chgData name="Catarama, Tatiana" userId="4e6b1bbe-0274-4f71-8265-ab196a3feb49" providerId="ADAL" clId="{89740D2D-2E4A-46A8-A15E-99CBA9E5FA6B}" dt="2026-01-16T00:57:59.475" v="4004" actId="2696"/>
        <pc:sldMkLst>
          <pc:docMk/>
          <pc:sldMk cId="318650044" sldId="433"/>
        </pc:sldMkLst>
        <pc:spChg chg="mod">
          <ac:chgData name="Catarama, Tatiana" userId="4e6b1bbe-0274-4f71-8265-ab196a3feb49" providerId="ADAL" clId="{89740D2D-2E4A-46A8-A15E-99CBA9E5FA6B}" dt="2026-01-15T23:32:11.855" v="3557" actId="122"/>
          <ac:spMkLst>
            <pc:docMk/>
            <pc:sldMk cId="318650044" sldId="433"/>
            <ac:spMk id="8" creationId="{95F71688-CD63-737F-6664-FD1A1982C4C9}"/>
          </ac:spMkLst>
        </pc:spChg>
        <pc:spChg chg="del">
          <ac:chgData name="Catarama, Tatiana" userId="4e6b1bbe-0274-4f71-8265-ab196a3feb49" providerId="ADAL" clId="{89740D2D-2E4A-46A8-A15E-99CBA9E5FA6B}" dt="2026-01-15T23:52:53.720" v="3756" actId="21"/>
          <ac:spMkLst>
            <pc:docMk/>
            <pc:sldMk cId="318650044" sldId="433"/>
            <ac:spMk id="11" creationId="{8549E7CE-B459-28F4-7DCE-E45358EA0507}"/>
          </ac:spMkLst>
        </pc:spChg>
        <pc:graphicFrameChg chg="mod modGraphic">
          <ac:chgData name="Catarama, Tatiana" userId="4e6b1bbe-0274-4f71-8265-ab196a3feb49" providerId="ADAL" clId="{89740D2D-2E4A-46A8-A15E-99CBA9E5FA6B}" dt="2026-01-15T23:40:18.634" v="3668" actId="255"/>
          <ac:graphicFrameMkLst>
            <pc:docMk/>
            <pc:sldMk cId="318650044" sldId="433"/>
            <ac:graphicFrameMk id="6" creationId="{A4715821-E45E-955A-FF3C-5FC179FB3370}"/>
          </ac:graphicFrameMkLst>
        </pc:graphicFrameChg>
      </pc:sldChg>
      <pc:sldChg chg="modSp new del mod">
        <pc:chgData name="Catarama, Tatiana" userId="4e6b1bbe-0274-4f71-8265-ab196a3feb49" providerId="ADAL" clId="{89740D2D-2E4A-46A8-A15E-99CBA9E5FA6B}" dt="2026-01-15T23:11:03.889" v="3461" actId="680"/>
        <pc:sldMkLst>
          <pc:docMk/>
          <pc:sldMk cId="3395312807" sldId="433"/>
        </pc:sldMkLst>
        <pc:spChg chg="mod">
          <ac:chgData name="Catarama, Tatiana" userId="4e6b1bbe-0274-4f71-8265-ab196a3feb49" providerId="ADAL" clId="{89740D2D-2E4A-46A8-A15E-99CBA9E5FA6B}" dt="2026-01-15T23:11:02.659" v="3460" actId="20577"/>
          <ac:spMkLst>
            <pc:docMk/>
            <pc:sldMk cId="3395312807" sldId="433"/>
            <ac:spMk id="2" creationId="{247A9BB2-2324-CE8A-B9F0-0CB6B4D29014}"/>
          </ac:spMkLst>
        </pc:spChg>
      </pc:sldChg>
      <pc:sldChg chg="modSp add del mod">
        <pc:chgData name="Catarama, Tatiana" userId="4e6b1bbe-0274-4f71-8265-ab196a3feb49" providerId="ADAL" clId="{89740D2D-2E4A-46A8-A15E-99CBA9E5FA6B}" dt="2026-01-16T00:58:14.333" v="4009" actId="2696"/>
        <pc:sldMkLst>
          <pc:docMk/>
          <pc:sldMk cId="1508658598" sldId="434"/>
        </pc:sldMkLst>
        <pc:spChg chg="mod">
          <ac:chgData name="Catarama, Tatiana" userId="4e6b1bbe-0274-4f71-8265-ab196a3feb49" providerId="ADAL" clId="{89740D2D-2E4A-46A8-A15E-99CBA9E5FA6B}" dt="2026-01-15T23:44:32.848" v="3692" actId="14100"/>
          <ac:spMkLst>
            <pc:docMk/>
            <pc:sldMk cId="1508658598" sldId="434"/>
            <ac:spMk id="8" creationId="{D48C7466-E493-D03E-6B8D-9C46D01E1AC0}"/>
          </ac:spMkLst>
        </pc:spChg>
        <pc:spChg chg="mod">
          <ac:chgData name="Catarama, Tatiana" userId="4e6b1bbe-0274-4f71-8265-ab196a3feb49" providerId="ADAL" clId="{89740D2D-2E4A-46A8-A15E-99CBA9E5FA6B}" dt="2026-01-15T23:50:37.180" v="3753" actId="20577"/>
          <ac:spMkLst>
            <pc:docMk/>
            <pc:sldMk cId="1508658598" sldId="434"/>
            <ac:spMk id="11" creationId="{A8972646-431B-109D-1A78-D8FC151A107E}"/>
          </ac:spMkLst>
        </pc:spChg>
        <pc:graphicFrameChg chg="mod modGraphic">
          <ac:chgData name="Catarama, Tatiana" userId="4e6b1bbe-0274-4f71-8265-ab196a3feb49" providerId="ADAL" clId="{89740D2D-2E4A-46A8-A15E-99CBA9E5FA6B}" dt="2026-01-15T23:47:38.577" v="3714" actId="20577"/>
          <ac:graphicFrameMkLst>
            <pc:docMk/>
            <pc:sldMk cId="1508658598" sldId="434"/>
            <ac:graphicFrameMk id="6" creationId="{5BE7A5CA-B3D9-458D-0027-F4E1BC8149C7}"/>
          </ac:graphicFrameMkLst>
        </pc:graphicFrameChg>
      </pc:sldChg>
      <pc:sldChg chg="modSp new del mod">
        <pc:chgData name="Catarama, Tatiana" userId="4e6b1bbe-0274-4f71-8265-ab196a3feb49" providerId="ADAL" clId="{89740D2D-2E4A-46A8-A15E-99CBA9E5FA6B}" dt="2026-01-15T23:58:59.506" v="3763" actId="2696"/>
        <pc:sldMkLst>
          <pc:docMk/>
          <pc:sldMk cId="70027351" sldId="435"/>
        </pc:sldMkLst>
        <pc:spChg chg="mod">
          <ac:chgData name="Catarama, Tatiana" userId="4e6b1bbe-0274-4f71-8265-ab196a3feb49" providerId="ADAL" clId="{89740D2D-2E4A-46A8-A15E-99CBA9E5FA6B}" dt="2026-01-15T23:58:42.694" v="3761" actId="27636"/>
          <ac:spMkLst>
            <pc:docMk/>
            <pc:sldMk cId="70027351" sldId="435"/>
            <ac:spMk id="2" creationId="{2EA2D393-8936-13A7-A54B-C2DC4DF6A7BE}"/>
          </ac:spMkLst>
        </pc:spChg>
      </pc:sldChg>
      <pc:sldChg chg="modSp add del mod">
        <pc:chgData name="Catarama, Tatiana" userId="4e6b1bbe-0274-4f71-8265-ab196a3feb49" providerId="ADAL" clId="{89740D2D-2E4A-46A8-A15E-99CBA9E5FA6B}" dt="2026-01-16T00:21:07.177" v="3869" actId="2696"/>
        <pc:sldMkLst>
          <pc:docMk/>
          <pc:sldMk cId="2986883536" sldId="436"/>
        </pc:sldMkLst>
        <pc:spChg chg="mod">
          <ac:chgData name="Catarama, Tatiana" userId="4e6b1bbe-0274-4f71-8265-ab196a3feb49" providerId="ADAL" clId="{89740D2D-2E4A-46A8-A15E-99CBA9E5FA6B}" dt="2026-01-16T00:07:08.637" v="3828" actId="20577"/>
          <ac:spMkLst>
            <pc:docMk/>
            <pc:sldMk cId="2986883536" sldId="436"/>
            <ac:spMk id="3" creationId="{0EE10AAA-7C87-EE2D-7E39-38AC0C9C3D07}"/>
          </ac:spMkLst>
        </pc:spChg>
        <pc:spChg chg="mod">
          <ac:chgData name="Catarama, Tatiana" userId="4e6b1bbe-0274-4f71-8265-ab196a3feb49" providerId="ADAL" clId="{89740D2D-2E4A-46A8-A15E-99CBA9E5FA6B}" dt="2026-01-16T00:07:33.837" v="3829" actId="1076"/>
          <ac:spMkLst>
            <pc:docMk/>
            <pc:sldMk cId="2986883536" sldId="436"/>
            <ac:spMk id="6" creationId="{3AD555BB-1234-7EFF-2E1C-895A30F17670}"/>
          </ac:spMkLst>
        </pc:spChg>
      </pc:sldChg>
      <pc:sldChg chg="modSp add del mod">
        <pc:chgData name="Catarama, Tatiana" userId="4e6b1bbe-0274-4f71-8265-ab196a3feb49" providerId="ADAL" clId="{89740D2D-2E4A-46A8-A15E-99CBA9E5FA6B}" dt="2026-01-16T00:57:54.496" v="4002" actId="2696"/>
        <pc:sldMkLst>
          <pc:docMk/>
          <pc:sldMk cId="1541229041" sldId="437"/>
        </pc:sldMkLst>
        <pc:spChg chg="mod">
          <ac:chgData name="Catarama, Tatiana" userId="4e6b1bbe-0274-4f71-8265-ab196a3feb49" providerId="ADAL" clId="{89740D2D-2E4A-46A8-A15E-99CBA9E5FA6B}" dt="2026-01-16T00:06:20.627" v="3805" actId="20577"/>
          <ac:spMkLst>
            <pc:docMk/>
            <pc:sldMk cId="1541229041" sldId="437"/>
            <ac:spMk id="8" creationId="{9217F870-8836-863F-5D0C-26384BCDE74E}"/>
          </ac:spMkLst>
        </pc:spChg>
        <pc:graphicFrameChg chg="mod modGraphic">
          <ac:chgData name="Catarama, Tatiana" userId="4e6b1bbe-0274-4f71-8265-ab196a3feb49" providerId="ADAL" clId="{89740D2D-2E4A-46A8-A15E-99CBA9E5FA6B}" dt="2026-01-16T00:08:36.263" v="3831" actId="113"/>
          <ac:graphicFrameMkLst>
            <pc:docMk/>
            <pc:sldMk cId="1541229041" sldId="437"/>
            <ac:graphicFrameMk id="6" creationId="{44A0CA4F-482C-05C8-CB85-3C8DFE85BBFF}"/>
          </ac:graphicFrameMkLst>
        </pc:graphicFrameChg>
      </pc:sldChg>
      <pc:sldChg chg="modSp add del mod">
        <pc:chgData name="Catarama, Tatiana" userId="4e6b1bbe-0274-4f71-8265-ab196a3feb49" providerId="ADAL" clId="{89740D2D-2E4A-46A8-A15E-99CBA9E5FA6B}" dt="2026-01-16T00:57:52.250" v="4001" actId="2696"/>
        <pc:sldMkLst>
          <pc:docMk/>
          <pc:sldMk cId="2415131932" sldId="438"/>
        </pc:sldMkLst>
        <pc:spChg chg="mod">
          <ac:chgData name="Catarama, Tatiana" userId="4e6b1bbe-0274-4f71-8265-ab196a3feb49" providerId="ADAL" clId="{89740D2D-2E4A-46A8-A15E-99CBA9E5FA6B}" dt="2026-01-16T00:18:00.265" v="3856" actId="20578"/>
          <ac:spMkLst>
            <pc:docMk/>
            <pc:sldMk cId="2415131932" sldId="438"/>
            <ac:spMk id="8" creationId="{C1E1CCAF-5527-78ED-98E7-75F2555B15C4}"/>
          </ac:spMkLst>
        </pc:spChg>
        <pc:graphicFrameChg chg="mod modGraphic">
          <ac:chgData name="Catarama, Tatiana" userId="4e6b1bbe-0274-4f71-8265-ab196a3feb49" providerId="ADAL" clId="{89740D2D-2E4A-46A8-A15E-99CBA9E5FA6B}" dt="2026-01-16T00:20:37.640" v="3868" actId="20577"/>
          <ac:graphicFrameMkLst>
            <pc:docMk/>
            <pc:sldMk cId="2415131932" sldId="438"/>
            <ac:graphicFrameMk id="6" creationId="{62E7575E-630C-85D9-8767-7BEEB6EF82DF}"/>
          </ac:graphicFrameMkLst>
        </pc:graphicFrameChg>
      </pc:sldChg>
      <pc:sldChg chg="delSp modSp add del mod setBg delDesignElem">
        <pc:chgData name="Catarama, Tatiana" userId="4e6b1bbe-0274-4f71-8265-ab196a3feb49" providerId="ADAL" clId="{89740D2D-2E4A-46A8-A15E-99CBA9E5FA6B}" dt="2026-01-16T00:58:19.206" v="4011" actId="2696"/>
        <pc:sldMkLst>
          <pc:docMk/>
          <pc:sldMk cId="474330518" sldId="439"/>
        </pc:sldMkLst>
        <pc:spChg chg="mod">
          <ac:chgData name="Catarama, Tatiana" userId="4e6b1bbe-0274-4f71-8265-ab196a3feb49" providerId="ADAL" clId="{89740D2D-2E4A-46A8-A15E-99CBA9E5FA6B}" dt="2026-01-16T00:33:00.254" v="3891"/>
          <ac:spMkLst>
            <pc:docMk/>
            <pc:sldMk cId="474330518" sldId="439"/>
            <ac:spMk id="2" creationId="{DFF55CC8-8BBC-F433-CF09-607C7AF76E75}"/>
          </ac:spMkLst>
        </pc:spChg>
        <pc:spChg chg="del">
          <ac:chgData name="Catarama, Tatiana" userId="4e6b1bbe-0274-4f71-8265-ab196a3feb49" providerId="ADAL" clId="{89740D2D-2E4A-46A8-A15E-99CBA9E5FA6B}" dt="2026-01-16T00:32:43.535" v="3889"/>
          <ac:spMkLst>
            <pc:docMk/>
            <pc:sldMk cId="474330518" sldId="439"/>
            <ac:spMk id="45" creationId="{FB6E77F8-6350-1320-1459-4C0A8C4C06C9}"/>
          </ac:spMkLst>
        </pc:spChg>
        <pc:spChg chg="del">
          <ac:chgData name="Catarama, Tatiana" userId="4e6b1bbe-0274-4f71-8265-ab196a3feb49" providerId="ADAL" clId="{89740D2D-2E4A-46A8-A15E-99CBA9E5FA6B}" dt="2026-01-16T00:32:43.535" v="3889"/>
          <ac:spMkLst>
            <pc:docMk/>
            <pc:sldMk cId="474330518" sldId="439"/>
            <ac:spMk id="46" creationId="{476A1A02-631B-71DF-2647-1B8954EE0E27}"/>
          </ac:spMkLst>
        </pc:spChg>
        <pc:spChg chg="del">
          <ac:chgData name="Catarama, Tatiana" userId="4e6b1bbe-0274-4f71-8265-ab196a3feb49" providerId="ADAL" clId="{89740D2D-2E4A-46A8-A15E-99CBA9E5FA6B}" dt="2026-01-16T00:32:43.535" v="3889"/>
          <ac:spMkLst>
            <pc:docMk/>
            <pc:sldMk cId="474330518" sldId="439"/>
            <ac:spMk id="47" creationId="{61DF10EC-9B0D-9AA8-21A8-3A3F07D49C1A}"/>
          </ac:spMkLst>
        </pc:spChg>
        <pc:spChg chg="del">
          <ac:chgData name="Catarama, Tatiana" userId="4e6b1bbe-0274-4f71-8265-ab196a3feb49" providerId="ADAL" clId="{89740D2D-2E4A-46A8-A15E-99CBA9E5FA6B}" dt="2026-01-16T00:32:43.535" v="3889"/>
          <ac:spMkLst>
            <pc:docMk/>
            <pc:sldMk cId="474330518" sldId="439"/>
            <ac:spMk id="48" creationId="{F43A5D6A-C78D-5F9F-973F-517AA7F7EF7B}"/>
          </ac:spMkLst>
        </pc:spChg>
      </pc:sldChg>
      <pc:sldChg chg="modSp add del mod">
        <pc:chgData name="Catarama, Tatiana" userId="4e6b1bbe-0274-4f71-8265-ab196a3feb49" providerId="ADAL" clId="{89740D2D-2E4A-46A8-A15E-99CBA9E5FA6B}" dt="2026-01-16T00:58:16.782" v="4010" actId="2696"/>
        <pc:sldMkLst>
          <pc:docMk/>
          <pc:sldMk cId="1513448294" sldId="440"/>
        </pc:sldMkLst>
        <pc:spChg chg="mod">
          <ac:chgData name="Catarama, Tatiana" userId="4e6b1bbe-0274-4f71-8265-ab196a3feb49" providerId="ADAL" clId="{89740D2D-2E4A-46A8-A15E-99CBA9E5FA6B}" dt="2026-01-16T00:36:42.274" v="3900" actId="113"/>
          <ac:spMkLst>
            <pc:docMk/>
            <pc:sldMk cId="1513448294" sldId="440"/>
            <ac:spMk id="8" creationId="{9843A2FE-2953-0279-1E95-896DBAFBA567}"/>
          </ac:spMkLst>
        </pc:spChg>
        <pc:spChg chg="mod">
          <ac:chgData name="Catarama, Tatiana" userId="4e6b1bbe-0274-4f71-8265-ab196a3feb49" providerId="ADAL" clId="{89740D2D-2E4A-46A8-A15E-99CBA9E5FA6B}" dt="2026-01-16T00:53:27.954" v="3998" actId="14100"/>
          <ac:spMkLst>
            <pc:docMk/>
            <pc:sldMk cId="1513448294" sldId="440"/>
            <ac:spMk id="11" creationId="{AD15BC17-CAA3-EFB0-A06C-EC9BF73615C1}"/>
          </ac:spMkLst>
        </pc:spChg>
        <pc:graphicFrameChg chg="mod modGraphic">
          <ac:chgData name="Catarama, Tatiana" userId="4e6b1bbe-0274-4f71-8265-ab196a3feb49" providerId="ADAL" clId="{89740D2D-2E4A-46A8-A15E-99CBA9E5FA6B}" dt="2026-01-16T00:51:14.600" v="3980" actId="20577"/>
          <ac:graphicFrameMkLst>
            <pc:docMk/>
            <pc:sldMk cId="1513448294" sldId="440"/>
            <ac:graphicFrameMk id="6" creationId="{E824D590-3561-7DC7-A9CE-EF660D789369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58B3C2-3A95-4085-9A27-5C4466DAB471}" type="doc">
      <dgm:prSet loTypeId="urn:microsoft.com/office/officeart/2005/8/layout/hierarchy4" loCatId="list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E91A417A-1A80-4C25-8785-7C2B7E07C2FF}">
      <dgm:prSet custT="1"/>
      <dgm:spPr/>
      <dgm:t>
        <a:bodyPr/>
        <a:lstStyle/>
        <a:p>
          <a:pPr rtl="0"/>
          <a:r>
            <a:rPr lang="ro-RO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Tratamentul simptomatic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CF12AA-424C-4C85-87D6-B0F17D811169}" type="parTrans" cxnId="{8FEB3D69-5F92-45E1-A2D2-3C0055CA91D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D7630D3-E1F1-45F0-AED7-525085A27513}" type="sibTrans" cxnId="{8FEB3D69-5F92-45E1-A2D2-3C0055CA91D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0DB3EFB-C90F-42FB-B43C-21908158B748}">
      <dgm:prSet custT="1"/>
      <dgm:spPr/>
      <dgm:t>
        <a:bodyPr/>
        <a:lstStyle/>
        <a:p>
          <a:pPr rtl="0"/>
          <a:r>
            <a:rPr lang="ro-RO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Combaterea suferinței </a:t>
          </a:r>
        </a:p>
      </dgm:t>
    </dgm:pt>
    <dgm:pt modelId="{A5D27746-5935-40AC-8ED1-7C99F330BF0D}" type="parTrans" cxnId="{36A9699B-CFD3-4E4F-A0EC-359821A09EF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1856334-7A81-45D7-BFC4-BE43C3898B72}" type="sibTrans" cxnId="{36A9699B-CFD3-4E4F-A0EC-359821A09EF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279DC55-3BFC-40EF-AFDF-3FBA7A94E5BD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o-RO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Ameliorarea calității vieții, </a:t>
          </a:r>
          <a:r>
            <a:rPr lang="ro-RO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atît</a:t>
          </a:r>
          <a:r>
            <a:rPr lang="ro-RO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a pacientului </a:t>
          </a:r>
          <a:r>
            <a:rPr lang="ro-RO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căt</a:t>
          </a:r>
          <a:r>
            <a:rPr lang="ro-RO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și a familiei sale , aceasta </a:t>
          </a:r>
          <a:r>
            <a:rPr lang="ro-RO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presupunînd</a:t>
          </a:r>
          <a:r>
            <a:rPr lang="ro-RO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accțiuni</a:t>
          </a:r>
          <a:r>
            <a:rPr lang="ro-RO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în 4 direcții :  </a:t>
          </a:r>
        </a:p>
        <a:p>
          <a:pPr rtl="0">
            <a:lnSpc>
              <a:spcPct val="100000"/>
            </a:lnSpc>
          </a:pPr>
          <a:endParaRPr lang="ro-RO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rtl="0">
            <a:lnSpc>
              <a:spcPct val="100000"/>
            </a:lnSpc>
          </a:pPr>
          <a:r>
            <a:rPr lang="ro-RO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fizic, emoțional, spiritual,  social 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EBCC0D-6DA9-458D-8EB5-B499DA216F6B}" type="parTrans" cxnId="{DD369428-8392-4BED-A75E-691A09497ED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7A57352-A843-48AD-A3B9-65B5CFEBE429}" type="sibTrans" cxnId="{DD369428-8392-4BED-A75E-691A09497ED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1FD94B7-4598-412A-8D0E-986CC5AA82E9}" type="pres">
      <dgm:prSet presAssocID="{6458B3C2-3A95-4085-9A27-5C4466DAB47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B51A5DF-C03D-42CA-87C5-9FA0C9DCD5B1}" type="pres">
      <dgm:prSet presAssocID="{E91A417A-1A80-4C25-8785-7C2B7E07C2FF}" presName="vertOne" presStyleCnt="0"/>
      <dgm:spPr/>
    </dgm:pt>
    <dgm:pt modelId="{64D14B8E-AAFF-471D-AC98-D8ABED4BEAF4}" type="pres">
      <dgm:prSet presAssocID="{E91A417A-1A80-4C25-8785-7C2B7E07C2FF}" presName="txOne" presStyleLbl="node0" presStyleIdx="0" presStyleCnt="3" custLinFactNeighborX="-1461" custLinFactNeighborY="-493">
        <dgm:presLayoutVars>
          <dgm:chPref val="3"/>
        </dgm:presLayoutVars>
      </dgm:prSet>
      <dgm:spPr/>
    </dgm:pt>
    <dgm:pt modelId="{8E1B20DC-DF11-464D-B8C3-07CC3F1616A1}" type="pres">
      <dgm:prSet presAssocID="{E91A417A-1A80-4C25-8785-7C2B7E07C2FF}" presName="horzOne" presStyleCnt="0"/>
      <dgm:spPr/>
    </dgm:pt>
    <dgm:pt modelId="{DC252C30-8BDC-410E-ABBD-8F0533DFF6A6}" type="pres">
      <dgm:prSet presAssocID="{9D7630D3-E1F1-45F0-AED7-525085A27513}" presName="sibSpaceOne" presStyleCnt="0"/>
      <dgm:spPr/>
    </dgm:pt>
    <dgm:pt modelId="{1D60334B-94AB-49B0-8E5C-5345C68FC120}" type="pres">
      <dgm:prSet presAssocID="{D0DB3EFB-C90F-42FB-B43C-21908158B748}" presName="vertOne" presStyleCnt="0"/>
      <dgm:spPr/>
    </dgm:pt>
    <dgm:pt modelId="{4EBEC58E-F81C-4BE9-87C2-9717DCCD26CC}" type="pres">
      <dgm:prSet presAssocID="{D0DB3EFB-C90F-42FB-B43C-21908158B748}" presName="txOne" presStyleLbl="node0" presStyleIdx="1" presStyleCnt="3">
        <dgm:presLayoutVars>
          <dgm:chPref val="3"/>
        </dgm:presLayoutVars>
      </dgm:prSet>
      <dgm:spPr/>
    </dgm:pt>
    <dgm:pt modelId="{AA22A184-1D5F-4D21-964C-CE784AF103CB}" type="pres">
      <dgm:prSet presAssocID="{D0DB3EFB-C90F-42FB-B43C-21908158B748}" presName="horzOne" presStyleCnt="0"/>
      <dgm:spPr/>
    </dgm:pt>
    <dgm:pt modelId="{374C2567-7ECA-4B92-8415-3AD80569E3A2}" type="pres">
      <dgm:prSet presAssocID="{91856334-7A81-45D7-BFC4-BE43C3898B72}" presName="sibSpaceOne" presStyleCnt="0"/>
      <dgm:spPr/>
    </dgm:pt>
    <dgm:pt modelId="{CFD3AB6A-B65D-49E3-9F9D-6AC505B75A51}" type="pres">
      <dgm:prSet presAssocID="{A279DC55-3BFC-40EF-AFDF-3FBA7A94E5BD}" presName="vertOne" presStyleCnt="0"/>
      <dgm:spPr/>
    </dgm:pt>
    <dgm:pt modelId="{1B9D6B92-148D-40D3-85C5-C13D2DDF37EE}" type="pres">
      <dgm:prSet presAssocID="{A279DC55-3BFC-40EF-AFDF-3FBA7A94E5BD}" presName="txOne" presStyleLbl="node0" presStyleIdx="2" presStyleCnt="3">
        <dgm:presLayoutVars>
          <dgm:chPref val="3"/>
        </dgm:presLayoutVars>
      </dgm:prSet>
      <dgm:spPr/>
    </dgm:pt>
    <dgm:pt modelId="{B25A474C-C123-48D1-8369-611B6EB9DC81}" type="pres">
      <dgm:prSet presAssocID="{A279DC55-3BFC-40EF-AFDF-3FBA7A94E5BD}" presName="horzOne" presStyleCnt="0"/>
      <dgm:spPr/>
    </dgm:pt>
  </dgm:ptLst>
  <dgm:cxnLst>
    <dgm:cxn modelId="{476E7016-0F8B-4B87-B4EE-ECBD55FA23E8}" type="presOf" srcId="{E91A417A-1A80-4C25-8785-7C2B7E07C2FF}" destId="{64D14B8E-AAFF-471D-AC98-D8ABED4BEAF4}" srcOrd="0" destOrd="0" presId="urn:microsoft.com/office/officeart/2005/8/layout/hierarchy4"/>
    <dgm:cxn modelId="{DD369428-8392-4BED-A75E-691A09497EDB}" srcId="{6458B3C2-3A95-4085-9A27-5C4466DAB471}" destId="{A279DC55-3BFC-40EF-AFDF-3FBA7A94E5BD}" srcOrd="2" destOrd="0" parTransId="{BBEBCC0D-6DA9-458D-8EB5-B499DA216F6B}" sibTransId="{D7A57352-A843-48AD-A3B9-65B5CFEBE429}"/>
    <dgm:cxn modelId="{8FEB3D69-5F92-45E1-A2D2-3C0055CA91D6}" srcId="{6458B3C2-3A95-4085-9A27-5C4466DAB471}" destId="{E91A417A-1A80-4C25-8785-7C2B7E07C2FF}" srcOrd="0" destOrd="0" parTransId="{71CF12AA-424C-4C85-87D6-B0F17D811169}" sibTransId="{9D7630D3-E1F1-45F0-AED7-525085A27513}"/>
    <dgm:cxn modelId="{D2C70B57-85DF-4474-B197-DE798B8EA6D1}" type="presOf" srcId="{6458B3C2-3A95-4085-9A27-5C4466DAB471}" destId="{41FD94B7-4598-412A-8D0E-986CC5AA82E9}" srcOrd="0" destOrd="0" presId="urn:microsoft.com/office/officeart/2005/8/layout/hierarchy4"/>
    <dgm:cxn modelId="{36A9699B-CFD3-4E4F-A0EC-359821A09EF9}" srcId="{6458B3C2-3A95-4085-9A27-5C4466DAB471}" destId="{D0DB3EFB-C90F-42FB-B43C-21908158B748}" srcOrd="1" destOrd="0" parTransId="{A5D27746-5935-40AC-8ED1-7C99F330BF0D}" sibTransId="{91856334-7A81-45D7-BFC4-BE43C3898B72}"/>
    <dgm:cxn modelId="{A52EADB8-E67B-41C9-AF8F-92A47F283FAD}" type="presOf" srcId="{A279DC55-3BFC-40EF-AFDF-3FBA7A94E5BD}" destId="{1B9D6B92-148D-40D3-85C5-C13D2DDF37EE}" srcOrd="0" destOrd="0" presId="urn:microsoft.com/office/officeart/2005/8/layout/hierarchy4"/>
    <dgm:cxn modelId="{B03261C4-7E44-435C-9153-83E3F4CFE2CA}" type="presOf" srcId="{D0DB3EFB-C90F-42FB-B43C-21908158B748}" destId="{4EBEC58E-F81C-4BE9-87C2-9717DCCD26CC}" srcOrd="0" destOrd="0" presId="urn:microsoft.com/office/officeart/2005/8/layout/hierarchy4"/>
    <dgm:cxn modelId="{6F19F563-E09D-4F39-AEC5-7C6FD7E6E0DE}" type="presParOf" srcId="{41FD94B7-4598-412A-8D0E-986CC5AA82E9}" destId="{6B51A5DF-C03D-42CA-87C5-9FA0C9DCD5B1}" srcOrd="0" destOrd="0" presId="urn:microsoft.com/office/officeart/2005/8/layout/hierarchy4"/>
    <dgm:cxn modelId="{025B8883-4A9E-4298-9CF7-717618F753B8}" type="presParOf" srcId="{6B51A5DF-C03D-42CA-87C5-9FA0C9DCD5B1}" destId="{64D14B8E-AAFF-471D-AC98-D8ABED4BEAF4}" srcOrd="0" destOrd="0" presId="urn:microsoft.com/office/officeart/2005/8/layout/hierarchy4"/>
    <dgm:cxn modelId="{390DA6DF-F8CA-4065-89AA-A09AE5308F2F}" type="presParOf" srcId="{6B51A5DF-C03D-42CA-87C5-9FA0C9DCD5B1}" destId="{8E1B20DC-DF11-464D-B8C3-07CC3F1616A1}" srcOrd="1" destOrd="0" presId="urn:microsoft.com/office/officeart/2005/8/layout/hierarchy4"/>
    <dgm:cxn modelId="{59C7CE41-800E-4440-8557-96488218D698}" type="presParOf" srcId="{41FD94B7-4598-412A-8D0E-986CC5AA82E9}" destId="{DC252C30-8BDC-410E-ABBD-8F0533DFF6A6}" srcOrd="1" destOrd="0" presId="urn:microsoft.com/office/officeart/2005/8/layout/hierarchy4"/>
    <dgm:cxn modelId="{3D674478-3E60-4ECC-A836-51B07F191D25}" type="presParOf" srcId="{41FD94B7-4598-412A-8D0E-986CC5AA82E9}" destId="{1D60334B-94AB-49B0-8E5C-5345C68FC120}" srcOrd="2" destOrd="0" presId="urn:microsoft.com/office/officeart/2005/8/layout/hierarchy4"/>
    <dgm:cxn modelId="{808CDEC4-4272-4583-8F73-3952D6144BB2}" type="presParOf" srcId="{1D60334B-94AB-49B0-8E5C-5345C68FC120}" destId="{4EBEC58E-F81C-4BE9-87C2-9717DCCD26CC}" srcOrd="0" destOrd="0" presId="urn:microsoft.com/office/officeart/2005/8/layout/hierarchy4"/>
    <dgm:cxn modelId="{0F879747-ED60-4E77-B2FB-DE9CA090B96D}" type="presParOf" srcId="{1D60334B-94AB-49B0-8E5C-5345C68FC120}" destId="{AA22A184-1D5F-4D21-964C-CE784AF103CB}" srcOrd="1" destOrd="0" presId="urn:microsoft.com/office/officeart/2005/8/layout/hierarchy4"/>
    <dgm:cxn modelId="{C8BF3C6F-422E-443D-943C-CF0D6D70E898}" type="presParOf" srcId="{41FD94B7-4598-412A-8D0E-986CC5AA82E9}" destId="{374C2567-7ECA-4B92-8415-3AD80569E3A2}" srcOrd="3" destOrd="0" presId="urn:microsoft.com/office/officeart/2005/8/layout/hierarchy4"/>
    <dgm:cxn modelId="{76A2CB83-3CDA-4644-86AF-37F98A1826C8}" type="presParOf" srcId="{41FD94B7-4598-412A-8D0E-986CC5AA82E9}" destId="{CFD3AB6A-B65D-49E3-9F9D-6AC505B75A51}" srcOrd="4" destOrd="0" presId="urn:microsoft.com/office/officeart/2005/8/layout/hierarchy4"/>
    <dgm:cxn modelId="{66695FAB-FD21-4BFB-A634-C390F05030D9}" type="presParOf" srcId="{CFD3AB6A-B65D-49E3-9F9D-6AC505B75A51}" destId="{1B9D6B92-148D-40D3-85C5-C13D2DDF37EE}" srcOrd="0" destOrd="0" presId="urn:microsoft.com/office/officeart/2005/8/layout/hierarchy4"/>
    <dgm:cxn modelId="{9B18B277-EF06-4A66-A42C-F8C5BB6B2D67}" type="presParOf" srcId="{CFD3AB6A-B65D-49E3-9F9D-6AC505B75A51}" destId="{B25A474C-C123-48D1-8369-611B6EB9DC81}" srcOrd="1" destOrd="0" presId="urn:microsoft.com/office/officeart/2005/8/layout/hierarchy4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1AAB65-18DB-4CC5-BF98-0716B67F546C}" type="doc">
      <dgm:prSet loTypeId="urn:microsoft.com/office/officeart/2005/8/layout/matrix3" loCatId="matrix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AA4531A7-AD47-45AC-AF0B-B040ABBAEAC5}">
      <dgm:prSet custT="1"/>
      <dgm:spPr/>
      <dgm:t>
        <a:bodyPr/>
        <a:lstStyle/>
        <a:p>
          <a:r>
            <a:rPr lang="en-US" sz="1800" b="0" dirty="0"/>
            <a:t>O</a:t>
          </a:r>
          <a:r>
            <a:rPr lang="ro-RO" sz="1800" b="0" dirty="0"/>
            <a:t> </a:t>
          </a:r>
          <a:r>
            <a:rPr lang="en-US" sz="1800" b="0" dirty="0"/>
            <a:t>stare</a:t>
          </a:r>
          <a:r>
            <a:rPr lang="ro-RO" sz="1800" b="0" dirty="0"/>
            <a:t> </a:t>
          </a:r>
          <a:r>
            <a:rPr lang="en-US" sz="1800" b="0" dirty="0" err="1"/>
            <a:t>subiectiva</a:t>
          </a:r>
          <a:r>
            <a:rPr lang="ro-RO" sz="1800" b="0" dirty="0"/>
            <a:t> </a:t>
          </a:r>
          <a:r>
            <a:rPr lang="en-US" sz="1800" b="0" dirty="0"/>
            <a:t>de</a:t>
          </a:r>
          <a:r>
            <a:rPr lang="ro-RO" sz="1800" b="0" dirty="0"/>
            <a:t> </a:t>
          </a:r>
          <a:r>
            <a:rPr lang="en-US" sz="1800" b="0" dirty="0"/>
            <a:t>bine</a:t>
          </a:r>
          <a:r>
            <a:rPr lang="ro-RO" sz="1800" b="0" dirty="0"/>
            <a:t> </a:t>
          </a:r>
          <a:r>
            <a:rPr lang="en-US" sz="1800" b="0" dirty="0" err="1"/>
            <a:t>fizic</a:t>
          </a:r>
          <a:r>
            <a:rPr lang="ro-RO" sz="1800" b="0" dirty="0"/>
            <a:t> </a:t>
          </a:r>
          <a:r>
            <a:rPr lang="en-US" sz="1800" b="0" dirty="0" err="1"/>
            <a:t>si</a:t>
          </a:r>
          <a:r>
            <a:rPr lang="ro-RO" sz="1800" b="0" dirty="0"/>
            <a:t> </a:t>
          </a:r>
          <a:r>
            <a:rPr lang="en-US" sz="1800" b="0" dirty="0" err="1"/>
            <a:t>emoțional</a:t>
          </a:r>
          <a:endParaRPr lang="en-US" sz="1800" b="0" dirty="0"/>
        </a:p>
        <a:p>
          <a:r>
            <a:rPr lang="en-US" sz="1800" b="0" dirty="0"/>
            <a:t>Nu</a:t>
          </a:r>
          <a:r>
            <a:rPr lang="ro-RO" sz="1800" b="0" dirty="0"/>
            <a:t> </a:t>
          </a:r>
          <a:r>
            <a:rPr lang="en-US" sz="1800" b="0" dirty="0" err="1"/>
            <a:t>doar</a:t>
          </a:r>
          <a:r>
            <a:rPr lang="ro-RO" sz="1800" b="0" dirty="0"/>
            <a:t> </a:t>
          </a:r>
          <a:r>
            <a:rPr lang="en-US" sz="1800" b="0" dirty="0" err="1"/>
            <a:t>absenta</a:t>
          </a:r>
          <a:r>
            <a:rPr lang="ro-RO" sz="1800" b="0" dirty="0"/>
            <a:t> </a:t>
          </a:r>
          <a:r>
            <a:rPr lang="en-US" sz="1800" b="0" dirty="0" err="1"/>
            <a:t>bolii</a:t>
          </a:r>
          <a:r>
            <a:rPr lang="en-US" sz="1800" b="0" dirty="0"/>
            <a:t>,</a:t>
          </a:r>
          <a:r>
            <a:rPr lang="ro-RO" sz="1800" b="0" dirty="0"/>
            <a:t> </a:t>
          </a:r>
          <a:r>
            <a:rPr lang="en-US" sz="1800" b="0" dirty="0"/>
            <a:t>ci</a:t>
          </a:r>
          <a:r>
            <a:rPr lang="ro-RO" sz="1800" b="0" dirty="0"/>
            <a:t> </a:t>
          </a:r>
          <a:r>
            <a:rPr lang="en-US" sz="1800" b="0" dirty="0" err="1"/>
            <a:t>și</a:t>
          </a:r>
          <a:r>
            <a:rPr lang="ro-RO" sz="1800" b="0" dirty="0"/>
            <a:t> </a:t>
          </a:r>
          <a:r>
            <a:rPr lang="en-US" sz="1800" b="0" dirty="0" err="1"/>
            <a:t>abilitatea</a:t>
          </a:r>
          <a:r>
            <a:rPr lang="en-US" sz="1800" b="0" dirty="0"/>
            <a:t> </a:t>
          </a:r>
          <a:r>
            <a:rPr lang="ro-RO" sz="1800" b="0" dirty="0"/>
            <a:t> de  </a:t>
          </a:r>
          <a:r>
            <a:rPr lang="en-US" sz="1800" b="0" dirty="0" err="1"/>
            <a:t>acceptare</a:t>
          </a:r>
          <a:r>
            <a:rPr lang="ro-RO" sz="1800" b="0" dirty="0"/>
            <a:t> </a:t>
          </a:r>
          <a:r>
            <a:rPr lang="en-US" sz="1800" b="0" dirty="0"/>
            <a:t>a</a:t>
          </a:r>
          <a:r>
            <a:rPr lang="ro-RO" sz="1800" b="0" dirty="0"/>
            <a:t> </a:t>
          </a:r>
          <a:r>
            <a:rPr lang="en-US" sz="1800" b="0" dirty="0" err="1"/>
            <a:t>bolii</a:t>
          </a:r>
          <a:endParaRPr lang="en-US" sz="1800" b="0" dirty="0"/>
        </a:p>
      </dgm:t>
    </dgm:pt>
    <dgm:pt modelId="{E140A0FB-B210-4851-8EC4-79BC0716CD8D}" type="parTrans" cxnId="{81D5067B-967F-48AF-9648-DD6ABDCD5D8F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8D503ECC-3AE7-49C4-884E-A806D2A1465C}" type="sibTrans" cxnId="{81D5067B-967F-48AF-9648-DD6ABDCD5D8F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BA36AE82-C3F3-4ED6-8F29-5B9D1FC20854}">
      <dgm:prSet custT="1"/>
      <dgm:spPr/>
      <dgm:t>
        <a:bodyPr/>
        <a:lstStyle/>
        <a:p>
          <a:r>
            <a:rPr lang="en-US" sz="1800" b="0" dirty="0"/>
            <a:t>A</a:t>
          </a:r>
          <a:r>
            <a:rPr lang="ro-RO" sz="1800" b="0" dirty="0"/>
            <a:t> </a:t>
          </a:r>
          <a:r>
            <a:rPr lang="en-US" sz="1800" b="0" dirty="0"/>
            <a:t>fi</a:t>
          </a:r>
          <a:r>
            <a:rPr lang="ro-RO" sz="1800" b="0" dirty="0"/>
            <a:t> </a:t>
          </a:r>
          <a:r>
            <a:rPr lang="en-US" sz="1800" b="0" dirty="0" err="1"/>
            <a:t>capabil</a:t>
          </a:r>
          <a:r>
            <a:rPr lang="ro-RO" sz="1800" b="0" dirty="0"/>
            <a:t> </a:t>
          </a:r>
          <a:r>
            <a:rPr lang="en-US" sz="1800" b="0" dirty="0" err="1"/>
            <a:t>sa</a:t>
          </a:r>
          <a:r>
            <a:rPr lang="ro-RO" sz="1800" b="0" dirty="0"/>
            <a:t> </a:t>
          </a:r>
          <a:r>
            <a:rPr lang="en-US" sz="1800" b="0" dirty="0" err="1"/>
            <a:t>vorbească</a:t>
          </a:r>
          <a:r>
            <a:rPr lang="ro-RO" sz="1800" b="0" dirty="0"/>
            <a:t> </a:t>
          </a:r>
          <a:r>
            <a:rPr lang="en-US" sz="1800" b="0" dirty="0"/>
            <a:t>cu</a:t>
          </a:r>
          <a:r>
            <a:rPr lang="ro-RO" sz="1800" b="0" dirty="0"/>
            <a:t> </a:t>
          </a:r>
          <a:r>
            <a:rPr lang="en-US" sz="1800" b="0" dirty="0" err="1"/>
            <a:t>prieteni</a:t>
          </a:r>
          <a:r>
            <a:rPr lang="ro-RO" sz="1800" b="0" dirty="0"/>
            <a:t> </a:t>
          </a:r>
          <a:r>
            <a:rPr lang="en-US" sz="1800" b="0" dirty="0" err="1"/>
            <a:t>sau</a:t>
          </a:r>
          <a:endParaRPr lang="en-US" sz="1800" b="0" dirty="0"/>
        </a:p>
        <a:p>
          <a:r>
            <a:rPr lang="en-US" sz="1800" b="0" dirty="0"/>
            <a:t>A</a:t>
          </a:r>
          <a:r>
            <a:rPr lang="ro-RO" sz="1800" b="0" dirty="0"/>
            <a:t> </a:t>
          </a:r>
          <a:r>
            <a:rPr lang="en-US" sz="1800" b="0" dirty="0"/>
            <a:t>fi</a:t>
          </a:r>
          <a:r>
            <a:rPr lang="ro-RO" sz="1800" b="0" dirty="0"/>
            <a:t> </a:t>
          </a:r>
          <a:r>
            <a:rPr lang="en-US" sz="1800" b="0" dirty="0" err="1"/>
            <a:t>capabil</a:t>
          </a:r>
          <a:r>
            <a:rPr lang="ro-RO" sz="1800" b="0" dirty="0"/>
            <a:t> </a:t>
          </a:r>
          <a:r>
            <a:rPr lang="en-US" sz="1800" b="0" dirty="0" err="1"/>
            <a:t>sa</a:t>
          </a:r>
          <a:r>
            <a:rPr lang="ro-RO" sz="1800" b="0" dirty="0"/>
            <a:t> </a:t>
          </a:r>
          <a:r>
            <a:rPr lang="en-US" sz="1800" b="0" dirty="0" err="1"/>
            <a:t>deguste</a:t>
          </a:r>
          <a:r>
            <a:rPr lang="ro-RO" sz="1800" b="0" dirty="0"/>
            <a:t> </a:t>
          </a:r>
          <a:r>
            <a:rPr lang="en-US" sz="1800" b="0" dirty="0"/>
            <a:t>un</a:t>
          </a:r>
          <a:r>
            <a:rPr lang="ro-RO" sz="1800" b="0" dirty="0"/>
            <a:t> </a:t>
          </a:r>
          <a:r>
            <a:rPr lang="en-US" sz="1800" b="0" dirty="0" err="1"/>
            <a:t>fel</a:t>
          </a:r>
          <a:r>
            <a:rPr lang="ro-RO" sz="1800" b="0" dirty="0"/>
            <a:t> </a:t>
          </a:r>
          <a:r>
            <a:rPr lang="en-US" sz="1800" b="0" dirty="0"/>
            <a:t>de</a:t>
          </a:r>
          <a:r>
            <a:rPr lang="ro-RO" sz="1800" b="0" dirty="0"/>
            <a:t> </a:t>
          </a:r>
          <a:r>
            <a:rPr lang="en-US" sz="1800" b="0" dirty="0" err="1"/>
            <a:t>mâncare</a:t>
          </a:r>
          <a:endParaRPr lang="ro-RO" sz="1800" b="0" dirty="0"/>
        </a:p>
      </dgm:t>
    </dgm:pt>
    <dgm:pt modelId="{335C2491-BF71-472C-A9BC-4BB7E08C3521}" type="parTrans" cxnId="{B64C2F42-793A-4D0B-8171-9E246F065C29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3E2808A5-0CC0-40B9-A987-A8C75E3DACA2}" type="sibTrans" cxnId="{B64C2F42-793A-4D0B-8171-9E246F065C29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59175F51-9474-4F4E-980E-489721F1EB64}">
      <dgm:prSet custT="1"/>
      <dgm:spPr/>
      <dgm:t>
        <a:bodyPr/>
        <a:lstStyle/>
        <a:p>
          <a:pPr rtl="0"/>
          <a:r>
            <a:rPr lang="ro-RO" sz="1800" b="0" dirty="0"/>
            <a:t>Să-și  </a:t>
          </a:r>
          <a:r>
            <a:rPr lang="en-US" sz="1800" b="0" dirty="0" err="1"/>
            <a:t>stabilească</a:t>
          </a:r>
          <a:r>
            <a:rPr lang="ro-RO" sz="1800" b="0" dirty="0"/>
            <a:t> </a:t>
          </a:r>
          <a:r>
            <a:rPr lang="en-US" sz="1800" b="0" dirty="0" err="1"/>
            <a:t>scopuri</a:t>
          </a:r>
          <a:r>
            <a:rPr lang="ro-RO" sz="1800" b="0" dirty="0"/>
            <a:t> </a:t>
          </a:r>
          <a:r>
            <a:rPr lang="en-US" sz="1800" b="0" dirty="0" err="1"/>
            <a:t>realiste</a:t>
          </a:r>
          <a:endParaRPr lang="en-US" sz="1800" b="0" dirty="0"/>
        </a:p>
      </dgm:t>
    </dgm:pt>
    <dgm:pt modelId="{88F6E34B-59D7-44E7-85F3-19A57CBA80A6}" type="parTrans" cxnId="{98CB798C-C15A-4D44-8316-991100CBCA0F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1590D6B1-7680-4508-93B0-2DA115AB5364}" type="sibTrans" cxnId="{98CB798C-C15A-4D44-8316-991100CBCA0F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84D8EE2D-9E66-4766-A66B-504D9CACC0C0}">
      <dgm:prSet custT="1"/>
      <dgm:spPr/>
      <dgm:t>
        <a:bodyPr/>
        <a:lstStyle/>
        <a:p>
          <a:pPr rtl="0"/>
          <a:r>
            <a:rPr lang="en-US" sz="1600" b="0" dirty="0" err="1"/>
            <a:t>Acele</a:t>
          </a:r>
          <a:r>
            <a:rPr lang="ro-RO" sz="1600" b="0" dirty="0"/>
            <a:t> </a:t>
          </a:r>
          <a:r>
            <a:rPr lang="en-US" sz="1600" b="0" dirty="0" err="1"/>
            <a:t>lucruri</a:t>
          </a:r>
          <a:r>
            <a:rPr lang="ro-RO" sz="1600" b="0" dirty="0"/>
            <a:t> </a:t>
          </a:r>
          <a:r>
            <a:rPr lang="en-US" sz="1600" b="0" dirty="0"/>
            <a:t>care</a:t>
          </a:r>
          <a:r>
            <a:rPr lang="ro-RO" sz="1600" b="0" dirty="0"/>
            <a:t> </a:t>
          </a:r>
          <a:r>
            <a:rPr lang="en-US" sz="1600" b="0" dirty="0"/>
            <a:t>sunt</a:t>
          </a:r>
          <a:r>
            <a:rPr lang="ro-RO" sz="1600" b="0" dirty="0"/>
            <a:t> </a:t>
          </a:r>
          <a:r>
            <a:rPr lang="en-US" sz="1600" b="0" dirty="0" err="1"/>
            <a:t>importante</a:t>
          </a:r>
          <a:r>
            <a:rPr lang="ro-RO" sz="1600" b="0" dirty="0"/>
            <a:t> </a:t>
          </a:r>
          <a:r>
            <a:rPr lang="en-US" sz="1600" b="0" dirty="0"/>
            <a:t>pentru</a:t>
          </a:r>
          <a:r>
            <a:rPr lang="ro-RO" sz="1600" b="0" dirty="0"/>
            <a:t> </a:t>
          </a:r>
          <a:r>
            <a:rPr lang="en-US" sz="1600" b="0" dirty="0" err="1"/>
            <a:t>persoană</a:t>
          </a:r>
          <a:endParaRPr lang="en-US" sz="1600" b="0" dirty="0"/>
        </a:p>
        <a:p>
          <a:r>
            <a:rPr lang="en-US" sz="1600" b="0" dirty="0"/>
            <a:t>Individual</a:t>
          </a:r>
          <a:endParaRPr lang="ro-RO" sz="1600" b="0" dirty="0"/>
        </a:p>
        <a:p>
          <a:r>
            <a:rPr lang="ro-RO" sz="1600" b="0" dirty="0"/>
            <a:t> </a:t>
          </a:r>
          <a:r>
            <a:rPr lang="en-US" sz="1600" b="0" dirty="0"/>
            <a:t>ă</a:t>
          </a:r>
          <a:r>
            <a:rPr lang="ro-RO" sz="1600" b="0" dirty="0"/>
            <a:t> </a:t>
          </a:r>
          <a:r>
            <a:rPr lang="en-US" sz="1600" b="0" dirty="0"/>
            <a:t>fi</a:t>
          </a:r>
          <a:r>
            <a:rPr lang="ro-RO" sz="1600" b="0" dirty="0"/>
            <a:t> </a:t>
          </a:r>
          <a:r>
            <a:rPr lang="en-US" sz="1600" b="0" dirty="0" err="1"/>
            <a:t>capabil</a:t>
          </a:r>
          <a:r>
            <a:rPr lang="ro-RO" sz="1600" b="0" dirty="0"/>
            <a:t> </a:t>
          </a:r>
          <a:r>
            <a:rPr lang="en-US" sz="1600" b="0" dirty="0"/>
            <a:t>s[ </a:t>
          </a:r>
          <a:r>
            <a:rPr lang="en-US" sz="1600" b="0" dirty="0" err="1"/>
            <a:t>facă</a:t>
          </a:r>
          <a:r>
            <a:rPr lang="ro-RO" sz="1600" b="0" dirty="0"/>
            <a:t> </a:t>
          </a:r>
          <a:r>
            <a:rPr lang="en-US" sz="1600" b="0" dirty="0" err="1"/>
            <a:t>activitati</a:t>
          </a:r>
          <a:r>
            <a:rPr lang="ro-RO" sz="1600" b="0" dirty="0"/>
            <a:t> </a:t>
          </a:r>
          <a:r>
            <a:rPr lang="en-US" sz="1600" b="0" dirty="0" err="1"/>
            <a:t>zilnice</a:t>
          </a:r>
          <a:r>
            <a:rPr lang="ro-RO" sz="1600" b="0" dirty="0"/>
            <a:t> </a:t>
          </a:r>
          <a:r>
            <a:rPr lang="en-US" sz="1600" b="0" dirty="0" err="1"/>
            <a:t>curente</a:t>
          </a:r>
          <a:endParaRPr lang="en-US" sz="1600" b="0" dirty="0"/>
        </a:p>
      </dgm:t>
    </dgm:pt>
    <dgm:pt modelId="{8FD72858-25A9-4FDF-9007-17C0CDC1DD2F}" type="parTrans" cxnId="{93DDE9B6-2E3F-460E-8DD7-4440F6C3D208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3883D771-6667-4782-A681-75C8FAE46079}" type="sibTrans" cxnId="{93DDE9B6-2E3F-460E-8DD7-4440F6C3D208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CF0B8563-462B-4111-BC20-9B171D0A8B91}" type="pres">
      <dgm:prSet presAssocID="{081AAB65-18DB-4CC5-BF98-0716B67F546C}" presName="matrix" presStyleCnt="0">
        <dgm:presLayoutVars>
          <dgm:chMax val="1"/>
          <dgm:dir/>
          <dgm:resizeHandles val="exact"/>
        </dgm:presLayoutVars>
      </dgm:prSet>
      <dgm:spPr/>
    </dgm:pt>
    <dgm:pt modelId="{EA51B579-6422-4590-B8FA-7B66AAB335D3}" type="pres">
      <dgm:prSet presAssocID="{081AAB65-18DB-4CC5-BF98-0716B67F546C}" presName="diamond" presStyleLbl="bgShp" presStyleIdx="0" presStyleCnt="1"/>
      <dgm:spPr/>
    </dgm:pt>
    <dgm:pt modelId="{A48BFC72-C572-4522-9E0A-8281C83129FD}" type="pres">
      <dgm:prSet presAssocID="{081AAB65-18DB-4CC5-BF98-0716B67F546C}" presName="quad1" presStyleLbl="node1" presStyleIdx="0" presStyleCnt="4" custScaleX="172044" custScaleY="83179">
        <dgm:presLayoutVars>
          <dgm:chMax val="0"/>
          <dgm:chPref val="0"/>
          <dgm:bulletEnabled val="1"/>
        </dgm:presLayoutVars>
      </dgm:prSet>
      <dgm:spPr/>
    </dgm:pt>
    <dgm:pt modelId="{AF2B8E5A-22AF-46CE-82DF-59B248BB2822}" type="pres">
      <dgm:prSet presAssocID="{081AAB65-18DB-4CC5-BF98-0716B67F546C}" presName="quad2" presStyleLbl="node1" presStyleIdx="1" presStyleCnt="4" custFlipHor="1" custScaleX="171250" custLinFactNeighborX="93466" custLinFactNeighborY="3846">
        <dgm:presLayoutVars>
          <dgm:chMax val="0"/>
          <dgm:chPref val="0"/>
          <dgm:bulletEnabled val="1"/>
        </dgm:presLayoutVars>
      </dgm:prSet>
      <dgm:spPr/>
    </dgm:pt>
    <dgm:pt modelId="{5ED0FED8-1127-46F8-8166-F0DBA71D7C93}" type="pres">
      <dgm:prSet presAssocID="{081AAB65-18DB-4CC5-BF98-0716B67F546C}" presName="quad3" presStyleLbl="node1" presStyleIdx="2" presStyleCnt="4" custScaleX="154954" custScaleY="106945">
        <dgm:presLayoutVars>
          <dgm:chMax val="0"/>
          <dgm:chPref val="0"/>
          <dgm:bulletEnabled val="1"/>
        </dgm:presLayoutVars>
      </dgm:prSet>
      <dgm:spPr/>
    </dgm:pt>
    <dgm:pt modelId="{369D9F44-FEE8-41AC-BB2E-681D9952BD0E}" type="pres">
      <dgm:prSet presAssocID="{081AAB65-18DB-4CC5-BF98-0716B67F546C}" presName="quad4" presStyleLbl="node1" presStyleIdx="3" presStyleCnt="4" custScaleX="234236" custScaleY="97468" custLinFactX="24857" custLinFactNeighborX="100000" custLinFactNeighborY="27478">
        <dgm:presLayoutVars>
          <dgm:chMax val="0"/>
          <dgm:chPref val="0"/>
          <dgm:bulletEnabled val="1"/>
        </dgm:presLayoutVars>
      </dgm:prSet>
      <dgm:spPr/>
    </dgm:pt>
  </dgm:ptLst>
  <dgm:cxnLst>
    <dgm:cxn modelId="{CCC1BA2B-A1F2-4F4B-98A1-E2BAC6AB6DFA}" type="presOf" srcId="{84D8EE2D-9E66-4766-A66B-504D9CACC0C0}" destId="{AF2B8E5A-22AF-46CE-82DF-59B248BB2822}" srcOrd="0" destOrd="0" presId="urn:microsoft.com/office/officeart/2005/8/layout/matrix3"/>
    <dgm:cxn modelId="{B64C2F42-793A-4D0B-8171-9E246F065C29}" srcId="{081AAB65-18DB-4CC5-BF98-0716B67F546C}" destId="{BA36AE82-C3F3-4ED6-8F29-5B9D1FC20854}" srcOrd="2" destOrd="0" parTransId="{335C2491-BF71-472C-A9BC-4BB7E08C3521}" sibTransId="{3E2808A5-0CC0-40B9-A987-A8C75E3DACA2}"/>
    <dgm:cxn modelId="{8F687164-9E79-4FC4-8260-3011F9D49679}" type="presOf" srcId="{59175F51-9474-4F4E-980E-489721F1EB64}" destId="{369D9F44-FEE8-41AC-BB2E-681D9952BD0E}" srcOrd="0" destOrd="0" presId="urn:microsoft.com/office/officeart/2005/8/layout/matrix3"/>
    <dgm:cxn modelId="{8F76604D-BB16-460E-A7B0-F7C775F99863}" type="presOf" srcId="{081AAB65-18DB-4CC5-BF98-0716B67F546C}" destId="{CF0B8563-462B-4111-BC20-9B171D0A8B91}" srcOrd="0" destOrd="0" presId="urn:microsoft.com/office/officeart/2005/8/layout/matrix3"/>
    <dgm:cxn modelId="{81D5067B-967F-48AF-9648-DD6ABDCD5D8F}" srcId="{081AAB65-18DB-4CC5-BF98-0716B67F546C}" destId="{AA4531A7-AD47-45AC-AF0B-B040ABBAEAC5}" srcOrd="0" destOrd="0" parTransId="{E140A0FB-B210-4851-8EC4-79BC0716CD8D}" sibTransId="{8D503ECC-3AE7-49C4-884E-A806D2A1465C}"/>
    <dgm:cxn modelId="{98CB798C-C15A-4D44-8316-991100CBCA0F}" srcId="{081AAB65-18DB-4CC5-BF98-0716B67F546C}" destId="{59175F51-9474-4F4E-980E-489721F1EB64}" srcOrd="3" destOrd="0" parTransId="{88F6E34B-59D7-44E7-85F3-19A57CBA80A6}" sibTransId="{1590D6B1-7680-4508-93B0-2DA115AB5364}"/>
    <dgm:cxn modelId="{93DDE9B6-2E3F-460E-8DD7-4440F6C3D208}" srcId="{081AAB65-18DB-4CC5-BF98-0716B67F546C}" destId="{84D8EE2D-9E66-4766-A66B-504D9CACC0C0}" srcOrd="1" destOrd="0" parTransId="{8FD72858-25A9-4FDF-9007-17C0CDC1DD2F}" sibTransId="{3883D771-6667-4782-A681-75C8FAE46079}"/>
    <dgm:cxn modelId="{DD9C05DE-F73D-4125-908D-F3CD05DEBC09}" type="presOf" srcId="{AA4531A7-AD47-45AC-AF0B-B040ABBAEAC5}" destId="{A48BFC72-C572-4522-9E0A-8281C83129FD}" srcOrd="0" destOrd="0" presId="urn:microsoft.com/office/officeart/2005/8/layout/matrix3"/>
    <dgm:cxn modelId="{77DD3FFC-505F-4B20-AE66-3C24B25860F8}" type="presOf" srcId="{BA36AE82-C3F3-4ED6-8F29-5B9D1FC20854}" destId="{5ED0FED8-1127-46F8-8166-F0DBA71D7C93}" srcOrd="0" destOrd="0" presId="urn:microsoft.com/office/officeart/2005/8/layout/matrix3"/>
    <dgm:cxn modelId="{FE147314-6AB7-4E32-95B2-607D77E4F176}" type="presParOf" srcId="{CF0B8563-462B-4111-BC20-9B171D0A8B91}" destId="{EA51B579-6422-4590-B8FA-7B66AAB335D3}" srcOrd="0" destOrd="0" presId="urn:microsoft.com/office/officeart/2005/8/layout/matrix3"/>
    <dgm:cxn modelId="{B5A5C8AE-2ABF-4B72-9EEE-F49D14C1AF33}" type="presParOf" srcId="{CF0B8563-462B-4111-BC20-9B171D0A8B91}" destId="{A48BFC72-C572-4522-9E0A-8281C83129FD}" srcOrd="1" destOrd="0" presId="urn:microsoft.com/office/officeart/2005/8/layout/matrix3"/>
    <dgm:cxn modelId="{75DC5C30-06EF-48E3-BCFD-A7BF439B2B98}" type="presParOf" srcId="{CF0B8563-462B-4111-BC20-9B171D0A8B91}" destId="{AF2B8E5A-22AF-46CE-82DF-59B248BB2822}" srcOrd="2" destOrd="0" presId="urn:microsoft.com/office/officeart/2005/8/layout/matrix3"/>
    <dgm:cxn modelId="{F65619F0-1D93-42F6-A5AE-D840ECEADAC1}" type="presParOf" srcId="{CF0B8563-462B-4111-BC20-9B171D0A8B91}" destId="{5ED0FED8-1127-46F8-8166-F0DBA71D7C93}" srcOrd="3" destOrd="0" presId="urn:microsoft.com/office/officeart/2005/8/layout/matrix3"/>
    <dgm:cxn modelId="{428E6FC2-7475-4E73-ADEB-1AC43DEB868C}" type="presParOf" srcId="{CF0B8563-462B-4111-BC20-9B171D0A8B91}" destId="{369D9F44-FEE8-41AC-BB2E-681D9952BD0E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1AAB65-18DB-4CC5-BF98-0716B67F546C}" type="doc">
      <dgm:prSet loTypeId="urn:microsoft.com/office/officeart/2005/8/layout/matrix3" loCatId="matrix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AA4531A7-AD47-45AC-AF0B-B040ABBAEAC5}">
      <dgm:prSet custT="1"/>
      <dgm:spPr/>
      <dgm:t>
        <a:bodyPr/>
        <a:lstStyle/>
        <a:p>
          <a:r>
            <a:rPr lang="en-US" sz="1800" b="0" dirty="0" err="1"/>
            <a:t>Ingrijire</a:t>
          </a:r>
          <a:r>
            <a:rPr lang="en-US" sz="1800" b="0" dirty="0"/>
            <a:t> </a:t>
          </a:r>
          <a:r>
            <a:rPr lang="en-US" sz="1800" b="0" dirty="0" err="1"/>
            <a:t>holistică</a:t>
          </a:r>
          <a:r>
            <a:rPr lang="en-US" sz="1800" b="0" dirty="0"/>
            <a:t> </a:t>
          </a:r>
          <a:r>
            <a:rPr lang="en-US" sz="1800" b="0" dirty="0" err="1"/>
            <a:t>în</a:t>
          </a:r>
          <a:r>
            <a:rPr lang="en-US" sz="1800" b="0" dirty="0"/>
            <a:t> </a:t>
          </a:r>
          <a:r>
            <a:rPr lang="en-US" sz="1800" b="0" dirty="0" err="1"/>
            <a:t>echipă</a:t>
          </a:r>
          <a:r>
            <a:rPr lang="en-US" sz="1800" b="0" dirty="0"/>
            <a:t> </a:t>
          </a:r>
          <a:r>
            <a:rPr lang="en-US" sz="1800" b="0" dirty="0" err="1"/>
            <a:t>interdisciplinară</a:t>
          </a:r>
          <a:r>
            <a:rPr lang="ro-RO" sz="1800" b="0" dirty="0"/>
            <a:t>/ </a:t>
          </a:r>
          <a:r>
            <a:rPr lang="ro-RO" sz="1800" b="0" dirty="0" err="1"/>
            <a:t>Întegrează</a:t>
          </a:r>
          <a:r>
            <a:rPr lang="ro-RO" sz="1800" b="0" dirty="0"/>
            <a:t> în îngrijire aspectele </a:t>
          </a:r>
          <a:r>
            <a:rPr lang="ro-RO" sz="1800" b="0" dirty="0" err="1"/>
            <a:t>psiho-emoționale,sociale</a:t>
          </a:r>
          <a:r>
            <a:rPr lang="ro-RO" sz="1800" b="0" dirty="0"/>
            <a:t> și spirituale </a:t>
          </a:r>
          <a:endParaRPr lang="en-US" sz="1800" b="0" dirty="0"/>
        </a:p>
      </dgm:t>
    </dgm:pt>
    <dgm:pt modelId="{E140A0FB-B210-4851-8EC4-79BC0716CD8D}" type="parTrans" cxnId="{81D5067B-967F-48AF-9648-DD6ABDCD5D8F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8D503ECC-3AE7-49C4-884E-A806D2A1465C}" type="sibTrans" cxnId="{81D5067B-967F-48AF-9648-DD6ABDCD5D8F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BA36AE82-C3F3-4ED6-8F29-5B9D1FC20854}">
      <dgm:prSet custT="1"/>
      <dgm:spPr/>
      <dgm:t>
        <a:bodyPr/>
        <a:lstStyle/>
        <a:p>
          <a:r>
            <a:rPr lang="ro-RO" sz="1800" b="0" dirty="0"/>
            <a:t>Oferă un sistem de suport care </a:t>
          </a:r>
          <a:r>
            <a:rPr lang="en-US" sz="1800" b="0" dirty="0" err="1"/>
            <a:t>Imbunătăţeşte</a:t>
          </a:r>
          <a:r>
            <a:rPr lang="en-US" sz="1800" b="0" dirty="0"/>
            <a:t> </a:t>
          </a:r>
          <a:r>
            <a:rPr lang="en-US" sz="1800" b="0" dirty="0" err="1"/>
            <a:t>calitatea</a:t>
          </a:r>
          <a:r>
            <a:rPr lang="en-US" sz="1800" b="0" dirty="0"/>
            <a:t> </a:t>
          </a:r>
          <a:r>
            <a:rPr lang="en-US" sz="1800" b="0" dirty="0" err="1"/>
            <a:t>vieţii</a:t>
          </a:r>
          <a:r>
            <a:rPr lang="ro-RO" sz="1800" b="0" dirty="0"/>
            <a:t> pacientului.</a:t>
          </a:r>
        </a:p>
      </dgm:t>
    </dgm:pt>
    <dgm:pt modelId="{335C2491-BF71-472C-A9BC-4BB7E08C3521}" type="parTrans" cxnId="{B64C2F42-793A-4D0B-8171-9E246F065C29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3E2808A5-0CC0-40B9-A987-A8C75E3DACA2}" type="sibTrans" cxnId="{B64C2F42-793A-4D0B-8171-9E246F065C29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59175F51-9474-4F4E-980E-489721F1EB64}">
      <dgm:prSet custT="1"/>
      <dgm:spPr/>
      <dgm:t>
        <a:bodyPr/>
        <a:lstStyle/>
        <a:p>
          <a:pPr rtl="0"/>
          <a:r>
            <a:rPr lang="ro-RO" sz="1800" b="0" dirty="0"/>
            <a:t>Oferă s</a:t>
          </a:r>
          <a:r>
            <a:rPr lang="en-US" sz="1800" b="0" dirty="0" err="1"/>
            <a:t>prijin</a:t>
          </a:r>
          <a:r>
            <a:rPr lang="en-US" sz="1800" b="0" dirty="0"/>
            <a:t> </a:t>
          </a:r>
          <a:r>
            <a:rPr lang="en-US" sz="1800" b="0" dirty="0" err="1"/>
            <a:t>famili</a:t>
          </a:r>
          <a:r>
            <a:rPr lang="ro-RO" sz="1800" b="0" dirty="0"/>
            <a:t>ei  a face față problemelor pe parcursul bolii pacientului și după decesul  acestuia  pe parcursul </a:t>
          </a:r>
          <a:r>
            <a:rPr lang="en-US" sz="1800" b="0" dirty="0"/>
            <a:t> </a:t>
          </a:r>
          <a:r>
            <a:rPr lang="en-US" sz="1800" b="0" dirty="0" err="1"/>
            <a:t>în</a:t>
          </a:r>
          <a:r>
            <a:rPr lang="en-US" sz="1800" b="0" dirty="0"/>
            <a:t> </a:t>
          </a:r>
          <a:r>
            <a:rPr lang="en-US" sz="1800" b="0" dirty="0" err="1"/>
            <a:t>timpul</a:t>
          </a:r>
          <a:r>
            <a:rPr lang="en-US" sz="1800" b="0" dirty="0"/>
            <a:t> </a:t>
          </a:r>
          <a:r>
            <a:rPr lang="en-US" sz="1800" b="0" dirty="0" err="1"/>
            <a:t>bolii</a:t>
          </a:r>
          <a:r>
            <a:rPr lang="en-US" sz="1800" b="0" dirty="0"/>
            <a:t> </a:t>
          </a:r>
          <a:r>
            <a:rPr lang="en-US" sz="1800" b="0" dirty="0" err="1"/>
            <a:t>pacientului</a:t>
          </a:r>
          <a:r>
            <a:rPr lang="en-US" sz="1800" b="0" dirty="0"/>
            <a:t> </a:t>
          </a:r>
          <a:r>
            <a:rPr lang="en-US" sz="1800" b="0" dirty="0" err="1"/>
            <a:t>şi</a:t>
          </a:r>
          <a:r>
            <a:rPr lang="en-US" sz="1800" b="0" dirty="0"/>
            <a:t> </a:t>
          </a:r>
          <a:r>
            <a:rPr lang="en-US" sz="1800" b="0" dirty="0" err="1"/>
            <a:t>după</a:t>
          </a:r>
          <a:r>
            <a:rPr lang="en-US" sz="1800" b="0" dirty="0"/>
            <a:t> </a:t>
          </a:r>
          <a:r>
            <a:rPr lang="en-US" sz="1800" b="0" dirty="0" err="1"/>
            <a:t>decesul</a:t>
          </a:r>
          <a:r>
            <a:rPr lang="en-US" sz="1800" b="0" dirty="0"/>
            <a:t> </a:t>
          </a:r>
          <a:r>
            <a:rPr lang="en-US" sz="1800" b="0" dirty="0" err="1"/>
            <a:t>acestuia</a:t>
          </a:r>
          <a:endParaRPr lang="en-US" sz="1800" b="0" dirty="0"/>
        </a:p>
      </dgm:t>
    </dgm:pt>
    <dgm:pt modelId="{88F6E34B-59D7-44E7-85F3-19A57CBA80A6}" type="parTrans" cxnId="{98CB798C-C15A-4D44-8316-991100CBCA0F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1590D6B1-7680-4508-93B0-2DA115AB5364}" type="sibTrans" cxnId="{98CB798C-C15A-4D44-8316-991100CBCA0F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84D8EE2D-9E66-4766-A66B-504D9CACC0C0}">
      <dgm:prSet custT="1"/>
      <dgm:spPr/>
      <dgm:t>
        <a:bodyPr/>
        <a:lstStyle/>
        <a:p>
          <a:pPr rtl="0"/>
          <a:r>
            <a:rPr lang="en-US" sz="1800" b="0" dirty="0" err="1"/>
            <a:t>Susţine</a:t>
          </a:r>
          <a:r>
            <a:rPr lang="en-US" sz="1800" b="0" dirty="0"/>
            <a:t> </a:t>
          </a:r>
          <a:r>
            <a:rPr lang="en-US" sz="1800" b="0" dirty="0" err="1"/>
            <a:t>viaţa</a:t>
          </a:r>
          <a:r>
            <a:rPr lang="en-US" sz="1800" b="0" dirty="0"/>
            <a:t> </a:t>
          </a:r>
          <a:r>
            <a:rPr lang="en-US" sz="1800" b="0" dirty="0" err="1"/>
            <a:t>şi</a:t>
          </a:r>
          <a:r>
            <a:rPr lang="en-US" sz="1800" b="0" dirty="0"/>
            <a:t> </a:t>
          </a:r>
          <a:r>
            <a:rPr lang="en-US" sz="1800" b="0" dirty="0" err="1"/>
            <a:t>consideră</a:t>
          </a:r>
          <a:r>
            <a:rPr lang="en-US" sz="1800" b="0" dirty="0"/>
            <a:t> </a:t>
          </a:r>
          <a:r>
            <a:rPr lang="en-US" sz="1800" b="0" dirty="0" err="1"/>
            <a:t>moartea</a:t>
          </a:r>
          <a:r>
            <a:rPr lang="en-US" sz="1800" b="0" dirty="0"/>
            <a:t> ca pe</a:t>
          </a:r>
        </a:p>
        <a:p>
          <a:r>
            <a:rPr lang="en-US" sz="1800" b="0" dirty="0"/>
            <a:t>un process </a:t>
          </a:r>
          <a:r>
            <a:rPr lang="en-US" sz="1800" b="0" dirty="0" err="1"/>
            <a:t>firesc</a:t>
          </a:r>
          <a:r>
            <a:rPr lang="en-US" sz="1800" b="0" dirty="0"/>
            <a:t> </a:t>
          </a:r>
          <a:r>
            <a:rPr lang="ro-RO" sz="1800" b="0" dirty="0"/>
            <a:t>î</a:t>
          </a:r>
          <a:r>
            <a:rPr lang="en-US" sz="1800" b="0" dirty="0"/>
            <a:t>n </a:t>
          </a:r>
          <a:r>
            <a:rPr lang="en-US" sz="1800" b="0" dirty="0" err="1"/>
            <a:t>evolu</a:t>
          </a:r>
          <a:r>
            <a:rPr lang="ro-RO" sz="1800" b="0" dirty="0"/>
            <a:t>ț</a:t>
          </a:r>
          <a:r>
            <a:rPr lang="en-US" sz="1800" b="0" dirty="0" err="1"/>
            <a:t>ia</a:t>
          </a:r>
          <a:r>
            <a:rPr lang="en-US" sz="1800" b="0" dirty="0"/>
            <a:t> vie</a:t>
          </a:r>
          <a:r>
            <a:rPr lang="ro-RO" sz="1800" b="0" dirty="0"/>
            <a:t>ții.</a:t>
          </a:r>
          <a:r>
            <a:rPr lang="it-IT" sz="1800" dirty="0"/>
            <a:t> Se concentrează pe CALITATEA, nu pe CANTITATEA</a:t>
          </a:r>
          <a:r>
            <a:rPr lang="ro-RO" sz="1800" dirty="0"/>
            <a:t> </a:t>
          </a:r>
          <a:r>
            <a:rPr lang="it-IT" sz="1800" dirty="0"/>
            <a:t>vieţii</a:t>
          </a:r>
          <a:endParaRPr lang="en-US" sz="1800" b="0" dirty="0"/>
        </a:p>
      </dgm:t>
    </dgm:pt>
    <dgm:pt modelId="{8FD72858-25A9-4FDF-9007-17C0CDC1DD2F}" type="parTrans" cxnId="{93DDE9B6-2E3F-460E-8DD7-4440F6C3D208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3883D771-6667-4782-A681-75C8FAE46079}" type="sibTrans" cxnId="{93DDE9B6-2E3F-460E-8DD7-4440F6C3D208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CF0B8563-462B-4111-BC20-9B171D0A8B91}" type="pres">
      <dgm:prSet presAssocID="{081AAB65-18DB-4CC5-BF98-0716B67F546C}" presName="matrix" presStyleCnt="0">
        <dgm:presLayoutVars>
          <dgm:chMax val="1"/>
          <dgm:dir/>
          <dgm:resizeHandles val="exact"/>
        </dgm:presLayoutVars>
      </dgm:prSet>
      <dgm:spPr/>
    </dgm:pt>
    <dgm:pt modelId="{EA51B579-6422-4590-B8FA-7B66AAB335D3}" type="pres">
      <dgm:prSet presAssocID="{081AAB65-18DB-4CC5-BF98-0716B67F546C}" presName="diamond" presStyleLbl="bgShp" presStyleIdx="0" presStyleCnt="1"/>
      <dgm:spPr/>
    </dgm:pt>
    <dgm:pt modelId="{A48BFC72-C572-4522-9E0A-8281C83129FD}" type="pres">
      <dgm:prSet presAssocID="{081AAB65-18DB-4CC5-BF98-0716B67F546C}" presName="quad1" presStyleLbl="node1" presStyleIdx="0" presStyleCnt="4" custScaleX="172044" custScaleY="83179">
        <dgm:presLayoutVars>
          <dgm:chMax val="0"/>
          <dgm:chPref val="0"/>
          <dgm:bulletEnabled val="1"/>
        </dgm:presLayoutVars>
      </dgm:prSet>
      <dgm:spPr/>
    </dgm:pt>
    <dgm:pt modelId="{AF2B8E5A-22AF-46CE-82DF-59B248BB2822}" type="pres">
      <dgm:prSet presAssocID="{081AAB65-18DB-4CC5-BF98-0716B67F546C}" presName="quad2" presStyleLbl="node1" presStyleIdx="1" presStyleCnt="4" custFlipHor="1" custScaleX="171250" custLinFactNeighborX="93466" custLinFactNeighborY="3846">
        <dgm:presLayoutVars>
          <dgm:chMax val="0"/>
          <dgm:chPref val="0"/>
          <dgm:bulletEnabled val="1"/>
        </dgm:presLayoutVars>
      </dgm:prSet>
      <dgm:spPr/>
    </dgm:pt>
    <dgm:pt modelId="{5ED0FED8-1127-46F8-8166-F0DBA71D7C93}" type="pres">
      <dgm:prSet presAssocID="{081AAB65-18DB-4CC5-BF98-0716B67F546C}" presName="quad3" presStyleLbl="node1" presStyleIdx="2" presStyleCnt="4" custScaleX="154954" custScaleY="106945">
        <dgm:presLayoutVars>
          <dgm:chMax val="0"/>
          <dgm:chPref val="0"/>
          <dgm:bulletEnabled val="1"/>
        </dgm:presLayoutVars>
      </dgm:prSet>
      <dgm:spPr/>
    </dgm:pt>
    <dgm:pt modelId="{369D9F44-FEE8-41AC-BB2E-681D9952BD0E}" type="pres">
      <dgm:prSet presAssocID="{081AAB65-18DB-4CC5-BF98-0716B67F546C}" presName="quad4" presStyleLbl="node1" presStyleIdx="3" presStyleCnt="4" custScaleX="234236" custScaleY="97468" custLinFactX="24857" custLinFactNeighborX="100000" custLinFactNeighborY="27478">
        <dgm:presLayoutVars>
          <dgm:chMax val="0"/>
          <dgm:chPref val="0"/>
          <dgm:bulletEnabled val="1"/>
        </dgm:presLayoutVars>
      </dgm:prSet>
      <dgm:spPr/>
    </dgm:pt>
  </dgm:ptLst>
  <dgm:cxnLst>
    <dgm:cxn modelId="{CCC1BA2B-A1F2-4F4B-98A1-E2BAC6AB6DFA}" type="presOf" srcId="{84D8EE2D-9E66-4766-A66B-504D9CACC0C0}" destId="{AF2B8E5A-22AF-46CE-82DF-59B248BB2822}" srcOrd="0" destOrd="0" presId="urn:microsoft.com/office/officeart/2005/8/layout/matrix3"/>
    <dgm:cxn modelId="{B64C2F42-793A-4D0B-8171-9E246F065C29}" srcId="{081AAB65-18DB-4CC5-BF98-0716B67F546C}" destId="{BA36AE82-C3F3-4ED6-8F29-5B9D1FC20854}" srcOrd="2" destOrd="0" parTransId="{335C2491-BF71-472C-A9BC-4BB7E08C3521}" sibTransId="{3E2808A5-0CC0-40B9-A987-A8C75E3DACA2}"/>
    <dgm:cxn modelId="{8F687164-9E79-4FC4-8260-3011F9D49679}" type="presOf" srcId="{59175F51-9474-4F4E-980E-489721F1EB64}" destId="{369D9F44-FEE8-41AC-BB2E-681D9952BD0E}" srcOrd="0" destOrd="0" presId="urn:microsoft.com/office/officeart/2005/8/layout/matrix3"/>
    <dgm:cxn modelId="{8F76604D-BB16-460E-A7B0-F7C775F99863}" type="presOf" srcId="{081AAB65-18DB-4CC5-BF98-0716B67F546C}" destId="{CF0B8563-462B-4111-BC20-9B171D0A8B91}" srcOrd="0" destOrd="0" presId="urn:microsoft.com/office/officeart/2005/8/layout/matrix3"/>
    <dgm:cxn modelId="{81D5067B-967F-48AF-9648-DD6ABDCD5D8F}" srcId="{081AAB65-18DB-4CC5-BF98-0716B67F546C}" destId="{AA4531A7-AD47-45AC-AF0B-B040ABBAEAC5}" srcOrd="0" destOrd="0" parTransId="{E140A0FB-B210-4851-8EC4-79BC0716CD8D}" sibTransId="{8D503ECC-3AE7-49C4-884E-A806D2A1465C}"/>
    <dgm:cxn modelId="{98CB798C-C15A-4D44-8316-991100CBCA0F}" srcId="{081AAB65-18DB-4CC5-BF98-0716B67F546C}" destId="{59175F51-9474-4F4E-980E-489721F1EB64}" srcOrd="3" destOrd="0" parTransId="{88F6E34B-59D7-44E7-85F3-19A57CBA80A6}" sibTransId="{1590D6B1-7680-4508-93B0-2DA115AB5364}"/>
    <dgm:cxn modelId="{93DDE9B6-2E3F-460E-8DD7-4440F6C3D208}" srcId="{081AAB65-18DB-4CC5-BF98-0716B67F546C}" destId="{84D8EE2D-9E66-4766-A66B-504D9CACC0C0}" srcOrd="1" destOrd="0" parTransId="{8FD72858-25A9-4FDF-9007-17C0CDC1DD2F}" sibTransId="{3883D771-6667-4782-A681-75C8FAE46079}"/>
    <dgm:cxn modelId="{DD9C05DE-F73D-4125-908D-F3CD05DEBC09}" type="presOf" srcId="{AA4531A7-AD47-45AC-AF0B-B040ABBAEAC5}" destId="{A48BFC72-C572-4522-9E0A-8281C83129FD}" srcOrd="0" destOrd="0" presId="urn:microsoft.com/office/officeart/2005/8/layout/matrix3"/>
    <dgm:cxn modelId="{77DD3FFC-505F-4B20-AE66-3C24B25860F8}" type="presOf" srcId="{BA36AE82-C3F3-4ED6-8F29-5B9D1FC20854}" destId="{5ED0FED8-1127-46F8-8166-F0DBA71D7C93}" srcOrd="0" destOrd="0" presId="urn:microsoft.com/office/officeart/2005/8/layout/matrix3"/>
    <dgm:cxn modelId="{FE147314-6AB7-4E32-95B2-607D77E4F176}" type="presParOf" srcId="{CF0B8563-462B-4111-BC20-9B171D0A8B91}" destId="{EA51B579-6422-4590-B8FA-7B66AAB335D3}" srcOrd="0" destOrd="0" presId="urn:microsoft.com/office/officeart/2005/8/layout/matrix3"/>
    <dgm:cxn modelId="{B5A5C8AE-2ABF-4B72-9EEE-F49D14C1AF33}" type="presParOf" srcId="{CF0B8563-462B-4111-BC20-9B171D0A8B91}" destId="{A48BFC72-C572-4522-9E0A-8281C83129FD}" srcOrd="1" destOrd="0" presId="urn:microsoft.com/office/officeart/2005/8/layout/matrix3"/>
    <dgm:cxn modelId="{75DC5C30-06EF-48E3-BCFD-A7BF439B2B98}" type="presParOf" srcId="{CF0B8563-462B-4111-BC20-9B171D0A8B91}" destId="{AF2B8E5A-22AF-46CE-82DF-59B248BB2822}" srcOrd="2" destOrd="0" presId="urn:microsoft.com/office/officeart/2005/8/layout/matrix3"/>
    <dgm:cxn modelId="{F65619F0-1D93-42F6-A5AE-D840ECEADAC1}" type="presParOf" srcId="{CF0B8563-462B-4111-BC20-9B171D0A8B91}" destId="{5ED0FED8-1127-46F8-8166-F0DBA71D7C93}" srcOrd="3" destOrd="0" presId="urn:microsoft.com/office/officeart/2005/8/layout/matrix3"/>
    <dgm:cxn modelId="{428E6FC2-7475-4E73-ADEB-1AC43DEB868C}" type="presParOf" srcId="{CF0B8563-462B-4111-BC20-9B171D0A8B91}" destId="{369D9F44-FEE8-41AC-BB2E-681D9952BD0E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1AAB65-18DB-4CC5-BF98-0716B67F546C}" type="doc">
      <dgm:prSet loTypeId="urn:microsoft.com/office/officeart/2005/8/layout/target3" loCatId="relationship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AA4531A7-AD47-45AC-AF0B-B040ABBAEAC5}">
      <dgm:prSet custT="1"/>
      <dgm:spPr/>
      <dgm:t>
        <a:bodyPr/>
        <a:lstStyle/>
        <a:p>
          <a:endParaRPr lang="ro-RO" sz="1800" b="1" dirty="0"/>
        </a:p>
        <a:p>
          <a:r>
            <a:rPr lang="ro-RO" sz="1800" b="1" dirty="0"/>
            <a:t>  </a:t>
          </a:r>
          <a:r>
            <a:rPr lang="ro-RO" sz="1600" b="1" dirty="0"/>
            <a:t>Înțelegerea </a:t>
          </a:r>
          <a:r>
            <a:rPr lang="en-US" sz="1600" b="1" dirty="0"/>
            <a:t>holistic</a:t>
          </a:r>
          <a:r>
            <a:rPr lang="ro-RO" sz="1600" b="1" dirty="0"/>
            <a:t>ă a beneficiarilor( văzut ca un sistem întreg (pacient și familie) pentru a putea sugera opțiunile de tratament cele mai bune,</a:t>
          </a:r>
        </a:p>
        <a:p>
          <a:endParaRPr lang="en-US" sz="1600" b="0" dirty="0"/>
        </a:p>
      </dgm:t>
    </dgm:pt>
    <dgm:pt modelId="{E140A0FB-B210-4851-8EC4-79BC0716CD8D}" type="parTrans" cxnId="{81D5067B-967F-48AF-9648-DD6ABDCD5D8F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8D503ECC-3AE7-49C4-884E-A806D2A1465C}" type="sibTrans" cxnId="{81D5067B-967F-48AF-9648-DD6ABDCD5D8F}">
      <dgm:prSet/>
      <dgm:spPr/>
      <dgm:t>
        <a:bodyPr/>
        <a:lstStyle/>
        <a:p>
          <a:endParaRPr lang="en-US" sz="1400" b="1">
            <a:solidFill>
              <a:schemeClr val="tx1"/>
            </a:solidFill>
          </a:endParaRPr>
        </a:p>
      </dgm:t>
    </dgm:pt>
    <dgm:pt modelId="{7D2EDDA5-5AC4-4230-B1B2-61AF7BDE2A5E}">
      <dgm:prSet custT="1"/>
      <dgm:spPr/>
      <dgm:t>
        <a:bodyPr/>
        <a:lstStyle/>
        <a:p>
          <a:r>
            <a:rPr lang="ro-RO" sz="1600" b="1" dirty="0" err="1"/>
            <a:t>Constientizarea</a:t>
          </a:r>
          <a:r>
            <a:rPr lang="en-US" sz="1600" b="1" dirty="0"/>
            <a:t> </a:t>
          </a:r>
          <a:r>
            <a:rPr lang="en-US" sz="1600" b="1" dirty="0" err="1"/>
            <a:t>unicit</a:t>
          </a:r>
          <a:r>
            <a:rPr lang="ro-RO" sz="1600" b="1" dirty="0" err="1"/>
            <a:t>ății</a:t>
          </a:r>
          <a:r>
            <a:rPr lang="en-US" sz="1600" b="1" dirty="0"/>
            <a:t> </a:t>
          </a:r>
          <a:r>
            <a:rPr lang="en-US" sz="1600" b="1" dirty="0" err="1"/>
            <a:t>fiecărui</a:t>
          </a:r>
          <a:r>
            <a:rPr lang="en-US" sz="1600" b="1" dirty="0"/>
            <a:t> </a:t>
          </a:r>
          <a:r>
            <a:rPr lang="en-US" sz="1600" b="1" dirty="0" err="1"/>
            <a:t>pacient</a:t>
          </a:r>
          <a:r>
            <a:rPr lang="en-US" sz="1600" b="1" dirty="0"/>
            <a:t> (</a:t>
          </a:r>
          <a:r>
            <a:rPr lang="en-US" sz="1600" b="1" dirty="0" err="1"/>
            <a:t>etnia</a:t>
          </a:r>
          <a:r>
            <a:rPr lang="en-US" sz="1600" b="1" dirty="0"/>
            <a:t> </a:t>
          </a:r>
          <a:r>
            <a:rPr lang="en-US" sz="1600" b="1" dirty="0" err="1"/>
            <a:t>cultura</a:t>
          </a:r>
          <a:r>
            <a:rPr lang="en-US" sz="1600" b="1" dirty="0"/>
            <a:t>, </a:t>
          </a:r>
          <a:r>
            <a:rPr lang="en-US" sz="1600" b="1" dirty="0" err="1"/>
            <a:t>spiritualitatea</a:t>
          </a:r>
          <a:r>
            <a:rPr lang="en-US" sz="1600" b="1" dirty="0"/>
            <a:t> ș</a:t>
          </a:r>
          <a:r>
            <a:rPr lang="ro-RO" sz="1600" b="1" dirty="0"/>
            <a:t>i educația)și importanței  e</a:t>
          </a:r>
          <a:r>
            <a:rPr lang="en-US" sz="1600" b="1" dirty="0" err="1"/>
            <a:t>valuării</a:t>
          </a:r>
          <a:r>
            <a:rPr lang="en-US" sz="1600" b="1" dirty="0"/>
            <a:t> </a:t>
          </a:r>
          <a:r>
            <a:rPr lang="en-US" sz="1600" b="1" dirty="0" err="1"/>
            <a:t>înțelegerii</a:t>
          </a:r>
          <a:r>
            <a:rPr lang="en-US" sz="1600" b="1" dirty="0"/>
            <a:t> </a:t>
          </a:r>
          <a:r>
            <a:rPr lang="en-US" sz="1600" b="1" dirty="0" err="1"/>
            <a:t>bolii</a:t>
          </a:r>
          <a:r>
            <a:rPr lang="en-US" sz="1600" b="1" dirty="0"/>
            <a:t> de </a:t>
          </a:r>
          <a:r>
            <a:rPr lang="en-US" sz="1600" b="1" dirty="0" err="1"/>
            <a:t>către</a:t>
          </a:r>
          <a:r>
            <a:rPr lang="en-US" sz="1600" b="1" dirty="0"/>
            <a:t> </a:t>
          </a:r>
          <a:r>
            <a:rPr lang="en-US" sz="1600" b="1" dirty="0" err="1"/>
            <a:t>pacient</a:t>
          </a:r>
          <a:r>
            <a:rPr lang="en-US" sz="1600" b="1" dirty="0"/>
            <a:t> </a:t>
          </a:r>
          <a:r>
            <a:rPr lang="en-US" sz="1600" b="1" dirty="0" err="1"/>
            <a:t>și</a:t>
          </a:r>
          <a:r>
            <a:rPr lang="en-US" sz="1600" b="1" dirty="0"/>
            <a:t> familia </a:t>
          </a:r>
          <a:r>
            <a:rPr lang="en-US" sz="1600" b="1" dirty="0" err="1"/>
            <a:t>acestuia</a:t>
          </a:r>
          <a:endParaRPr lang="ro-RO" sz="1600" b="1" dirty="0"/>
        </a:p>
      </dgm:t>
    </dgm:pt>
    <dgm:pt modelId="{1D73F99D-6327-4AC6-A10A-2A2B3B34D4C4}" type="parTrans" cxnId="{845F4430-D25B-443B-B2B9-FA96931BD2CB}">
      <dgm:prSet/>
      <dgm:spPr/>
      <dgm:t>
        <a:bodyPr/>
        <a:lstStyle/>
        <a:p>
          <a:endParaRPr lang="en-US"/>
        </a:p>
      </dgm:t>
    </dgm:pt>
    <dgm:pt modelId="{C4EAD251-4F93-4A8D-BBEF-9BEBEB6F1F5E}" type="sibTrans" cxnId="{845F4430-D25B-443B-B2B9-FA96931BD2CB}">
      <dgm:prSet/>
      <dgm:spPr/>
      <dgm:t>
        <a:bodyPr/>
        <a:lstStyle/>
        <a:p>
          <a:endParaRPr lang="en-US"/>
        </a:p>
      </dgm:t>
    </dgm:pt>
    <dgm:pt modelId="{679E3F0C-0C18-4E0D-B910-A249F8853788}">
      <dgm:prSet custT="1"/>
      <dgm:spPr/>
      <dgm:t>
        <a:bodyPr/>
        <a:lstStyle/>
        <a:p>
          <a:r>
            <a:rPr lang="ro-RO" sz="1600" b="1" dirty="0"/>
            <a:t>Identificarea caracteristicilor  individuale și specifice ale modului în care comunică beneficiarul , dar și ale beneficiarului însuși</a:t>
          </a:r>
        </a:p>
      </dgm:t>
    </dgm:pt>
    <dgm:pt modelId="{9D47B8B7-1B5D-4C49-A681-8B496BBD2EF8}" type="parTrans" cxnId="{32FB664A-DB23-441E-9DA5-2BD7D1FA0FC1}">
      <dgm:prSet/>
      <dgm:spPr/>
      <dgm:t>
        <a:bodyPr/>
        <a:lstStyle/>
        <a:p>
          <a:endParaRPr lang="en-US"/>
        </a:p>
      </dgm:t>
    </dgm:pt>
    <dgm:pt modelId="{7879D4B5-1642-479F-9F12-AB04E49B0947}" type="sibTrans" cxnId="{32FB664A-DB23-441E-9DA5-2BD7D1FA0FC1}">
      <dgm:prSet/>
      <dgm:spPr/>
      <dgm:t>
        <a:bodyPr/>
        <a:lstStyle/>
        <a:p>
          <a:endParaRPr lang="en-US"/>
        </a:p>
      </dgm:t>
    </dgm:pt>
    <dgm:pt modelId="{74FC6BD2-ABC6-4DAF-8303-4EB1A9E25F20}">
      <dgm:prSet custT="1"/>
      <dgm:spPr/>
      <dgm:t>
        <a:bodyPr/>
        <a:lstStyle/>
        <a:p>
          <a:r>
            <a:rPr lang="ro-RO" sz="1600" b="1" dirty="0" err="1"/>
            <a:t>Constientizarea</a:t>
          </a:r>
          <a:r>
            <a:rPr lang="ro-RO" sz="1600" b="1" dirty="0"/>
            <a:t> nevoii de a  cunoaște toate  </a:t>
          </a:r>
          <a:r>
            <a:rPr lang="en-US" sz="1600" b="1" dirty="0" err="1"/>
            <a:t>îngrijorări</a:t>
          </a:r>
          <a:r>
            <a:rPr lang="ro-RO" sz="1600" b="1" dirty="0"/>
            <a:t>le  </a:t>
          </a:r>
          <a:r>
            <a:rPr lang="ro-RO" sz="1600" b="1" dirty="0" err="1"/>
            <a:t>baneficiarului</a:t>
          </a:r>
          <a:r>
            <a:rPr lang="ro-RO" sz="1600" b="1" dirty="0"/>
            <a:t> </a:t>
          </a:r>
          <a:r>
            <a:rPr lang="en-US" sz="1600" b="1" dirty="0"/>
            <a:t>– </a:t>
          </a:r>
          <a:r>
            <a:rPr lang="en-US" sz="1600" b="1" dirty="0" err="1"/>
            <a:t>medicale</a:t>
          </a:r>
          <a:r>
            <a:rPr lang="en-US" sz="1600" b="1" dirty="0"/>
            <a:t>, </a:t>
          </a:r>
          <a:r>
            <a:rPr lang="en-US" sz="1600" b="1" dirty="0" err="1"/>
            <a:t>psihologice</a:t>
          </a:r>
          <a:r>
            <a:rPr lang="en-US" sz="1600" b="1" dirty="0"/>
            <a:t>, </a:t>
          </a:r>
          <a:r>
            <a:rPr lang="en-US" sz="1600" b="1" dirty="0" err="1"/>
            <a:t>sociale</a:t>
          </a:r>
          <a:r>
            <a:rPr lang="en-US" sz="1600" b="1" dirty="0"/>
            <a:t> </a:t>
          </a:r>
          <a:r>
            <a:rPr lang="en-US" sz="1600" b="1" dirty="0" err="1"/>
            <a:t>și</a:t>
          </a:r>
          <a:r>
            <a:rPr lang="en-US" sz="1600" b="1" dirty="0"/>
            <a:t> </a:t>
          </a:r>
          <a:r>
            <a:rPr lang="en-US" sz="1600" b="1" dirty="0" err="1"/>
            <a:t>spirituale</a:t>
          </a:r>
          <a:endParaRPr lang="ro-RO" sz="1600" b="1" dirty="0"/>
        </a:p>
      </dgm:t>
    </dgm:pt>
    <dgm:pt modelId="{C36330A7-342E-44A9-8729-23348D53C98C}" type="parTrans" cxnId="{9AAA4F9B-0228-4579-8F8A-74BF94F8C1AF}">
      <dgm:prSet/>
      <dgm:spPr/>
      <dgm:t>
        <a:bodyPr/>
        <a:lstStyle/>
        <a:p>
          <a:endParaRPr lang="en-US"/>
        </a:p>
      </dgm:t>
    </dgm:pt>
    <dgm:pt modelId="{31962ACC-C296-44B8-8AA5-94D17A8F5389}" type="sibTrans" cxnId="{9AAA4F9B-0228-4579-8F8A-74BF94F8C1AF}">
      <dgm:prSet/>
      <dgm:spPr/>
      <dgm:t>
        <a:bodyPr/>
        <a:lstStyle/>
        <a:p>
          <a:endParaRPr lang="en-US"/>
        </a:p>
      </dgm:t>
    </dgm:pt>
    <dgm:pt modelId="{4093407D-9A63-4323-B85B-4CC419FC439E}">
      <dgm:prSet custT="1"/>
      <dgm:spPr/>
      <dgm:t>
        <a:bodyPr/>
        <a:lstStyle/>
        <a:p>
          <a:pPr algn="ctr"/>
          <a:r>
            <a:rPr lang="ro-RO" sz="1600" b="1" dirty="0"/>
            <a:t>Stabilirea ce înțelege beneficiarul despre boala lui și mecanismele de adaptare</a:t>
          </a:r>
          <a:r>
            <a:rPr lang="ro-RO" sz="1100" b="1" dirty="0"/>
            <a:t>, </a:t>
          </a:r>
        </a:p>
      </dgm:t>
    </dgm:pt>
    <dgm:pt modelId="{069820D0-A968-48DA-9B79-4BC7A7FF4C64}" type="parTrans" cxnId="{4E21CBEC-E877-4955-B9D7-F213620AE4A8}">
      <dgm:prSet/>
      <dgm:spPr/>
      <dgm:t>
        <a:bodyPr/>
        <a:lstStyle/>
        <a:p>
          <a:endParaRPr lang="en-US"/>
        </a:p>
      </dgm:t>
    </dgm:pt>
    <dgm:pt modelId="{1B2B7311-50DF-4695-852D-882DF52F355A}" type="sibTrans" cxnId="{4E21CBEC-E877-4955-B9D7-F213620AE4A8}">
      <dgm:prSet/>
      <dgm:spPr/>
      <dgm:t>
        <a:bodyPr/>
        <a:lstStyle/>
        <a:p>
          <a:endParaRPr lang="en-US"/>
        </a:p>
      </dgm:t>
    </dgm:pt>
    <dgm:pt modelId="{AA0FBEB9-FE7A-4DF7-8317-AF919B0831AB}" type="pres">
      <dgm:prSet presAssocID="{081AAB65-18DB-4CC5-BF98-0716B67F546C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861BEB49-8D40-42A2-8D20-119835935F70}" type="pres">
      <dgm:prSet presAssocID="{AA4531A7-AD47-45AC-AF0B-B040ABBAEAC5}" presName="circle1" presStyleLbl="node1" presStyleIdx="0" presStyleCnt="5"/>
      <dgm:spPr/>
    </dgm:pt>
    <dgm:pt modelId="{6CB89C8E-9F2A-41EC-A85A-726B3B7163DA}" type="pres">
      <dgm:prSet presAssocID="{AA4531A7-AD47-45AC-AF0B-B040ABBAEAC5}" presName="space" presStyleCnt="0"/>
      <dgm:spPr/>
    </dgm:pt>
    <dgm:pt modelId="{AEF6F16A-37A1-4E0A-A5E5-CC5DAEC33E7D}" type="pres">
      <dgm:prSet presAssocID="{AA4531A7-AD47-45AC-AF0B-B040ABBAEAC5}" presName="rect1" presStyleLbl="alignAcc1" presStyleIdx="0" presStyleCnt="5"/>
      <dgm:spPr/>
    </dgm:pt>
    <dgm:pt modelId="{540A83AE-7C05-4A71-9E80-96C37D6257A7}" type="pres">
      <dgm:prSet presAssocID="{4093407D-9A63-4323-B85B-4CC419FC439E}" presName="vertSpace2" presStyleLbl="node1" presStyleIdx="0" presStyleCnt="5"/>
      <dgm:spPr/>
    </dgm:pt>
    <dgm:pt modelId="{525A6985-1D99-4D1F-9D72-0AF9276FCAE8}" type="pres">
      <dgm:prSet presAssocID="{4093407D-9A63-4323-B85B-4CC419FC439E}" presName="circle2" presStyleLbl="node1" presStyleIdx="1" presStyleCnt="5"/>
      <dgm:spPr/>
    </dgm:pt>
    <dgm:pt modelId="{A830214A-FFF3-4ABF-A168-B02E4638E503}" type="pres">
      <dgm:prSet presAssocID="{4093407D-9A63-4323-B85B-4CC419FC439E}" presName="rect2" presStyleLbl="alignAcc1" presStyleIdx="1" presStyleCnt="5"/>
      <dgm:spPr/>
    </dgm:pt>
    <dgm:pt modelId="{7F452098-825C-4D1D-B770-23689D9DF28D}" type="pres">
      <dgm:prSet presAssocID="{679E3F0C-0C18-4E0D-B910-A249F8853788}" presName="vertSpace3" presStyleLbl="node1" presStyleIdx="1" presStyleCnt="5"/>
      <dgm:spPr/>
    </dgm:pt>
    <dgm:pt modelId="{0FA61111-3509-4CBE-8AD1-E3042156788B}" type="pres">
      <dgm:prSet presAssocID="{679E3F0C-0C18-4E0D-B910-A249F8853788}" presName="circle3" presStyleLbl="node1" presStyleIdx="2" presStyleCnt="5"/>
      <dgm:spPr/>
    </dgm:pt>
    <dgm:pt modelId="{237CA953-CB64-4067-B487-99503E5BA8D2}" type="pres">
      <dgm:prSet presAssocID="{679E3F0C-0C18-4E0D-B910-A249F8853788}" presName="rect3" presStyleLbl="alignAcc1" presStyleIdx="2" presStyleCnt="5"/>
      <dgm:spPr/>
    </dgm:pt>
    <dgm:pt modelId="{1369DB65-BDCE-443B-8A8A-C11507251938}" type="pres">
      <dgm:prSet presAssocID="{74FC6BD2-ABC6-4DAF-8303-4EB1A9E25F20}" presName="vertSpace4" presStyleLbl="node1" presStyleIdx="2" presStyleCnt="5"/>
      <dgm:spPr/>
    </dgm:pt>
    <dgm:pt modelId="{DAA142D7-13C6-4B28-8818-9DD1AFCF3FF1}" type="pres">
      <dgm:prSet presAssocID="{74FC6BD2-ABC6-4DAF-8303-4EB1A9E25F20}" presName="circle4" presStyleLbl="node1" presStyleIdx="3" presStyleCnt="5"/>
      <dgm:spPr/>
    </dgm:pt>
    <dgm:pt modelId="{BFA10D55-1BC1-494C-A046-B4067B2B71CA}" type="pres">
      <dgm:prSet presAssocID="{74FC6BD2-ABC6-4DAF-8303-4EB1A9E25F20}" presName="rect4" presStyleLbl="alignAcc1" presStyleIdx="3" presStyleCnt="5"/>
      <dgm:spPr/>
    </dgm:pt>
    <dgm:pt modelId="{86A42BFA-990D-49F6-A3EB-550FF43ABDF5}" type="pres">
      <dgm:prSet presAssocID="{7D2EDDA5-5AC4-4230-B1B2-61AF7BDE2A5E}" presName="vertSpace5" presStyleLbl="node1" presStyleIdx="3" presStyleCnt="5"/>
      <dgm:spPr/>
    </dgm:pt>
    <dgm:pt modelId="{5A6FB2C7-83EE-4A38-80A1-CCAF8E072104}" type="pres">
      <dgm:prSet presAssocID="{7D2EDDA5-5AC4-4230-B1B2-61AF7BDE2A5E}" presName="circle5" presStyleLbl="node1" presStyleIdx="4" presStyleCnt="5"/>
      <dgm:spPr/>
    </dgm:pt>
    <dgm:pt modelId="{92B242E0-AC87-4774-8C25-6F1FDF2DBC5A}" type="pres">
      <dgm:prSet presAssocID="{7D2EDDA5-5AC4-4230-B1B2-61AF7BDE2A5E}" presName="rect5" presStyleLbl="alignAcc1" presStyleIdx="4" presStyleCnt="5"/>
      <dgm:spPr/>
    </dgm:pt>
    <dgm:pt modelId="{5640E4EF-8ECC-4B5B-B50D-37DC6F09370D}" type="pres">
      <dgm:prSet presAssocID="{AA4531A7-AD47-45AC-AF0B-B040ABBAEAC5}" presName="rect1ParTxNoCh" presStyleLbl="alignAcc1" presStyleIdx="4" presStyleCnt="5">
        <dgm:presLayoutVars>
          <dgm:chMax val="1"/>
          <dgm:bulletEnabled val="1"/>
        </dgm:presLayoutVars>
      </dgm:prSet>
      <dgm:spPr/>
    </dgm:pt>
    <dgm:pt modelId="{61A175A2-29AF-4D08-814E-5D2A9EF7C971}" type="pres">
      <dgm:prSet presAssocID="{4093407D-9A63-4323-B85B-4CC419FC439E}" presName="rect2ParTxNoCh" presStyleLbl="alignAcc1" presStyleIdx="4" presStyleCnt="5">
        <dgm:presLayoutVars>
          <dgm:chMax val="1"/>
          <dgm:bulletEnabled val="1"/>
        </dgm:presLayoutVars>
      </dgm:prSet>
      <dgm:spPr/>
    </dgm:pt>
    <dgm:pt modelId="{781F0361-1039-4A12-83A4-FC0E14FE3C3A}" type="pres">
      <dgm:prSet presAssocID="{679E3F0C-0C18-4E0D-B910-A249F8853788}" presName="rect3ParTxNoCh" presStyleLbl="alignAcc1" presStyleIdx="4" presStyleCnt="5">
        <dgm:presLayoutVars>
          <dgm:chMax val="1"/>
          <dgm:bulletEnabled val="1"/>
        </dgm:presLayoutVars>
      </dgm:prSet>
      <dgm:spPr/>
    </dgm:pt>
    <dgm:pt modelId="{DA8166DD-6603-49C7-A2AE-1FF10EC524AB}" type="pres">
      <dgm:prSet presAssocID="{74FC6BD2-ABC6-4DAF-8303-4EB1A9E25F20}" presName="rect4ParTxNoCh" presStyleLbl="alignAcc1" presStyleIdx="4" presStyleCnt="5">
        <dgm:presLayoutVars>
          <dgm:chMax val="1"/>
          <dgm:bulletEnabled val="1"/>
        </dgm:presLayoutVars>
      </dgm:prSet>
      <dgm:spPr/>
    </dgm:pt>
    <dgm:pt modelId="{9187FD54-B842-4D7F-9399-36D397512021}" type="pres">
      <dgm:prSet presAssocID="{7D2EDDA5-5AC4-4230-B1B2-61AF7BDE2A5E}" presName="rect5ParTxNoCh" presStyleLbl="alignAcc1" presStyleIdx="4" presStyleCnt="5">
        <dgm:presLayoutVars>
          <dgm:chMax val="1"/>
          <dgm:bulletEnabled val="1"/>
        </dgm:presLayoutVars>
      </dgm:prSet>
      <dgm:spPr/>
    </dgm:pt>
  </dgm:ptLst>
  <dgm:cxnLst>
    <dgm:cxn modelId="{D1E60609-97A3-444A-A3C8-C60866651AB3}" type="presOf" srcId="{7D2EDDA5-5AC4-4230-B1B2-61AF7BDE2A5E}" destId="{92B242E0-AC87-4774-8C25-6F1FDF2DBC5A}" srcOrd="0" destOrd="0" presId="urn:microsoft.com/office/officeart/2005/8/layout/target3"/>
    <dgm:cxn modelId="{0F05952E-35F9-4E1A-948D-002F4A5641AE}" type="presOf" srcId="{74FC6BD2-ABC6-4DAF-8303-4EB1A9E25F20}" destId="{DA8166DD-6603-49C7-A2AE-1FF10EC524AB}" srcOrd="1" destOrd="0" presId="urn:microsoft.com/office/officeart/2005/8/layout/target3"/>
    <dgm:cxn modelId="{845F4430-D25B-443B-B2B9-FA96931BD2CB}" srcId="{081AAB65-18DB-4CC5-BF98-0716B67F546C}" destId="{7D2EDDA5-5AC4-4230-B1B2-61AF7BDE2A5E}" srcOrd="4" destOrd="0" parTransId="{1D73F99D-6327-4AC6-A10A-2A2B3B34D4C4}" sibTransId="{C4EAD251-4F93-4A8D-BBEF-9BEBEB6F1F5E}"/>
    <dgm:cxn modelId="{44428331-B9B6-4FCB-8CD2-C2A633F8C2AD}" type="presOf" srcId="{679E3F0C-0C18-4E0D-B910-A249F8853788}" destId="{781F0361-1039-4A12-83A4-FC0E14FE3C3A}" srcOrd="1" destOrd="0" presId="urn:microsoft.com/office/officeart/2005/8/layout/target3"/>
    <dgm:cxn modelId="{E67DDC40-4536-41EB-9A64-1D76A7DE6246}" type="presOf" srcId="{7D2EDDA5-5AC4-4230-B1B2-61AF7BDE2A5E}" destId="{9187FD54-B842-4D7F-9399-36D397512021}" srcOrd="1" destOrd="0" presId="urn:microsoft.com/office/officeart/2005/8/layout/target3"/>
    <dgm:cxn modelId="{F2F5BA63-682B-465C-8114-EFFE5D754910}" type="presOf" srcId="{081AAB65-18DB-4CC5-BF98-0716B67F546C}" destId="{AA0FBEB9-FE7A-4DF7-8317-AF919B0831AB}" srcOrd="0" destOrd="0" presId="urn:microsoft.com/office/officeart/2005/8/layout/target3"/>
    <dgm:cxn modelId="{EECB9B48-7F2A-4B7F-8847-1A6AB7DBDBD1}" type="presOf" srcId="{4093407D-9A63-4323-B85B-4CC419FC439E}" destId="{61A175A2-29AF-4D08-814E-5D2A9EF7C971}" srcOrd="1" destOrd="0" presId="urn:microsoft.com/office/officeart/2005/8/layout/target3"/>
    <dgm:cxn modelId="{32FB664A-DB23-441E-9DA5-2BD7D1FA0FC1}" srcId="{081AAB65-18DB-4CC5-BF98-0716B67F546C}" destId="{679E3F0C-0C18-4E0D-B910-A249F8853788}" srcOrd="2" destOrd="0" parTransId="{9D47B8B7-1B5D-4C49-A681-8B496BBD2EF8}" sibTransId="{7879D4B5-1642-479F-9F12-AB04E49B0947}"/>
    <dgm:cxn modelId="{81D5067B-967F-48AF-9648-DD6ABDCD5D8F}" srcId="{081AAB65-18DB-4CC5-BF98-0716B67F546C}" destId="{AA4531A7-AD47-45AC-AF0B-B040ABBAEAC5}" srcOrd="0" destOrd="0" parTransId="{E140A0FB-B210-4851-8EC4-79BC0716CD8D}" sibTransId="{8D503ECC-3AE7-49C4-884E-A806D2A1465C}"/>
    <dgm:cxn modelId="{E562189A-A826-4E4A-ACB2-14CDAE48C990}" type="presOf" srcId="{AA4531A7-AD47-45AC-AF0B-B040ABBAEAC5}" destId="{AEF6F16A-37A1-4E0A-A5E5-CC5DAEC33E7D}" srcOrd="0" destOrd="0" presId="urn:microsoft.com/office/officeart/2005/8/layout/target3"/>
    <dgm:cxn modelId="{9AAA4F9B-0228-4579-8F8A-74BF94F8C1AF}" srcId="{081AAB65-18DB-4CC5-BF98-0716B67F546C}" destId="{74FC6BD2-ABC6-4DAF-8303-4EB1A9E25F20}" srcOrd="3" destOrd="0" parTransId="{C36330A7-342E-44A9-8729-23348D53C98C}" sibTransId="{31962ACC-C296-44B8-8AA5-94D17A8F5389}"/>
    <dgm:cxn modelId="{C3D7679F-14BC-4944-BA88-A7A1AF46C0BA}" type="presOf" srcId="{AA4531A7-AD47-45AC-AF0B-B040ABBAEAC5}" destId="{5640E4EF-8ECC-4B5B-B50D-37DC6F09370D}" srcOrd="1" destOrd="0" presId="urn:microsoft.com/office/officeart/2005/8/layout/target3"/>
    <dgm:cxn modelId="{419420BA-22A5-4E31-AF9A-9A932FC95B85}" type="presOf" srcId="{4093407D-9A63-4323-B85B-4CC419FC439E}" destId="{A830214A-FFF3-4ABF-A168-B02E4638E503}" srcOrd="0" destOrd="0" presId="urn:microsoft.com/office/officeart/2005/8/layout/target3"/>
    <dgm:cxn modelId="{6BBABFCB-D504-4A7C-B5E0-C9734C319243}" type="presOf" srcId="{74FC6BD2-ABC6-4DAF-8303-4EB1A9E25F20}" destId="{BFA10D55-1BC1-494C-A046-B4067B2B71CA}" srcOrd="0" destOrd="0" presId="urn:microsoft.com/office/officeart/2005/8/layout/target3"/>
    <dgm:cxn modelId="{962436D6-B2AC-4C02-A189-478F410BA1E1}" type="presOf" srcId="{679E3F0C-0C18-4E0D-B910-A249F8853788}" destId="{237CA953-CB64-4067-B487-99503E5BA8D2}" srcOrd="0" destOrd="0" presId="urn:microsoft.com/office/officeart/2005/8/layout/target3"/>
    <dgm:cxn modelId="{4E21CBEC-E877-4955-B9D7-F213620AE4A8}" srcId="{081AAB65-18DB-4CC5-BF98-0716B67F546C}" destId="{4093407D-9A63-4323-B85B-4CC419FC439E}" srcOrd="1" destOrd="0" parTransId="{069820D0-A968-48DA-9B79-4BC7A7FF4C64}" sibTransId="{1B2B7311-50DF-4695-852D-882DF52F355A}"/>
    <dgm:cxn modelId="{25D4B706-C679-4D20-A4F4-9A8C05797C3B}" type="presParOf" srcId="{AA0FBEB9-FE7A-4DF7-8317-AF919B0831AB}" destId="{861BEB49-8D40-42A2-8D20-119835935F70}" srcOrd="0" destOrd="0" presId="urn:microsoft.com/office/officeart/2005/8/layout/target3"/>
    <dgm:cxn modelId="{8BAC145F-0255-4DC9-B4EC-E5BDAC7721A0}" type="presParOf" srcId="{AA0FBEB9-FE7A-4DF7-8317-AF919B0831AB}" destId="{6CB89C8E-9F2A-41EC-A85A-726B3B7163DA}" srcOrd="1" destOrd="0" presId="urn:microsoft.com/office/officeart/2005/8/layout/target3"/>
    <dgm:cxn modelId="{57E98BE2-4CD3-435D-BEF9-B32CBF67D799}" type="presParOf" srcId="{AA0FBEB9-FE7A-4DF7-8317-AF919B0831AB}" destId="{AEF6F16A-37A1-4E0A-A5E5-CC5DAEC33E7D}" srcOrd="2" destOrd="0" presId="urn:microsoft.com/office/officeart/2005/8/layout/target3"/>
    <dgm:cxn modelId="{6D1561B1-73D8-43E3-9B6B-56A5F3634835}" type="presParOf" srcId="{AA0FBEB9-FE7A-4DF7-8317-AF919B0831AB}" destId="{540A83AE-7C05-4A71-9E80-96C37D6257A7}" srcOrd="3" destOrd="0" presId="urn:microsoft.com/office/officeart/2005/8/layout/target3"/>
    <dgm:cxn modelId="{5BC5D637-EBED-4B40-8A9C-827D8E7C2983}" type="presParOf" srcId="{AA0FBEB9-FE7A-4DF7-8317-AF919B0831AB}" destId="{525A6985-1D99-4D1F-9D72-0AF9276FCAE8}" srcOrd="4" destOrd="0" presId="urn:microsoft.com/office/officeart/2005/8/layout/target3"/>
    <dgm:cxn modelId="{D7482ABB-32CA-4F0D-8B1E-2D395D9D2D12}" type="presParOf" srcId="{AA0FBEB9-FE7A-4DF7-8317-AF919B0831AB}" destId="{A830214A-FFF3-4ABF-A168-B02E4638E503}" srcOrd="5" destOrd="0" presId="urn:microsoft.com/office/officeart/2005/8/layout/target3"/>
    <dgm:cxn modelId="{9D5A96F9-EBA9-4A91-9DE6-B4ABC3BB0C00}" type="presParOf" srcId="{AA0FBEB9-FE7A-4DF7-8317-AF919B0831AB}" destId="{7F452098-825C-4D1D-B770-23689D9DF28D}" srcOrd="6" destOrd="0" presId="urn:microsoft.com/office/officeart/2005/8/layout/target3"/>
    <dgm:cxn modelId="{656912D9-3F20-48C8-9633-DB554B8F2621}" type="presParOf" srcId="{AA0FBEB9-FE7A-4DF7-8317-AF919B0831AB}" destId="{0FA61111-3509-4CBE-8AD1-E3042156788B}" srcOrd="7" destOrd="0" presId="urn:microsoft.com/office/officeart/2005/8/layout/target3"/>
    <dgm:cxn modelId="{5B6F31BD-4632-4ADF-9DC8-2113E13DCE24}" type="presParOf" srcId="{AA0FBEB9-FE7A-4DF7-8317-AF919B0831AB}" destId="{237CA953-CB64-4067-B487-99503E5BA8D2}" srcOrd="8" destOrd="0" presId="urn:microsoft.com/office/officeart/2005/8/layout/target3"/>
    <dgm:cxn modelId="{EB95545C-ABFC-4A65-99C7-47812896D26D}" type="presParOf" srcId="{AA0FBEB9-FE7A-4DF7-8317-AF919B0831AB}" destId="{1369DB65-BDCE-443B-8A8A-C11507251938}" srcOrd="9" destOrd="0" presId="urn:microsoft.com/office/officeart/2005/8/layout/target3"/>
    <dgm:cxn modelId="{11A43AED-8BD3-432D-A027-925DDBEA9140}" type="presParOf" srcId="{AA0FBEB9-FE7A-4DF7-8317-AF919B0831AB}" destId="{DAA142D7-13C6-4B28-8818-9DD1AFCF3FF1}" srcOrd="10" destOrd="0" presId="urn:microsoft.com/office/officeart/2005/8/layout/target3"/>
    <dgm:cxn modelId="{53D47175-30F0-4DFA-9442-8F0F2FADEB70}" type="presParOf" srcId="{AA0FBEB9-FE7A-4DF7-8317-AF919B0831AB}" destId="{BFA10D55-1BC1-494C-A046-B4067B2B71CA}" srcOrd="11" destOrd="0" presId="urn:microsoft.com/office/officeart/2005/8/layout/target3"/>
    <dgm:cxn modelId="{A142C3B3-D876-46AA-9D45-21F4E34561A5}" type="presParOf" srcId="{AA0FBEB9-FE7A-4DF7-8317-AF919B0831AB}" destId="{86A42BFA-990D-49F6-A3EB-550FF43ABDF5}" srcOrd="12" destOrd="0" presId="urn:microsoft.com/office/officeart/2005/8/layout/target3"/>
    <dgm:cxn modelId="{F861607E-9096-488C-8FA2-456736FAFF11}" type="presParOf" srcId="{AA0FBEB9-FE7A-4DF7-8317-AF919B0831AB}" destId="{5A6FB2C7-83EE-4A38-80A1-CCAF8E072104}" srcOrd="13" destOrd="0" presId="urn:microsoft.com/office/officeart/2005/8/layout/target3"/>
    <dgm:cxn modelId="{A399CF1C-5AED-4047-8B28-0CBB81375749}" type="presParOf" srcId="{AA0FBEB9-FE7A-4DF7-8317-AF919B0831AB}" destId="{92B242E0-AC87-4774-8C25-6F1FDF2DBC5A}" srcOrd="14" destOrd="0" presId="urn:microsoft.com/office/officeart/2005/8/layout/target3"/>
    <dgm:cxn modelId="{B18EEAE2-8075-49D6-BB67-D9A7E3E63D91}" type="presParOf" srcId="{AA0FBEB9-FE7A-4DF7-8317-AF919B0831AB}" destId="{5640E4EF-8ECC-4B5B-B50D-37DC6F09370D}" srcOrd="15" destOrd="0" presId="urn:microsoft.com/office/officeart/2005/8/layout/target3"/>
    <dgm:cxn modelId="{EAB1A193-9536-4FB9-8CBB-2E432CA63D21}" type="presParOf" srcId="{AA0FBEB9-FE7A-4DF7-8317-AF919B0831AB}" destId="{61A175A2-29AF-4D08-814E-5D2A9EF7C971}" srcOrd="16" destOrd="0" presId="urn:microsoft.com/office/officeart/2005/8/layout/target3"/>
    <dgm:cxn modelId="{3A37CD76-C40B-4846-9B0D-EE4676D21312}" type="presParOf" srcId="{AA0FBEB9-FE7A-4DF7-8317-AF919B0831AB}" destId="{781F0361-1039-4A12-83A4-FC0E14FE3C3A}" srcOrd="17" destOrd="0" presId="urn:microsoft.com/office/officeart/2005/8/layout/target3"/>
    <dgm:cxn modelId="{22361A86-FE2B-46A7-8835-A1B184A9A87B}" type="presParOf" srcId="{AA0FBEB9-FE7A-4DF7-8317-AF919B0831AB}" destId="{DA8166DD-6603-49C7-A2AE-1FF10EC524AB}" srcOrd="18" destOrd="0" presId="urn:microsoft.com/office/officeart/2005/8/layout/target3"/>
    <dgm:cxn modelId="{A7B71136-5164-425A-96AC-7307D0E74D0E}" type="presParOf" srcId="{AA0FBEB9-FE7A-4DF7-8317-AF919B0831AB}" destId="{9187FD54-B842-4D7F-9399-36D397512021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995EB02-9837-4DF1-B152-10E1BD85CE22}">
      <dgm:prSet phldrT="[Text]" custT="1"/>
      <dgm:spPr/>
      <dgm:t>
        <a:bodyPr/>
        <a:lstStyle/>
        <a:p>
          <a:r>
            <a:rPr lang="en-US" sz="1800" b="1" dirty="0"/>
            <a:t>ECHIPA DE BAZA</a:t>
          </a:r>
          <a:endParaRPr lang="ro-RO" sz="1800" b="1" dirty="0"/>
        </a:p>
        <a:p>
          <a:endParaRPr lang="en-US" sz="1800" b="1" dirty="0">
            <a:solidFill>
              <a:schemeClr val="tx1"/>
            </a:solidFill>
            <a:latin typeface="+mn-lt"/>
          </a:endParaRPr>
        </a:p>
      </dgm:t>
    </dgm:pt>
    <dgm:pt modelId="{F519DE73-A4E5-4E95-A7B3-1154822407A6}" type="parTrans" cxnId="{B70DA5AD-B003-4964-9025-80EF4863747E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1968BEFE-41D0-476A-ABE7-8D1D95494D58}" type="sibTrans" cxnId="{B70DA5AD-B003-4964-9025-80EF4863747E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A5802D1C-5E68-4862-8061-B2609F59C2A0}">
      <dgm:prSet phldrT="[Text]" custT="1"/>
      <dgm:spPr/>
      <dgm:t>
        <a:bodyPr/>
        <a:lstStyle/>
        <a:p>
          <a:pPr algn="ctr"/>
          <a:endParaRPr lang="en-US" sz="1600" i="0" dirty="0">
            <a:solidFill>
              <a:schemeClr val="accent2"/>
            </a:solidFill>
            <a:latin typeface="+mn-lt"/>
          </a:endParaRP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35029073-4662-4058-B388-732B7DAF139B}">
      <dgm:prSet phldrT="[Text]"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dirty="0"/>
            <a:t>ECHIPA EXTINSA</a:t>
          </a:r>
          <a:endParaRPr lang="ro-RO" sz="1800" b="1" dirty="0"/>
        </a:p>
      </dgm:t>
    </dgm:pt>
    <dgm:pt modelId="{7421CE45-C1BF-431F-95A2-1E90B379A24A}" type="parTrans" cxnId="{EDAAC6C9-1B18-48D6-988C-09B088B22FBA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83AA7D7F-EFA1-4A2F-BA41-D13A3924F4A4}" type="sibTrans" cxnId="{EDAAC6C9-1B18-48D6-988C-09B088B22FBA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620B6A9C-513E-4E61-944B-6328CCCC9465}">
      <dgm:prSet phldrT="[Text]" custT="1"/>
      <dgm:spPr/>
      <dgm:t>
        <a:bodyPr/>
        <a:lstStyle/>
        <a:p>
          <a:r>
            <a:rPr lang="ro-MD" sz="1600" b="1" dirty="0">
              <a:solidFill>
                <a:schemeClr val="accent2"/>
              </a:solidFill>
              <a:latin typeface="+mn-lt"/>
            </a:rPr>
            <a:t> </a:t>
          </a:r>
          <a:endParaRPr lang="en-US" sz="1600" b="1" dirty="0">
            <a:solidFill>
              <a:schemeClr val="accent2"/>
            </a:solidFill>
            <a:latin typeface="+mn-lt"/>
          </a:endParaRPr>
        </a:p>
      </dgm:t>
    </dgm:pt>
    <dgm:pt modelId="{BC990272-DC48-4BEA-8A8D-6BBBC0B89FCD}" type="parTrans" cxnId="{77A41B47-8AF1-4158-9512-EB0AC093C673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9E3ACA46-BA82-48F4-B7E5-C8ACDE2582BE}" type="sibTrans" cxnId="{77A41B47-8AF1-4158-9512-EB0AC093C673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FD62E9BF-DEBB-4488-89A6-30066F37C1F9}">
      <dgm:prSet phldrT="[Text]" custT="1"/>
      <dgm:spPr/>
      <dgm:t>
        <a:bodyPr/>
        <a:lstStyle/>
        <a:p>
          <a:pPr algn="l"/>
          <a:endParaRPr lang="en-US" sz="1800" dirty="0">
            <a:solidFill>
              <a:schemeClr val="tx1"/>
            </a:solidFill>
            <a:latin typeface="+mn-lt"/>
          </a:endParaRPr>
        </a:p>
      </dgm:t>
    </dgm:pt>
    <dgm:pt modelId="{3BBF848B-3A6E-4E1A-95CE-07BAFC334A3F}" type="parTrans" cxnId="{EE1EFF9D-4B65-45B3-BC6A-2BEA0DBAD098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6B73F5A4-0AB6-46AF-917B-B00ADDF4D58A}" type="sibTrans" cxnId="{EE1EFF9D-4B65-45B3-BC6A-2BEA0DBAD098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endParaRPr lang="en-US" sz="1600" b="1" dirty="0">
            <a:solidFill>
              <a:schemeClr val="accent2"/>
            </a:solidFill>
            <a:latin typeface="+mn-lt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49B77D60-18E9-4B3A-91CF-5BC3CBBB79AF}">
      <dgm:prSet custT="1"/>
      <dgm:spPr/>
      <dgm:t>
        <a:bodyPr/>
        <a:lstStyle/>
        <a:p>
          <a:pPr algn="l"/>
          <a:r>
            <a:rPr lang="ro-RO" sz="1800" b="1" dirty="0"/>
            <a:t> </a:t>
          </a:r>
          <a:r>
            <a:rPr lang="en-US" sz="1800" b="1" dirty="0"/>
            <a:t>ECHIPA COMPLETA</a:t>
          </a:r>
          <a:endParaRPr lang="ro-RO" sz="1800" b="1" dirty="0"/>
        </a:p>
      </dgm:t>
    </dgm:pt>
    <dgm:pt modelId="{0B836B94-48C2-4E3F-B0CD-6C286E66EDEC}" type="parTrans" cxnId="{B14B37C9-6E28-46D5-BE39-9A1A8448A3B5}">
      <dgm:prSet/>
      <dgm:spPr/>
      <dgm:t>
        <a:bodyPr/>
        <a:lstStyle/>
        <a:p>
          <a:endParaRPr lang="en-US"/>
        </a:p>
      </dgm:t>
    </dgm:pt>
    <dgm:pt modelId="{BF68E260-F28E-4E9B-B16B-8E35B89665A2}" type="sibTrans" cxnId="{B14B37C9-6E28-46D5-BE39-9A1A8448A3B5}">
      <dgm:prSet/>
      <dgm:spPr/>
      <dgm:t>
        <a:bodyPr/>
        <a:lstStyle/>
        <a:p>
          <a:endParaRPr lang="en-US"/>
        </a:p>
      </dgm:t>
    </dgm:pt>
    <dgm:pt modelId="{EF41B049-8A4E-4769-9C0E-579C21EAD095}">
      <dgm:prSet custT="1"/>
      <dgm:spPr/>
      <dgm:t>
        <a:bodyPr/>
        <a:lstStyle/>
        <a:p>
          <a:r>
            <a:rPr lang="ro-RO" sz="1800" b="0" dirty="0"/>
            <a:t> </a:t>
          </a:r>
          <a:r>
            <a:rPr lang="en-US" sz="1800" b="1" dirty="0" err="1"/>
            <a:t>Pacientul</a:t>
          </a:r>
          <a:r>
            <a:rPr lang="en-US" sz="1800" b="1" dirty="0"/>
            <a:t> </a:t>
          </a:r>
          <a:r>
            <a:rPr lang="en-US" sz="1800" b="1" dirty="0" err="1"/>
            <a:t>şi</a:t>
          </a:r>
          <a:r>
            <a:rPr lang="en-US" sz="1800" b="1" dirty="0"/>
            <a:t> familia</a:t>
          </a:r>
        </a:p>
      </dgm:t>
    </dgm:pt>
    <dgm:pt modelId="{474F11F6-A8D1-464E-AD31-DAC344F1C306}" type="parTrans" cxnId="{08798C1A-FBFB-4566-BEBE-9679BC8865A0}">
      <dgm:prSet/>
      <dgm:spPr/>
      <dgm:t>
        <a:bodyPr/>
        <a:lstStyle/>
        <a:p>
          <a:endParaRPr lang="en-US"/>
        </a:p>
      </dgm:t>
    </dgm:pt>
    <dgm:pt modelId="{9C9B07E3-BA3B-4AE4-9039-03A55927B9F0}" type="sibTrans" cxnId="{08798C1A-FBFB-4566-BEBE-9679BC8865A0}">
      <dgm:prSet/>
      <dgm:spPr/>
      <dgm:t>
        <a:bodyPr/>
        <a:lstStyle/>
        <a:p>
          <a:endParaRPr lang="en-US"/>
        </a:p>
      </dgm:t>
    </dgm:pt>
    <dgm:pt modelId="{751E4CCA-9007-4CE3-8D9D-F8EDF401021A}">
      <dgm:prSet custT="1"/>
      <dgm:spPr/>
      <dgm:t>
        <a:bodyPr/>
        <a:lstStyle/>
        <a:p>
          <a:r>
            <a:rPr lang="ro-RO" sz="1800" b="1" dirty="0"/>
            <a:t> </a:t>
          </a:r>
          <a:r>
            <a:rPr lang="en-US" sz="1800" b="1" dirty="0"/>
            <a:t>Medicul</a:t>
          </a:r>
        </a:p>
      </dgm:t>
    </dgm:pt>
    <dgm:pt modelId="{CDD43477-9ABC-4365-AF59-734103FF8E37}" type="parTrans" cxnId="{74E29591-51F9-43A2-8314-32579E8FEA14}">
      <dgm:prSet/>
      <dgm:spPr/>
      <dgm:t>
        <a:bodyPr/>
        <a:lstStyle/>
        <a:p>
          <a:endParaRPr lang="en-US"/>
        </a:p>
      </dgm:t>
    </dgm:pt>
    <dgm:pt modelId="{DC78DB50-47EF-49FE-B41B-562FE2A5C2B5}" type="sibTrans" cxnId="{74E29591-51F9-43A2-8314-32579E8FEA14}">
      <dgm:prSet/>
      <dgm:spPr/>
      <dgm:t>
        <a:bodyPr/>
        <a:lstStyle/>
        <a:p>
          <a:endParaRPr lang="en-US"/>
        </a:p>
      </dgm:t>
    </dgm:pt>
    <dgm:pt modelId="{8BBF9796-C203-461C-ABFD-BE887553D70B}">
      <dgm:prSet custT="1"/>
      <dgm:spPr/>
      <dgm:t>
        <a:bodyPr/>
        <a:lstStyle/>
        <a:p>
          <a:r>
            <a:rPr lang="ro-RO" sz="1800" b="1" dirty="0"/>
            <a:t> </a:t>
          </a:r>
          <a:r>
            <a:rPr lang="en-US" sz="1800" b="1" dirty="0" err="1"/>
            <a:t>Asistentul</a:t>
          </a:r>
          <a:r>
            <a:rPr lang="en-US" sz="1800" b="1" dirty="0"/>
            <a:t> medical</a:t>
          </a:r>
        </a:p>
      </dgm:t>
    </dgm:pt>
    <dgm:pt modelId="{8F8DA430-727C-44CD-8D2A-E334FE9FA8A6}" type="parTrans" cxnId="{701F9F9D-5D13-42CA-9A0F-FC383A838427}">
      <dgm:prSet/>
      <dgm:spPr/>
      <dgm:t>
        <a:bodyPr/>
        <a:lstStyle/>
        <a:p>
          <a:endParaRPr lang="en-US"/>
        </a:p>
      </dgm:t>
    </dgm:pt>
    <dgm:pt modelId="{4BBDDAFA-1422-4A0A-BDD3-D00E345ECE0C}" type="sibTrans" cxnId="{701F9F9D-5D13-42CA-9A0F-FC383A838427}">
      <dgm:prSet/>
      <dgm:spPr/>
      <dgm:t>
        <a:bodyPr/>
        <a:lstStyle/>
        <a:p>
          <a:endParaRPr lang="en-US"/>
        </a:p>
      </dgm:t>
    </dgm:pt>
    <dgm:pt modelId="{36A0CD3A-DCD7-4C01-A786-1C78F432F147}">
      <dgm:prSet custT="1"/>
      <dgm:spPr/>
      <dgm:t>
        <a:bodyPr/>
        <a:lstStyle/>
        <a:p>
          <a:r>
            <a:rPr lang="ro-RO" sz="1800" b="1" dirty="0"/>
            <a:t> </a:t>
          </a:r>
          <a:r>
            <a:rPr lang="en-US" sz="1800" b="1" dirty="0" err="1"/>
            <a:t>Asistentul</a:t>
          </a:r>
          <a:r>
            <a:rPr lang="en-US" sz="1800" b="1" dirty="0"/>
            <a:t> soci</a:t>
          </a:r>
          <a:r>
            <a:rPr lang="en-US" sz="1800" b="0" dirty="0"/>
            <a:t>al</a:t>
          </a:r>
        </a:p>
      </dgm:t>
    </dgm:pt>
    <dgm:pt modelId="{D333A49C-44B6-4417-843E-CEDC97176593}" type="parTrans" cxnId="{62A93045-3BF6-44DA-B47B-7D67B7C49B28}">
      <dgm:prSet/>
      <dgm:spPr/>
      <dgm:t>
        <a:bodyPr/>
        <a:lstStyle/>
        <a:p>
          <a:endParaRPr lang="en-US"/>
        </a:p>
      </dgm:t>
    </dgm:pt>
    <dgm:pt modelId="{1808E405-4A3C-4D2C-A913-46300F22636D}" type="sibTrans" cxnId="{62A93045-3BF6-44DA-B47B-7D67B7C49B28}">
      <dgm:prSet/>
      <dgm:spPr/>
      <dgm:t>
        <a:bodyPr/>
        <a:lstStyle/>
        <a:p>
          <a:endParaRPr lang="en-US"/>
        </a:p>
      </dgm:t>
    </dgm:pt>
    <dgm:pt modelId="{FBDB5046-695E-4CD7-82F7-99D3E97B266C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o-RO" sz="1800" b="1" dirty="0"/>
            <a:t> </a:t>
          </a:r>
          <a:r>
            <a:rPr lang="en-US" sz="1800" b="1" dirty="0" err="1"/>
            <a:t>Preot</a:t>
          </a:r>
          <a:endParaRPr lang="en-US" sz="1800" b="1" dirty="0"/>
        </a:p>
      </dgm:t>
    </dgm:pt>
    <dgm:pt modelId="{36757104-F726-42C3-9777-FCDBFB90C543}" type="parTrans" cxnId="{C9822CB7-6CAE-4929-B74C-B19FB26624B0}">
      <dgm:prSet/>
      <dgm:spPr/>
      <dgm:t>
        <a:bodyPr/>
        <a:lstStyle/>
        <a:p>
          <a:endParaRPr lang="en-US"/>
        </a:p>
      </dgm:t>
    </dgm:pt>
    <dgm:pt modelId="{DE1FA4C9-F875-4717-84BB-D3F3710F1DD5}" type="sibTrans" cxnId="{C9822CB7-6CAE-4929-B74C-B19FB26624B0}">
      <dgm:prSet/>
      <dgm:spPr/>
      <dgm:t>
        <a:bodyPr/>
        <a:lstStyle/>
        <a:p>
          <a:endParaRPr lang="en-US"/>
        </a:p>
      </dgm:t>
    </dgm:pt>
    <dgm:pt modelId="{0EF8B25E-937B-4B05-A858-F93995A0AB5E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o-RO" sz="1800" b="1" dirty="0"/>
            <a:t> </a:t>
          </a:r>
          <a:r>
            <a:rPr lang="en-US" sz="1800" b="1" dirty="0" err="1"/>
            <a:t>Psiholog</a:t>
          </a:r>
          <a:r>
            <a:rPr lang="ro-RO" sz="1800" b="1" dirty="0"/>
            <a:t> și/sau Psihoterapeut </a:t>
          </a:r>
          <a:endParaRPr lang="en-US" sz="1800" b="1" dirty="0"/>
        </a:p>
      </dgm:t>
    </dgm:pt>
    <dgm:pt modelId="{2BE95E5F-B13B-47AB-95FB-5A3FA4C22984}" type="parTrans" cxnId="{D124D2D4-44D9-4ABE-8694-514569EC9C7C}">
      <dgm:prSet/>
      <dgm:spPr/>
      <dgm:t>
        <a:bodyPr/>
        <a:lstStyle/>
        <a:p>
          <a:endParaRPr lang="en-US"/>
        </a:p>
      </dgm:t>
    </dgm:pt>
    <dgm:pt modelId="{1C78C92E-02FC-4053-8703-F31617FAA6A2}" type="sibTrans" cxnId="{D124D2D4-44D9-4ABE-8694-514569EC9C7C}">
      <dgm:prSet/>
      <dgm:spPr/>
      <dgm:t>
        <a:bodyPr/>
        <a:lstStyle/>
        <a:p>
          <a:endParaRPr lang="en-US"/>
        </a:p>
      </dgm:t>
    </dgm:pt>
    <dgm:pt modelId="{DEF7578A-BBB6-4459-A9C6-FC926409A88C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o-RO" sz="1800" b="1" dirty="0"/>
            <a:t> </a:t>
          </a:r>
          <a:r>
            <a:rPr lang="en-US" sz="1800" b="1" dirty="0" err="1"/>
            <a:t>Fizioterapeut</a:t>
          </a:r>
          <a:endParaRPr lang="en-US" sz="1800" b="1" dirty="0"/>
        </a:p>
      </dgm:t>
    </dgm:pt>
    <dgm:pt modelId="{869E0871-DDA4-4B73-8F8D-68519F90F51D}" type="parTrans" cxnId="{F8BBEEE8-453B-448E-ABE1-07CB26BC4E04}">
      <dgm:prSet/>
      <dgm:spPr/>
      <dgm:t>
        <a:bodyPr/>
        <a:lstStyle/>
        <a:p>
          <a:endParaRPr lang="en-US"/>
        </a:p>
      </dgm:t>
    </dgm:pt>
    <dgm:pt modelId="{7AE385E2-3972-4769-9F1F-DD7113E54403}" type="sibTrans" cxnId="{F8BBEEE8-453B-448E-ABE1-07CB26BC4E04}">
      <dgm:prSet/>
      <dgm:spPr/>
      <dgm:t>
        <a:bodyPr/>
        <a:lstStyle/>
        <a:p>
          <a:endParaRPr lang="en-US"/>
        </a:p>
      </dgm:t>
    </dgm:pt>
    <dgm:pt modelId="{375A096C-CBEB-4094-B4C8-695CAD0AA004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o-RO" sz="1800" b="1" dirty="0"/>
            <a:t> </a:t>
          </a:r>
          <a:r>
            <a:rPr lang="en-US" sz="1800" b="1" dirty="0" err="1"/>
            <a:t>Terapeut</a:t>
          </a:r>
          <a:endParaRPr lang="en-US" sz="1800" b="1" dirty="0"/>
        </a:p>
      </dgm:t>
    </dgm:pt>
    <dgm:pt modelId="{3C3C6F08-7AC0-4581-BAE9-D3239DF2DB73}" type="parTrans" cxnId="{E5A75DAB-4F3C-4BBA-93CA-6FFA3A46AB12}">
      <dgm:prSet/>
      <dgm:spPr/>
      <dgm:t>
        <a:bodyPr/>
        <a:lstStyle/>
        <a:p>
          <a:endParaRPr lang="en-US"/>
        </a:p>
      </dgm:t>
    </dgm:pt>
    <dgm:pt modelId="{2F4466FC-9C91-4CA6-B6F4-E0AC9E79624B}" type="sibTrans" cxnId="{E5A75DAB-4F3C-4BBA-93CA-6FFA3A46AB12}">
      <dgm:prSet/>
      <dgm:spPr/>
      <dgm:t>
        <a:bodyPr/>
        <a:lstStyle/>
        <a:p>
          <a:endParaRPr lang="en-US"/>
        </a:p>
      </dgm:t>
    </dgm:pt>
    <dgm:pt modelId="{3E547DE7-E746-43EE-962F-3B6F6D4E191F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o-RO" sz="1800" b="1" dirty="0"/>
            <a:t> </a:t>
          </a:r>
          <a:r>
            <a:rPr lang="en-US" sz="1800" b="1" dirty="0" err="1"/>
            <a:t>Îngrijitorul</a:t>
          </a:r>
          <a:r>
            <a:rPr lang="en-US" sz="1800" b="1" dirty="0"/>
            <a:t> /</a:t>
          </a:r>
        </a:p>
      </dgm:t>
    </dgm:pt>
    <dgm:pt modelId="{907CB1DD-F2A6-40D5-ADF5-C51EA7E7B3A6}" type="parTrans" cxnId="{FDAED1A4-A373-430D-BBDD-060009A01F45}">
      <dgm:prSet/>
      <dgm:spPr/>
      <dgm:t>
        <a:bodyPr/>
        <a:lstStyle/>
        <a:p>
          <a:endParaRPr lang="en-US"/>
        </a:p>
      </dgm:t>
    </dgm:pt>
    <dgm:pt modelId="{7BEF1995-04FC-4AC0-8C2C-91FFE1E82387}" type="sibTrans" cxnId="{FDAED1A4-A373-430D-BBDD-060009A01F45}">
      <dgm:prSet/>
      <dgm:spPr/>
      <dgm:t>
        <a:bodyPr/>
        <a:lstStyle/>
        <a:p>
          <a:endParaRPr lang="en-US"/>
        </a:p>
      </dgm:t>
    </dgm:pt>
    <dgm:pt modelId="{98CBBBBD-FC44-47D5-8377-D8FA4F94682F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o-RO" sz="1800" b="1" dirty="0"/>
            <a:t> </a:t>
          </a:r>
          <a:r>
            <a:rPr lang="en-US" sz="1800" b="1" dirty="0" err="1"/>
            <a:t>Voluntar</a:t>
          </a:r>
          <a:endParaRPr lang="en-US" sz="1800" b="1" dirty="0"/>
        </a:p>
      </dgm:t>
    </dgm:pt>
    <dgm:pt modelId="{D2A05766-354B-42D9-992F-0E70B249C0CC}" type="parTrans" cxnId="{AD5AADEC-5D11-4F4F-829C-AE232636F829}">
      <dgm:prSet/>
      <dgm:spPr/>
      <dgm:t>
        <a:bodyPr/>
        <a:lstStyle/>
        <a:p>
          <a:endParaRPr lang="en-US"/>
        </a:p>
      </dgm:t>
    </dgm:pt>
    <dgm:pt modelId="{18B3DAF2-4509-4357-8113-C929E7D9FC00}" type="sibTrans" cxnId="{AD5AADEC-5D11-4F4F-829C-AE232636F829}">
      <dgm:prSet/>
      <dgm:spPr/>
      <dgm:t>
        <a:bodyPr/>
        <a:lstStyle/>
        <a:p>
          <a:endParaRPr lang="en-US"/>
        </a:p>
      </dgm:t>
    </dgm:pt>
    <dgm:pt modelId="{3908A553-63CB-4EBD-9054-274D02260533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endParaRPr lang="en-US" sz="1800" b="1" dirty="0"/>
        </a:p>
      </dgm:t>
    </dgm:pt>
    <dgm:pt modelId="{21EA2C0E-F76D-4743-AF35-37E2412E679C}" type="parTrans" cxnId="{D8CC7C93-ED86-4913-B584-B6A67BFD40AA}">
      <dgm:prSet/>
      <dgm:spPr/>
      <dgm:t>
        <a:bodyPr/>
        <a:lstStyle/>
        <a:p>
          <a:endParaRPr lang="en-US"/>
        </a:p>
      </dgm:t>
    </dgm:pt>
    <dgm:pt modelId="{47F1D5A7-4430-4D1D-9863-718EA9D38A13}" type="sibTrans" cxnId="{D8CC7C93-ED86-4913-B584-B6A67BFD40AA}">
      <dgm:prSet/>
      <dgm:spPr/>
      <dgm:t>
        <a:bodyPr/>
        <a:lstStyle/>
        <a:p>
          <a:endParaRPr lang="en-US"/>
        </a:p>
      </dgm:t>
    </dgm:pt>
    <dgm:pt modelId="{8E632772-5820-418E-96B0-E1DFB7A842F3}">
      <dgm:prSet custT="1"/>
      <dgm:spPr/>
      <dgm:t>
        <a:bodyPr/>
        <a:lstStyle/>
        <a:p>
          <a:pPr algn="l"/>
          <a:r>
            <a:rPr lang="ro-RO" sz="1800" b="1" dirty="0"/>
            <a:t> </a:t>
          </a:r>
          <a:r>
            <a:rPr lang="en-US" sz="1800" b="1" dirty="0"/>
            <a:t>Medicul de </a:t>
          </a:r>
          <a:r>
            <a:rPr lang="en-US" sz="1800" b="1" dirty="0" err="1"/>
            <a:t>familie</a:t>
          </a:r>
          <a:endParaRPr lang="en-US" sz="1800" b="1" dirty="0"/>
        </a:p>
      </dgm:t>
    </dgm:pt>
    <dgm:pt modelId="{893C164B-DD5F-493D-BE02-37BF0809BA07}" type="parTrans" cxnId="{E62F7A8A-A2B8-44A8-9B2D-2D0B2817D934}">
      <dgm:prSet/>
      <dgm:spPr/>
      <dgm:t>
        <a:bodyPr/>
        <a:lstStyle/>
        <a:p>
          <a:endParaRPr lang="en-US"/>
        </a:p>
      </dgm:t>
    </dgm:pt>
    <dgm:pt modelId="{CBA2CC8A-1A2A-4B51-8682-C2BC36D28383}" type="sibTrans" cxnId="{E62F7A8A-A2B8-44A8-9B2D-2D0B2817D934}">
      <dgm:prSet/>
      <dgm:spPr/>
      <dgm:t>
        <a:bodyPr/>
        <a:lstStyle/>
        <a:p>
          <a:endParaRPr lang="en-US"/>
        </a:p>
      </dgm:t>
    </dgm:pt>
    <dgm:pt modelId="{3E958B21-4A9B-4B59-8DBE-C4F895F2B7DD}">
      <dgm:prSet custT="1"/>
      <dgm:spPr/>
      <dgm:t>
        <a:bodyPr/>
        <a:lstStyle/>
        <a:p>
          <a:pPr algn="l"/>
          <a:r>
            <a:rPr lang="ro-RO" sz="1800" b="1" dirty="0"/>
            <a:t> </a:t>
          </a:r>
          <a:r>
            <a:rPr lang="en-US" sz="1800" b="1" dirty="0" err="1"/>
            <a:t>Asistentul</a:t>
          </a:r>
          <a:r>
            <a:rPr lang="en-US" sz="1800" b="1" dirty="0"/>
            <a:t> medical</a:t>
          </a:r>
        </a:p>
      </dgm:t>
    </dgm:pt>
    <dgm:pt modelId="{9F3EA03D-0584-441F-8E55-C4CBBF8FCA3C}" type="parTrans" cxnId="{A5E2536D-B5D7-4BFD-8173-4309576AF1BB}">
      <dgm:prSet/>
      <dgm:spPr/>
      <dgm:t>
        <a:bodyPr/>
        <a:lstStyle/>
        <a:p>
          <a:endParaRPr lang="en-US"/>
        </a:p>
      </dgm:t>
    </dgm:pt>
    <dgm:pt modelId="{C74A1A66-B3B5-48E5-8B59-20FB47C6A967}" type="sibTrans" cxnId="{A5E2536D-B5D7-4BFD-8173-4309576AF1BB}">
      <dgm:prSet/>
      <dgm:spPr/>
      <dgm:t>
        <a:bodyPr/>
        <a:lstStyle/>
        <a:p>
          <a:endParaRPr lang="en-US"/>
        </a:p>
      </dgm:t>
    </dgm:pt>
    <dgm:pt modelId="{DFB4B94A-ADFE-4DFF-A904-13F484261CE2}">
      <dgm:prSet custT="1"/>
      <dgm:spPr/>
      <dgm:t>
        <a:bodyPr/>
        <a:lstStyle/>
        <a:p>
          <a:pPr algn="l"/>
          <a:r>
            <a:rPr lang="ro-RO" sz="1800" b="1" dirty="0"/>
            <a:t> </a:t>
          </a:r>
          <a:r>
            <a:rPr lang="en-US" sz="1800" b="1" dirty="0"/>
            <a:t>Medicul </a:t>
          </a:r>
          <a:r>
            <a:rPr lang="en-US" sz="1800" b="1" dirty="0" err="1"/>
            <a:t>oncolog</a:t>
          </a:r>
          <a:endParaRPr lang="en-US" sz="1800" b="1" dirty="0"/>
        </a:p>
      </dgm:t>
    </dgm:pt>
    <dgm:pt modelId="{9F43BBCD-D49B-47CB-A481-ED1DACDD5800}" type="parTrans" cxnId="{FA3E84A3-8B6D-4B4D-A3F3-A0A34A21F359}">
      <dgm:prSet/>
      <dgm:spPr/>
      <dgm:t>
        <a:bodyPr/>
        <a:lstStyle/>
        <a:p>
          <a:endParaRPr lang="en-US"/>
        </a:p>
      </dgm:t>
    </dgm:pt>
    <dgm:pt modelId="{6F4CC387-894E-4613-A3DE-75513EF5A665}" type="sibTrans" cxnId="{FA3E84A3-8B6D-4B4D-A3F3-A0A34A21F359}">
      <dgm:prSet/>
      <dgm:spPr/>
      <dgm:t>
        <a:bodyPr/>
        <a:lstStyle/>
        <a:p>
          <a:endParaRPr lang="en-US"/>
        </a:p>
      </dgm:t>
    </dgm:pt>
    <dgm:pt modelId="{2C9DD210-F2C6-487D-966D-D5F52D791FF8}">
      <dgm:prSet custT="1"/>
      <dgm:spPr/>
      <dgm:t>
        <a:bodyPr/>
        <a:lstStyle/>
        <a:p>
          <a:pPr algn="l"/>
          <a:r>
            <a:rPr lang="ro-RO" sz="1800" b="1" dirty="0"/>
            <a:t> </a:t>
          </a:r>
          <a:r>
            <a:rPr lang="en-US" sz="1800" b="1" dirty="0"/>
            <a:t>Medicul specialist (spital-ambulator)</a:t>
          </a:r>
        </a:p>
      </dgm:t>
    </dgm:pt>
    <dgm:pt modelId="{6EAA3476-C6CC-421A-A241-AA082E9AB5BE}" type="parTrans" cxnId="{27161E8B-F47F-41C0-A782-B432BAE677D1}">
      <dgm:prSet/>
      <dgm:spPr/>
      <dgm:t>
        <a:bodyPr/>
        <a:lstStyle/>
        <a:p>
          <a:endParaRPr lang="en-US"/>
        </a:p>
      </dgm:t>
    </dgm:pt>
    <dgm:pt modelId="{B47492F9-1E57-4FD2-AB18-FCC98AF89294}" type="sibTrans" cxnId="{27161E8B-F47F-41C0-A782-B432BAE677D1}">
      <dgm:prSet/>
      <dgm:spPr/>
      <dgm:t>
        <a:bodyPr/>
        <a:lstStyle/>
        <a:p>
          <a:endParaRPr lang="en-US"/>
        </a:p>
      </dgm:t>
    </dgm:pt>
    <dgm:pt modelId="{11598F4D-6D7B-4587-92A1-EA918120E150}">
      <dgm:prSet custT="1"/>
      <dgm:spPr/>
      <dgm:t>
        <a:bodyPr/>
        <a:lstStyle/>
        <a:p>
          <a:pPr algn="l"/>
          <a:r>
            <a:rPr lang="ro-RO" sz="1800" b="1" dirty="0"/>
            <a:t> </a:t>
          </a:r>
          <a:r>
            <a:rPr lang="en-US" sz="1800" b="1" dirty="0"/>
            <a:t>Personal </a:t>
          </a:r>
          <a:r>
            <a:rPr lang="en-US" sz="1800" b="1" dirty="0" err="1"/>
            <a:t>centre</a:t>
          </a:r>
          <a:r>
            <a:rPr lang="ro-RO" sz="1800" b="1" dirty="0"/>
            <a:t>  </a:t>
          </a:r>
          <a:r>
            <a:rPr lang="en-US" sz="1800" b="1" dirty="0" err="1"/>
            <a:t>rezidențiale</a:t>
          </a:r>
          <a:endParaRPr lang="en-US" sz="1800" b="1" dirty="0"/>
        </a:p>
      </dgm:t>
    </dgm:pt>
    <dgm:pt modelId="{A855F92D-FDA0-4CF2-91AA-18416B2CFD46}" type="parTrans" cxnId="{A244E151-DA49-4422-AB79-2E6640705D27}">
      <dgm:prSet/>
      <dgm:spPr/>
      <dgm:t>
        <a:bodyPr/>
        <a:lstStyle/>
        <a:p>
          <a:endParaRPr lang="en-US"/>
        </a:p>
      </dgm:t>
    </dgm:pt>
    <dgm:pt modelId="{E6FCF0F7-B98C-4969-85B1-931EBC6A4642}" type="sibTrans" cxnId="{A244E151-DA49-4422-AB79-2E6640705D27}">
      <dgm:prSet/>
      <dgm:spPr/>
      <dgm:t>
        <a:bodyPr/>
        <a:lstStyle/>
        <a:p>
          <a:endParaRPr lang="en-US"/>
        </a:p>
      </dgm:t>
    </dgm:pt>
    <dgm:pt modelId="{192895A3-9553-4583-A016-ABC35815DB92}">
      <dgm:prSet custT="1"/>
      <dgm:spPr/>
      <dgm:t>
        <a:bodyPr/>
        <a:lstStyle/>
        <a:p>
          <a:pPr algn="l"/>
          <a:r>
            <a:rPr lang="ro-RO" sz="1800" b="1" dirty="0"/>
            <a:t> </a:t>
          </a:r>
          <a:r>
            <a:rPr lang="en-US" sz="1800" b="1" dirty="0"/>
            <a:t>Alte </a:t>
          </a:r>
          <a:r>
            <a:rPr lang="en-US" sz="1800" b="1" dirty="0" err="1"/>
            <a:t>servicii</a:t>
          </a:r>
          <a:r>
            <a:rPr lang="en-US" sz="1800" b="1" dirty="0"/>
            <a:t> in </a:t>
          </a:r>
          <a:r>
            <a:rPr lang="en-US" sz="1800" b="1" dirty="0" err="1"/>
            <a:t>comunitate</a:t>
          </a:r>
          <a:endParaRPr lang="en-US" sz="1800" b="1" dirty="0"/>
        </a:p>
      </dgm:t>
    </dgm:pt>
    <dgm:pt modelId="{69616750-98AE-4396-A700-89DF1CA4EF18}" type="parTrans" cxnId="{552A3520-7588-4F5A-A95B-D37679E0BE82}">
      <dgm:prSet/>
      <dgm:spPr/>
      <dgm:t>
        <a:bodyPr/>
        <a:lstStyle/>
        <a:p>
          <a:endParaRPr lang="en-US"/>
        </a:p>
      </dgm:t>
    </dgm:pt>
    <dgm:pt modelId="{1C401647-E874-4377-B1AA-32FDBB796D09}" type="sibTrans" cxnId="{552A3520-7588-4F5A-A95B-D37679E0BE82}">
      <dgm:prSet/>
      <dgm:spPr/>
      <dgm:t>
        <a:bodyPr/>
        <a:lstStyle/>
        <a:p>
          <a:endParaRPr lang="en-US"/>
        </a:p>
      </dgm:t>
    </dgm:pt>
    <dgm:pt modelId="{51D3AF06-6A94-4348-910E-986FF64EB8AC}">
      <dgm:prSet custT="1"/>
      <dgm:spPr/>
      <dgm:t>
        <a:bodyPr/>
        <a:lstStyle/>
        <a:p>
          <a:pPr algn="l"/>
          <a:endParaRPr lang="ro-RO" sz="1800" b="1" dirty="0"/>
        </a:p>
      </dgm:t>
    </dgm:pt>
    <dgm:pt modelId="{2C10565C-9246-4846-B289-66CBF4492E68}" type="parTrans" cxnId="{16F55926-CE33-48A5-83C7-9A588ACBACE1}">
      <dgm:prSet/>
      <dgm:spPr/>
      <dgm:t>
        <a:bodyPr/>
        <a:lstStyle/>
        <a:p>
          <a:endParaRPr lang="en-US"/>
        </a:p>
      </dgm:t>
    </dgm:pt>
    <dgm:pt modelId="{6772D93B-3730-45AC-AF3C-E061D5388202}" type="sibTrans" cxnId="{16F55926-CE33-48A5-83C7-9A588ACBACE1}">
      <dgm:prSet/>
      <dgm:spPr/>
      <dgm:t>
        <a:bodyPr/>
        <a:lstStyle/>
        <a:p>
          <a:endParaRPr lang="en-US"/>
        </a:p>
      </dgm:t>
    </dgm:pt>
    <dgm:pt modelId="{AB1D49F9-67B2-405F-B7F8-81F9C37D83E2}">
      <dgm:prSet phldrT="[Text]"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ro-RO" sz="1800" b="1" dirty="0"/>
        </a:p>
      </dgm:t>
    </dgm:pt>
    <dgm:pt modelId="{D7311EE7-EFD2-4A90-B805-5F92FB43881B}" type="parTrans" cxnId="{A27706C7-D5E3-46B3-A865-C1D48500989E}">
      <dgm:prSet/>
      <dgm:spPr/>
      <dgm:t>
        <a:bodyPr/>
        <a:lstStyle/>
        <a:p>
          <a:endParaRPr lang="en-US"/>
        </a:p>
      </dgm:t>
    </dgm:pt>
    <dgm:pt modelId="{4C78B887-CBC5-480C-8872-EE2E58E85721}" type="sibTrans" cxnId="{A27706C7-D5E3-46B3-A865-C1D48500989E}">
      <dgm:prSet/>
      <dgm:spPr/>
      <dgm:t>
        <a:bodyPr/>
        <a:lstStyle/>
        <a:p>
          <a:endParaRPr lang="en-US"/>
        </a:p>
      </dgm:t>
    </dgm:pt>
    <dgm:pt modelId="{325EBCE6-09B1-456E-8148-8CB8707139E0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ro-RO" sz="1800" b="1" dirty="0"/>
            <a:t>        </a:t>
          </a:r>
          <a:r>
            <a:rPr lang="en-US" sz="1800" b="1" dirty="0" err="1"/>
            <a:t>ocupațional</a:t>
          </a:r>
          <a:endParaRPr lang="en-US" sz="1800" b="1" dirty="0"/>
        </a:p>
      </dgm:t>
    </dgm:pt>
    <dgm:pt modelId="{D3B20CC2-F751-4C1F-8422-837C07C030A3}" type="parTrans" cxnId="{F8836573-F923-4F50-B06A-8651DBFE27C3}">
      <dgm:prSet/>
      <dgm:spPr/>
      <dgm:t>
        <a:bodyPr/>
        <a:lstStyle/>
        <a:p>
          <a:endParaRPr lang="en-US"/>
        </a:p>
      </dgm:t>
    </dgm:pt>
    <dgm:pt modelId="{BA58D165-3120-4825-8AFD-D335416E86B9}" type="sibTrans" cxnId="{F8836573-F923-4F50-B06A-8651DBFE27C3}">
      <dgm:prSet/>
      <dgm:spPr/>
      <dgm:t>
        <a:bodyPr/>
        <a:lstStyle/>
        <a:p>
          <a:endParaRPr lang="en-US"/>
        </a:p>
      </dgm:t>
    </dgm:pt>
    <dgm:pt modelId="{014BB28F-82F5-4B93-A77B-88C38A9BB979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ro-RO" sz="1800" b="1" dirty="0"/>
            <a:t>               </a:t>
          </a:r>
          <a:r>
            <a:rPr lang="en-US" sz="1800" b="1" dirty="0" err="1"/>
            <a:t>infirmiera</a:t>
          </a:r>
          <a:endParaRPr lang="en-US" sz="1800" b="1" dirty="0"/>
        </a:p>
      </dgm:t>
    </dgm:pt>
    <dgm:pt modelId="{67523C92-7A13-4BC5-B94F-BCE5912B678F}" type="parTrans" cxnId="{D71D32AC-9E85-47F8-B58E-BF6B4D52D885}">
      <dgm:prSet/>
      <dgm:spPr/>
      <dgm:t>
        <a:bodyPr/>
        <a:lstStyle/>
        <a:p>
          <a:endParaRPr lang="en-US"/>
        </a:p>
      </dgm:t>
    </dgm:pt>
    <dgm:pt modelId="{D79FC47B-C9E8-4380-8E8C-637C2DD8FD64}" type="sibTrans" cxnId="{D71D32AC-9E85-47F8-B58E-BF6B4D52D885}">
      <dgm:prSet/>
      <dgm:spPr/>
      <dgm:t>
        <a:bodyPr/>
        <a:lstStyle/>
        <a:p>
          <a:endParaRPr lang="en-US"/>
        </a:p>
      </dgm:t>
    </dgm:pt>
    <dgm:pt modelId="{172D42E5-9AA1-4FE4-82B6-ECBF6F7024F2}" type="pres">
      <dgm:prSet presAssocID="{4B9D8736-375F-4367-8BD4-2145C2D91B2F}" presName="linearFlow" presStyleCnt="0">
        <dgm:presLayoutVars>
          <dgm:dir/>
          <dgm:animLvl val="lvl"/>
          <dgm:resizeHandles val="exact"/>
        </dgm:presLayoutVars>
      </dgm:prSet>
      <dgm:spPr/>
    </dgm:pt>
    <dgm:pt modelId="{7302D8A4-02A9-472A-8127-58C18CABE9F3}" type="pres">
      <dgm:prSet presAssocID="{DED8BC92-C3DA-4CFA-BC74-84BC962D063F}" presName="composite" presStyleCnt="0"/>
      <dgm:spPr/>
    </dgm:pt>
    <dgm:pt modelId="{9C0E72CB-0EDC-4103-9FBD-843748941B8B}" type="pres">
      <dgm:prSet presAssocID="{DED8BC92-C3DA-4CFA-BC74-84BC962D063F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F8A3F2FB-6921-4A51-963C-6232C0BA75E9}" type="pres">
      <dgm:prSet presAssocID="{DED8BC92-C3DA-4CFA-BC74-84BC962D063F}" presName="parSh" presStyleLbl="node1" presStyleIdx="0" presStyleCnt="3"/>
      <dgm:spPr/>
    </dgm:pt>
    <dgm:pt modelId="{FAF87183-9DCC-480C-B8AA-932B197080A4}" type="pres">
      <dgm:prSet presAssocID="{DED8BC92-C3DA-4CFA-BC74-84BC962D063F}" presName="desTx" presStyleLbl="fgAcc1" presStyleIdx="0" presStyleCnt="3">
        <dgm:presLayoutVars>
          <dgm:bulletEnabled val="1"/>
        </dgm:presLayoutVars>
      </dgm:prSet>
      <dgm:spPr/>
    </dgm:pt>
    <dgm:pt modelId="{15D986F9-3638-4D64-8477-62E2F6DE912F}" type="pres">
      <dgm:prSet presAssocID="{39BBCD10-EA54-49D6-8E3C-02A91C207A64}" presName="sibTrans" presStyleLbl="sibTrans2D1" presStyleIdx="0" presStyleCnt="2"/>
      <dgm:spPr/>
    </dgm:pt>
    <dgm:pt modelId="{C5F1EDAC-EBB0-49EB-9977-B3A15F44E6FC}" type="pres">
      <dgm:prSet presAssocID="{39BBCD10-EA54-49D6-8E3C-02A91C207A64}" presName="connTx" presStyleLbl="sibTrans2D1" presStyleIdx="0" presStyleCnt="2"/>
      <dgm:spPr/>
    </dgm:pt>
    <dgm:pt modelId="{80E9213A-93F2-4E2E-8BA6-A73D12D32B23}" type="pres">
      <dgm:prSet presAssocID="{A5802D1C-5E68-4862-8061-B2609F59C2A0}" presName="composite" presStyleCnt="0"/>
      <dgm:spPr/>
    </dgm:pt>
    <dgm:pt modelId="{455C0B59-A427-4B0D-830D-504CEDFDC638}" type="pres">
      <dgm:prSet presAssocID="{A5802D1C-5E68-4862-8061-B2609F59C2A0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A6A67E54-D411-41CC-A87A-BE9633EDCA5E}" type="pres">
      <dgm:prSet presAssocID="{A5802D1C-5E68-4862-8061-B2609F59C2A0}" presName="parSh" presStyleLbl="node1" presStyleIdx="1" presStyleCnt="3"/>
      <dgm:spPr/>
    </dgm:pt>
    <dgm:pt modelId="{4E93CD80-6803-45C3-B6EF-E1221C83841C}" type="pres">
      <dgm:prSet presAssocID="{A5802D1C-5E68-4862-8061-B2609F59C2A0}" presName="desTx" presStyleLbl="fgAcc1" presStyleIdx="1" presStyleCnt="3">
        <dgm:presLayoutVars>
          <dgm:bulletEnabled val="1"/>
        </dgm:presLayoutVars>
      </dgm:prSet>
      <dgm:spPr/>
    </dgm:pt>
    <dgm:pt modelId="{7ED953C1-0C0F-4BA9-BCAF-968707401172}" type="pres">
      <dgm:prSet presAssocID="{7422E9EA-2222-4198-AC0F-2D201AC813A3}" presName="sibTrans" presStyleLbl="sibTrans2D1" presStyleIdx="1" presStyleCnt="2"/>
      <dgm:spPr/>
    </dgm:pt>
    <dgm:pt modelId="{4CF32898-9C1A-4041-87BD-A91D3EE57D8F}" type="pres">
      <dgm:prSet presAssocID="{7422E9EA-2222-4198-AC0F-2D201AC813A3}" presName="connTx" presStyleLbl="sibTrans2D1" presStyleIdx="1" presStyleCnt="2"/>
      <dgm:spPr/>
    </dgm:pt>
    <dgm:pt modelId="{515735B4-9696-4427-8E76-05C758C25859}" type="pres">
      <dgm:prSet presAssocID="{620B6A9C-513E-4E61-944B-6328CCCC9465}" presName="composite" presStyleCnt="0"/>
      <dgm:spPr/>
    </dgm:pt>
    <dgm:pt modelId="{4D10CAA0-2A4C-4798-9BBA-000F7CF58849}" type="pres">
      <dgm:prSet presAssocID="{620B6A9C-513E-4E61-944B-6328CCCC9465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9EB7DD03-B83C-42BB-ADE5-E37B2EB70490}" type="pres">
      <dgm:prSet presAssocID="{620B6A9C-513E-4E61-944B-6328CCCC9465}" presName="parSh" presStyleLbl="node1" presStyleIdx="2" presStyleCnt="3"/>
      <dgm:spPr/>
    </dgm:pt>
    <dgm:pt modelId="{ED59715F-7D8A-44E6-A5A0-AF15EEACB893}" type="pres">
      <dgm:prSet presAssocID="{620B6A9C-513E-4E61-944B-6328CCCC9465}" presName="desTx" presStyleLbl="fgAcc1" presStyleIdx="2" presStyleCnt="3">
        <dgm:presLayoutVars>
          <dgm:bulletEnabled val="1"/>
        </dgm:presLayoutVars>
      </dgm:prSet>
      <dgm:spPr/>
    </dgm:pt>
  </dgm:ptLst>
  <dgm:cxnLst>
    <dgm:cxn modelId="{97DE4C04-9FE4-444F-A00E-FC014C63F4A4}" type="presOf" srcId="{0EF8B25E-937B-4B05-A858-F93995A0AB5E}" destId="{4E93CD80-6803-45C3-B6EF-E1221C83841C}" srcOrd="0" destOrd="3" presId="urn:microsoft.com/office/officeart/2005/8/layout/process3"/>
    <dgm:cxn modelId="{02804705-CB8F-424A-AE43-789FE599258C}" type="presOf" srcId="{7422E9EA-2222-4198-AC0F-2D201AC813A3}" destId="{7ED953C1-0C0F-4BA9-BCAF-968707401172}" srcOrd="0" destOrd="0" presId="urn:microsoft.com/office/officeart/2005/8/layout/process3"/>
    <dgm:cxn modelId="{0D69E607-28F3-4051-9694-74F2A8E2AED5}" type="presOf" srcId="{98CBBBBD-FC44-47D5-8377-D8FA4F94682F}" destId="{4E93CD80-6803-45C3-B6EF-E1221C83841C}" srcOrd="0" destOrd="9" presId="urn:microsoft.com/office/officeart/2005/8/layout/process3"/>
    <dgm:cxn modelId="{A4483F08-3E47-48A4-9E85-CA8717B3F368}" type="presOf" srcId="{DED8BC92-C3DA-4CFA-BC74-84BC962D063F}" destId="{F8A3F2FB-6921-4A51-963C-6232C0BA75E9}" srcOrd="1" destOrd="0" presId="urn:microsoft.com/office/officeart/2005/8/layout/process3"/>
    <dgm:cxn modelId="{D27FAB15-9224-4499-9E3F-0A59342A720F}" type="presOf" srcId="{36A0CD3A-DCD7-4C01-A786-1C78F432F147}" destId="{FAF87183-9DCC-480C-B8AA-932B197080A4}" srcOrd="0" destOrd="4" presId="urn:microsoft.com/office/officeart/2005/8/layout/process3"/>
    <dgm:cxn modelId="{D23A2118-2AFB-424A-8BB3-6CEDE4F7558D}" type="presOf" srcId="{192895A3-9553-4583-A016-ABC35815DB92}" destId="{ED59715F-7D8A-44E6-A5A0-AF15EEACB893}" srcOrd="0" destOrd="8" presId="urn:microsoft.com/office/officeart/2005/8/layout/process3"/>
    <dgm:cxn modelId="{08798C1A-FBFB-4566-BEBE-9679BC8865A0}" srcId="{DED8BC92-C3DA-4CFA-BC74-84BC962D063F}" destId="{EF41B049-8A4E-4769-9C0E-579C21EAD095}" srcOrd="1" destOrd="0" parTransId="{474F11F6-A8D1-464E-AD31-DAC344F1C306}" sibTransId="{9C9B07E3-BA3B-4AE4-9039-03A55927B9F0}"/>
    <dgm:cxn modelId="{552A3520-7588-4F5A-A95B-D37679E0BE82}" srcId="{620B6A9C-513E-4E61-944B-6328CCCC9465}" destId="{192895A3-9553-4583-A016-ABC35815DB92}" srcOrd="8" destOrd="0" parTransId="{69616750-98AE-4396-A700-89DF1CA4EF18}" sibTransId="{1C401647-E874-4377-B1AA-32FDBB796D09}"/>
    <dgm:cxn modelId="{5AB1F121-9F56-4172-BBB1-2165E9B9AB7D}" type="presOf" srcId="{620B6A9C-513E-4E61-944B-6328CCCC9465}" destId="{9EB7DD03-B83C-42BB-ADE5-E37B2EB70490}" srcOrd="1" destOrd="0" presId="urn:microsoft.com/office/officeart/2005/8/layout/process3"/>
    <dgm:cxn modelId="{16F55926-CE33-48A5-83C7-9A588ACBACE1}" srcId="{620B6A9C-513E-4E61-944B-6328CCCC9465}" destId="{51D3AF06-6A94-4348-910E-986FF64EB8AC}" srcOrd="2" destOrd="0" parTransId="{2C10565C-9246-4846-B289-66CBF4492E68}" sibTransId="{6772D93B-3730-45AC-AF3C-E061D5388202}"/>
    <dgm:cxn modelId="{F87FEF5F-C6BD-47B2-A12C-5F2F31263887}" type="presOf" srcId="{325EBCE6-09B1-456E-8148-8CB8707139E0}" destId="{4E93CD80-6803-45C3-B6EF-E1221C83841C}" srcOrd="0" destOrd="6" presId="urn:microsoft.com/office/officeart/2005/8/layout/process3"/>
    <dgm:cxn modelId="{41C3EC62-55A0-4EDB-A750-98743891EBA9}" type="presOf" srcId="{51D3AF06-6A94-4348-910E-986FF64EB8AC}" destId="{ED59715F-7D8A-44E6-A5A0-AF15EEACB893}" srcOrd="0" destOrd="2" presId="urn:microsoft.com/office/officeart/2005/8/layout/process3"/>
    <dgm:cxn modelId="{E2230744-0555-4050-A72F-A7D3DAFE71E3}" type="presOf" srcId="{49B77D60-18E9-4B3A-91CF-5BC3CBBB79AF}" destId="{ED59715F-7D8A-44E6-A5A0-AF15EEACB893}" srcOrd="0" destOrd="1" presId="urn:microsoft.com/office/officeart/2005/8/layout/process3"/>
    <dgm:cxn modelId="{62A93045-3BF6-44DA-B47B-7D67B7C49B28}" srcId="{DED8BC92-C3DA-4CFA-BC74-84BC962D063F}" destId="{36A0CD3A-DCD7-4C01-A786-1C78F432F147}" srcOrd="4" destOrd="0" parTransId="{D333A49C-44B6-4417-843E-CEDC97176593}" sibTransId="{1808E405-4A3C-4D2C-A913-46300F22636D}"/>
    <dgm:cxn modelId="{77A41B47-8AF1-4158-9512-EB0AC093C673}" srcId="{4B9D8736-375F-4367-8BD4-2145C2D91B2F}" destId="{620B6A9C-513E-4E61-944B-6328CCCC9465}" srcOrd="2" destOrd="0" parTransId="{BC990272-DC48-4BEA-8A8D-6BBBC0B89FCD}" sibTransId="{9E3ACA46-BA82-48F4-B7E5-C8ACDE2582BE}"/>
    <dgm:cxn modelId="{3502FF4A-7669-4F72-AF8E-570AC8220EDE}" type="presOf" srcId="{EF41B049-8A4E-4769-9C0E-579C21EAD095}" destId="{FAF87183-9DCC-480C-B8AA-932B197080A4}" srcOrd="0" destOrd="1" presId="urn:microsoft.com/office/officeart/2005/8/layout/process3"/>
    <dgm:cxn modelId="{28DF2B4B-3201-4BA2-97AD-B7D6602236DE}" type="presOf" srcId="{39BBCD10-EA54-49D6-8E3C-02A91C207A64}" destId="{C5F1EDAC-EBB0-49EB-9977-B3A15F44E6FC}" srcOrd="1" destOrd="0" presId="urn:microsoft.com/office/officeart/2005/8/layout/process3"/>
    <dgm:cxn modelId="{733E134D-561D-48D5-A805-1CC88FF7074C}" type="presOf" srcId="{7422E9EA-2222-4198-AC0F-2D201AC813A3}" destId="{4CF32898-9C1A-4041-87BD-A91D3EE57D8F}" srcOrd="1" destOrd="0" presId="urn:microsoft.com/office/officeart/2005/8/layout/process3"/>
    <dgm:cxn modelId="{A5E2536D-B5D7-4BFD-8173-4309576AF1BB}" srcId="{620B6A9C-513E-4E61-944B-6328CCCC9465}" destId="{3E958B21-4A9B-4B59-8DBE-C4F895F2B7DD}" srcOrd="4" destOrd="0" parTransId="{9F3EA03D-0584-441F-8E55-C4CBBF8FCA3C}" sibTransId="{C74A1A66-B3B5-48E5-8B59-20FB47C6A967}"/>
    <dgm:cxn modelId="{8730EF4D-162D-4E3F-B116-732BD828FEB3}" type="presOf" srcId="{A5802D1C-5E68-4862-8061-B2609F59C2A0}" destId="{A6A67E54-D411-41CC-A87A-BE9633EDCA5E}" srcOrd="1" destOrd="0" presId="urn:microsoft.com/office/officeart/2005/8/layout/process3"/>
    <dgm:cxn modelId="{B65EA74E-A480-495A-B22F-8DC274769161}" type="presOf" srcId="{DFB4B94A-ADFE-4DFF-A904-13F484261CE2}" destId="{ED59715F-7D8A-44E6-A5A0-AF15EEACB893}" srcOrd="0" destOrd="5" presId="urn:microsoft.com/office/officeart/2005/8/layout/process3"/>
    <dgm:cxn modelId="{30549171-AA03-4905-8E4B-A2A3B29FABB1}" type="presOf" srcId="{DED8BC92-C3DA-4CFA-BC74-84BC962D063F}" destId="{9C0E72CB-0EDC-4103-9FBD-843748941B8B}" srcOrd="0" destOrd="0" presId="urn:microsoft.com/office/officeart/2005/8/layout/process3"/>
    <dgm:cxn modelId="{A244E151-DA49-4422-AB79-2E6640705D27}" srcId="{620B6A9C-513E-4E61-944B-6328CCCC9465}" destId="{11598F4D-6D7B-4587-92A1-EA918120E150}" srcOrd="7" destOrd="0" parTransId="{A855F92D-FDA0-4CF2-91AA-18416B2CFD46}" sibTransId="{E6FCF0F7-B98C-4969-85B1-931EBC6A4642}"/>
    <dgm:cxn modelId="{F8836573-F923-4F50-B06A-8651DBFE27C3}" srcId="{A5802D1C-5E68-4862-8061-B2609F59C2A0}" destId="{325EBCE6-09B1-456E-8148-8CB8707139E0}" srcOrd="6" destOrd="0" parTransId="{D3B20CC2-F751-4C1F-8422-837C07C030A3}" sibTransId="{BA58D165-3120-4825-8AFD-D335416E86B9}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8CF28259-189C-4D21-A46E-5417C700A236}" type="presOf" srcId="{35029073-4662-4058-B388-732B7DAF139B}" destId="{4E93CD80-6803-45C3-B6EF-E1221C83841C}" srcOrd="0" destOrd="0" presId="urn:microsoft.com/office/officeart/2005/8/layout/process3"/>
    <dgm:cxn modelId="{6A3F985A-BD12-44FC-A735-1C709C5F7B46}" type="presOf" srcId="{014BB28F-82F5-4B93-A77B-88C38A9BB979}" destId="{4E93CD80-6803-45C3-B6EF-E1221C83841C}" srcOrd="0" destOrd="8" presId="urn:microsoft.com/office/officeart/2005/8/layout/process3"/>
    <dgm:cxn modelId="{24F00782-74A9-40C4-A1E6-FAF673C7C9E4}" type="presOf" srcId="{7995EB02-9837-4DF1-B152-10E1BD85CE22}" destId="{FAF87183-9DCC-480C-B8AA-932B197080A4}" srcOrd="0" destOrd="0" presId="urn:microsoft.com/office/officeart/2005/8/layout/process3"/>
    <dgm:cxn modelId="{E62F7A8A-A2B8-44A8-9B2D-2D0B2817D934}" srcId="{620B6A9C-513E-4E61-944B-6328CCCC9465}" destId="{8E632772-5820-418E-96B0-E1DFB7A842F3}" srcOrd="3" destOrd="0" parTransId="{893C164B-DD5F-493D-BE02-37BF0809BA07}" sibTransId="{CBA2CC8A-1A2A-4B51-8682-C2BC36D28383}"/>
    <dgm:cxn modelId="{27161E8B-F47F-41C0-A782-B432BAE677D1}" srcId="{620B6A9C-513E-4E61-944B-6328CCCC9465}" destId="{2C9DD210-F2C6-487D-966D-D5F52D791FF8}" srcOrd="6" destOrd="0" parTransId="{6EAA3476-C6CC-421A-A241-AA082E9AB5BE}" sibTransId="{B47492F9-1E57-4FD2-AB18-FCC98AF89294}"/>
    <dgm:cxn modelId="{ABC2B890-F891-4434-99FE-6A7DAA1BF723}" type="presOf" srcId="{DEF7578A-BBB6-4459-A9C6-FC926409A88C}" destId="{4E93CD80-6803-45C3-B6EF-E1221C83841C}" srcOrd="0" destOrd="4" presId="urn:microsoft.com/office/officeart/2005/8/layout/process3"/>
    <dgm:cxn modelId="{74E29591-51F9-43A2-8314-32579E8FEA14}" srcId="{DED8BC92-C3DA-4CFA-BC74-84BC962D063F}" destId="{751E4CCA-9007-4CE3-8D9D-F8EDF401021A}" srcOrd="2" destOrd="0" parTransId="{CDD43477-9ABC-4365-AF59-734103FF8E37}" sibTransId="{DC78DB50-47EF-49FE-B41B-562FE2A5C2B5}"/>
    <dgm:cxn modelId="{D8CC7C93-ED86-4913-B584-B6A67BFD40AA}" srcId="{A5802D1C-5E68-4862-8061-B2609F59C2A0}" destId="{3908A553-63CB-4EBD-9054-274D02260533}" srcOrd="10" destOrd="0" parTransId="{21EA2C0E-F76D-4743-AF35-37E2412E679C}" sibTransId="{47F1D5A7-4430-4D1D-9863-718EA9D38A13}"/>
    <dgm:cxn modelId="{DD597C94-FB3F-47EC-96A5-16C5424E3358}" type="presOf" srcId="{751E4CCA-9007-4CE3-8D9D-F8EDF401021A}" destId="{FAF87183-9DCC-480C-B8AA-932B197080A4}" srcOrd="0" destOrd="2" presId="urn:microsoft.com/office/officeart/2005/8/layout/process3"/>
    <dgm:cxn modelId="{56CBD895-7915-4D33-9D11-27086DE3F1EF}" type="presOf" srcId="{3E958B21-4A9B-4B59-8DBE-C4F895F2B7DD}" destId="{ED59715F-7D8A-44E6-A5A0-AF15EEACB893}" srcOrd="0" destOrd="4" presId="urn:microsoft.com/office/officeart/2005/8/layout/process3"/>
    <dgm:cxn modelId="{4DEFCE9A-320B-4413-83DE-A6A5A738B2F9}" type="presOf" srcId="{3908A553-63CB-4EBD-9054-274D02260533}" destId="{4E93CD80-6803-45C3-B6EF-E1221C83841C}" srcOrd="0" destOrd="10" presId="urn:microsoft.com/office/officeart/2005/8/layout/process3"/>
    <dgm:cxn modelId="{D781479C-1C4A-49B2-96B0-2CB7BFB5A716}" type="presOf" srcId="{375A096C-CBEB-4094-B4C8-695CAD0AA004}" destId="{4E93CD80-6803-45C3-B6EF-E1221C83841C}" srcOrd="0" destOrd="5" presId="urn:microsoft.com/office/officeart/2005/8/layout/process3"/>
    <dgm:cxn modelId="{701F9F9D-5D13-42CA-9A0F-FC383A838427}" srcId="{DED8BC92-C3DA-4CFA-BC74-84BC962D063F}" destId="{8BBF9796-C203-461C-ABFD-BE887553D70B}" srcOrd="3" destOrd="0" parTransId="{8F8DA430-727C-44CD-8D2A-E334FE9FA8A6}" sibTransId="{4BBDDAFA-1422-4A0A-BDD3-D00E345ECE0C}"/>
    <dgm:cxn modelId="{EE1EFF9D-4B65-45B3-BC6A-2BEA0DBAD098}" srcId="{620B6A9C-513E-4E61-944B-6328CCCC9465}" destId="{FD62E9BF-DEBB-4488-89A6-30066F37C1F9}" srcOrd="0" destOrd="0" parTransId="{3BBF848B-3A6E-4E1A-95CE-07BAFC334A3F}" sibTransId="{6B73F5A4-0AB6-46AF-917B-B00ADDF4D58A}"/>
    <dgm:cxn modelId="{FA3E84A3-8B6D-4B4D-A3F3-A0A34A21F359}" srcId="{620B6A9C-513E-4E61-944B-6328CCCC9465}" destId="{DFB4B94A-ADFE-4DFF-A904-13F484261CE2}" srcOrd="5" destOrd="0" parTransId="{9F43BBCD-D49B-47CB-A481-ED1DACDD5800}" sibTransId="{6F4CC387-894E-4613-A3DE-75513EF5A665}"/>
    <dgm:cxn modelId="{FDAED1A4-A373-430D-BBDD-060009A01F45}" srcId="{A5802D1C-5E68-4862-8061-B2609F59C2A0}" destId="{3E547DE7-E746-43EE-962F-3B6F6D4E191F}" srcOrd="7" destOrd="0" parTransId="{907CB1DD-F2A6-40D5-ADF5-C51EA7E7B3A6}" sibTransId="{7BEF1995-04FC-4AC0-8C2C-91FFE1E82387}"/>
    <dgm:cxn modelId="{0BBFBEA6-3C8C-4B6B-A133-E1F6CE3F5ADC}" type="presOf" srcId="{FD62E9BF-DEBB-4488-89A6-30066F37C1F9}" destId="{ED59715F-7D8A-44E6-A5A0-AF15EEACB893}" srcOrd="0" destOrd="0" presId="urn:microsoft.com/office/officeart/2005/8/layout/process3"/>
    <dgm:cxn modelId="{E5A75DAB-4F3C-4BBA-93CA-6FFA3A46AB12}" srcId="{A5802D1C-5E68-4862-8061-B2609F59C2A0}" destId="{375A096C-CBEB-4094-B4C8-695CAD0AA004}" srcOrd="5" destOrd="0" parTransId="{3C3C6F08-7AC0-4581-BAE9-D3239DF2DB73}" sibTransId="{2F4466FC-9C91-4CA6-B6F4-E0AC9E79624B}"/>
    <dgm:cxn modelId="{D71D32AC-9E85-47F8-B58E-BF6B4D52D885}" srcId="{A5802D1C-5E68-4862-8061-B2609F59C2A0}" destId="{014BB28F-82F5-4B93-A77B-88C38A9BB979}" srcOrd="8" destOrd="0" parTransId="{67523C92-7A13-4BC5-B94F-BCE5912B678F}" sibTransId="{D79FC47B-C9E8-4380-8E8C-637C2DD8FD64}"/>
    <dgm:cxn modelId="{B70DA5AD-B003-4964-9025-80EF4863747E}" srcId="{DED8BC92-C3DA-4CFA-BC74-84BC962D063F}" destId="{7995EB02-9837-4DF1-B152-10E1BD85CE22}" srcOrd="0" destOrd="0" parTransId="{F519DE73-A4E5-4E95-A7B3-1154822407A6}" sibTransId="{1968BEFE-41D0-476A-ABE7-8D1D95494D58}"/>
    <dgm:cxn modelId="{340018B6-467D-4302-960B-1DC9B9EE809A}" type="presOf" srcId="{8BBF9796-C203-461C-ABFD-BE887553D70B}" destId="{FAF87183-9DCC-480C-B8AA-932B197080A4}" srcOrd="0" destOrd="3" presId="urn:microsoft.com/office/officeart/2005/8/layout/process3"/>
    <dgm:cxn modelId="{C9822CB7-6CAE-4929-B74C-B19FB26624B0}" srcId="{A5802D1C-5E68-4862-8061-B2609F59C2A0}" destId="{FBDB5046-695E-4CD7-82F7-99D3E97B266C}" srcOrd="2" destOrd="0" parTransId="{36757104-F726-42C3-9777-FCDBFB90C543}" sibTransId="{DE1FA4C9-F875-4717-84BB-D3F3710F1DD5}"/>
    <dgm:cxn modelId="{A7F973B7-DE00-41D7-B7B6-21046781C333}" type="presOf" srcId="{A5802D1C-5E68-4862-8061-B2609F59C2A0}" destId="{455C0B59-A427-4B0D-830D-504CEDFDC638}" srcOrd="0" destOrd="0" presId="urn:microsoft.com/office/officeart/2005/8/layout/process3"/>
    <dgm:cxn modelId="{C8BD75BA-24DA-4B3F-AC3C-AEFED09F962C}" type="presOf" srcId="{8E632772-5820-418E-96B0-E1DFB7A842F3}" destId="{ED59715F-7D8A-44E6-A5A0-AF15EEACB893}" srcOrd="0" destOrd="3" presId="urn:microsoft.com/office/officeart/2005/8/layout/process3"/>
    <dgm:cxn modelId="{18703DBC-5B7B-4CEE-92E5-3827C74BD02E}" type="presOf" srcId="{39BBCD10-EA54-49D6-8E3C-02A91C207A64}" destId="{15D986F9-3638-4D64-8477-62E2F6DE912F}" srcOrd="0" destOrd="0" presId="urn:microsoft.com/office/officeart/2005/8/layout/process3"/>
    <dgm:cxn modelId="{827537C0-6A69-4CBB-9A1B-58A6442CB6BA}" type="presOf" srcId="{2C9DD210-F2C6-487D-966D-D5F52D791FF8}" destId="{ED59715F-7D8A-44E6-A5A0-AF15EEACB893}" srcOrd="0" destOrd="6" presId="urn:microsoft.com/office/officeart/2005/8/layout/process3"/>
    <dgm:cxn modelId="{A27706C7-D5E3-46B3-A865-C1D48500989E}" srcId="{A5802D1C-5E68-4862-8061-B2609F59C2A0}" destId="{AB1D49F9-67B2-405F-B7F8-81F9C37D83E2}" srcOrd="1" destOrd="0" parTransId="{D7311EE7-EFD2-4A90-B805-5F92FB43881B}" sibTransId="{4C78B887-CBC5-480C-8872-EE2E58E85721}"/>
    <dgm:cxn modelId="{B14B37C9-6E28-46D5-BE39-9A1A8448A3B5}" srcId="{620B6A9C-513E-4E61-944B-6328CCCC9465}" destId="{49B77D60-18E9-4B3A-91CF-5BC3CBBB79AF}" srcOrd="1" destOrd="0" parTransId="{0B836B94-48C2-4E3F-B0CD-6C286E66EDEC}" sibTransId="{BF68E260-F28E-4E9B-B16B-8E35B89665A2}"/>
    <dgm:cxn modelId="{EDAAC6C9-1B18-48D6-988C-09B088B22FBA}" srcId="{A5802D1C-5E68-4862-8061-B2609F59C2A0}" destId="{35029073-4662-4058-B388-732B7DAF139B}" srcOrd="0" destOrd="0" parTransId="{7421CE45-C1BF-431F-95A2-1E90B379A24A}" sibTransId="{83AA7D7F-EFA1-4A2F-BA41-D13A3924F4A4}"/>
    <dgm:cxn modelId="{9BEC13CA-1751-477D-85C7-1EE6304ADE57}" type="presOf" srcId="{FBDB5046-695E-4CD7-82F7-99D3E97B266C}" destId="{4E93CD80-6803-45C3-B6EF-E1221C83841C}" srcOrd="0" destOrd="2" presId="urn:microsoft.com/office/officeart/2005/8/layout/process3"/>
    <dgm:cxn modelId="{6E9EFBCE-D5AB-46BE-8B0F-AAAD0CA836A2}" type="presOf" srcId="{620B6A9C-513E-4E61-944B-6328CCCC9465}" destId="{4D10CAA0-2A4C-4798-9BBA-000F7CF58849}" srcOrd="0" destOrd="0" presId="urn:microsoft.com/office/officeart/2005/8/layout/process3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D124D2D4-44D9-4ABE-8694-514569EC9C7C}" srcId="{A5802D1C-5E68-4862-8061-B2609F59C2A0}" destId="{0EF8B25E-937B-4B05-A858-F93995A0AB5E}" srcOrd="3" destOrd="0" parTransId="{2BE95E5F-B13B-47AB-95FB-5A3FA4C22984}" sibTransId="{1C78C92E-02FC-4053-8703-F31617FAA6A2}"/>
    <dgm:cxn modelId="{2516ABE7-F789-4A8B-972D-DC2EA2A9D58F}" type="presOf" srcId="{11598F4D-6D7B-4587-92A1-EA918120E150}" destId="{ED59715F-7D8A-44E6-A5A0-AF15EEACB893}" srcOrd="0" destOrd="7" presId="urn:microsoft.com/office/officeart/2005/8/layout/process3"/>
    <dgm:cxn modelId="{F8BBEEE8-453B-448E-ABE1-07CB26BC4E04}" srcId="{A5802D1C-5E68-4862-8061-B2609F59C2A0}" destId="{DEF7578A-BBB6-4459-A9C6-FC926409A88C}" srcOrd="4" destOrd="0" parTransId="{869E0871-DDA4-4B73-8F8D-68519F90F51D}" sibTransId="{7AE385E2-3972-4769-9F1F-DD7113E54403}"/>
    <dgm:cxn modelId="{AD5AADEC-5D11-4F4F-829C-AE232636F829}" srcId="{A5802D1C-5E68-4862-8061-B2609F59C2A0}" destId="{98CBBBBD-FC44-47D5-8377-D8FA4F94682F}" srcOrd="9" destOrd="0" parTransId="{D2A05766-354B-42D9-992F-0E70B249C0CC}" sibTransId="{18B3DAF2-4509-4357-8113-C929E7D9FC00}"/>
    <dgm:cxn modelId="{D5F9FFF5-FD33-4D07-B8E7-AC32999D13BB}" type="presOf" srcId="{3E547DE7-E746-43EE-962F-3B6F6D4E191F}" destId="{4E93CD80-6803-45C3-B6EF-E1221C83841C}" srcOrd="0" destOrd="7" presId="urn:microsoft.com/office/officeart/2005/8/layout/process3"/>
    <dgm:cxn modelId="{0A9BD5F6-1A1B-4EDC-9065-788877AC7C1C}" type="presOf" srcId="{AB1D49F9-67B2-405F-B7F8-81F9C37D83E2}" destId="{4E93CD80-6803-45C3-B6EF-E1221C83841C}" srcOrd="0" destOrd="1" presId="urn:microsoft.com/office/officeart/2005/8/layout/process3"/>
    <dgm:cxn modelId="{7DE138FE-BB53-4B65-A448-7E85C35C1B52}" type="presOf" srcId="{4B9D8736-375F-4367-8BD4-2145C2D91B2F}" destId="{172D42E5-9AA1-4FE4-82B6-ECBF6F7024F2}" srcOrd="0" destOrd="0" presId="urn:microsoft.com/office/officeart/2005/8/layout/process3"/>
    <dgm:cxn modelId="{68807484-20AB-4EA8-8285-69FCB8FB0095}" type="presParOf" srcId="{172D42E5-9AA1-4FE4-82B6-ECBF6F7024F2}" destId="{7302D8A4-02A9-472A-8127-58C18CABE9F3}" srcOrd="0" destOrd="0" presId="urn:microsoft.com/office/officeart/2005/8/layout/process3"/>
    <dgm:cxn modelId="{07B198B5-A3C4-4932-A551-3E709FCC0552}" type="presParOf" srcId="{7302D8A4-02A9-472A-8127-58C18CABE9F3}" destId="{9C0E72CB-0EDC-4103-9FBD-843748941B8B}" srcOrd="0" destOrd="0" presId="urn:microsoft.com/office/officeart/2005/8/layout/process3"/>
    <dgm:cxn modelId="{79361F28-B714-4B49-AEC4-9408500BD6A6}" type="presParOf" srcId="{7302D8A4-02A9-472A-8127-58C18CABE9F3}" destId="{F8A3F2FB-6921-4A51-963C-6232C0BA75E9}" srcOrd="1" destOrd="0" presId="urn:microsoft.com/office/officeart/2005/8/layout/process3"/>
    <dgm:cxn modelId="{F2A1E178-F079-4EAB-9F19-0B567896EF41}" type="presParOf" srcId="{7302D8A4-02A9-472A-8127-58C18CABE9F3}" destId="{FAF87183-9DCC-480C-B8AA-932B197080A4}" srcOrd="2" destOrd="0" presId="urn:microsoft.com/office/officeart/2005/8/layout/process3"/>
    <dgm:cxn modelId="{4118D28A-6EC1-4798-B4BE-21B92D96F465}" type="presParOf" srcId="{172D42E5-9AA1-4FE4-82B6-ECBF6F7024F2}" destId="{15D986F9-3638-4D64-8477-62E2F6DE912F}" srcOrd="1" destOrd="0" presId="urn:microsoft.com/office/officeart/2005/8/layout/process3"/>
    <dgm:cxn modelId="{80DCBDA6-4BEA-475E-BF3F-87659A5F8E13}" type="presParOf" srcId="{15D986F9-3638-4D64-8477-62E2F6DE912F}" destId="{C5F1EDAC-EBB0-49EB-9977-B3A15F44E6FC}" srcOrd="0" destOrd="0" presId="urn:microsoft.com/office/officeart/2005/8/layout/process3"/>
    <dgm:cxn modelId="{6DF546DE-7F20-4A32-910D-2ECDB5100577}" type="presParOf" srcId="{172D42E5-9AA1-4FE4-82B6-ECBF6F7024F2}" destId="{80E9213A-93F2-4E2E-8BA6-A73D12D32B23}" srcOrd="2" destOrd="0" presId="urn:microsoft.com/office/officeart/2005/8/layout/process3"/>
    <dgm:cxn modelId="{5DFE090B-33D7-4DEB-BC9F-EDDD5E362A07}" type="presParOf" srcId="{80E9213A-93F2-4E2E-8BA6-A73D12D32B23}" destId="{455C0B59-A427-4B0D-830D-504CEDFDC638}" srcOrd="0" destOrd="0" presId="urn:microsoft.com/office/officeart/2005/8/layout/process3"/>
    <dgm:cxn modelId="{18F568E7-3F06-401C-AD0D-207F82C7978B}" type="presParOf" srcId="{80E9213A-93F2-4E2E-8BA6-A73D12D32B23}" destId="{A6A67E54-D411-41CC-A87A-BE9633EDCA5E}" srcOrd="1" destOrd="0" presId="urn:microsoft.com/office/officeart/2005/8/layout/process3"/>
    <dgm:cxn modelId="{5DF7ABA0-BEA5-4DD3-96B1-27CC17514EEC}" type="presParOf" srcId="{80E9213A-93F2-4E2E-8BA6-A73D12D32B23}" destId="{4E93CD80-6803-45C3-B6EF-E1221C83841C}" srcOrd="2" destOrd="0" presId="urn:microsoft.com/office/officeart/2005/8/layout/process3"/>
    <dgm:cxn modelId="{E29492D3-C7BB-4F8C-8DA0-47E24E760994}" type="presParOf" srcId="{172D42E5-9AA1-4FE4-82B6-ECBF6F7024F2}" destId="{7ED953C1-0C0F-4BA9-BCAF-968707401172}" srcOrd="3" destOrd="0" presId="urn:microsoft.com/office/officeart/2005/8/layout/process3"/>
    <dgm:cxn modelId="{2CB8C7B7-DAE2-4CDF-89E3-B169CA1DB2E3}" type="presParOf" srcId="{7ED953C1-0C0F-4BA9-BCAF-968707401172}" destId="{4CF32898-9C1A-4041-87BD-A91D3EE57D8F}" srcOrd="0" destOrd="0" presId="urn:microsoft.com/office/officeart/2005/8/layout/process3"/>
    <dgm:cxn modelId="{D1919D98-7806-4F5E-AEFF-953F8252497D}" type="presParOf" srcId="{172D42E5-9AA1-4FE4-82B6-ECBF6F7024F2}" destId="{515735B4-9696-4427-8E76-05C758C25859}" srcOrd="4" destOrd="0" presId="urn:microsoft.com/office/officeart/2005/8/layout/process3"/>
    <dgm:cxn modelId="{458EFE45-A050-44E0-9DD9-7CDF9A134E60}" type="presParOf" srcId="{515735B4-9696-4427-8E76-05C758C25859}" destId="{4D10CAA0-2A4C-4798-9BBA-000F7CF58849}" srcOrd="0" destOrd="0" presId="urn:microsoft.com/office/officeart/2005/8/layout/process3"/>
    <dgm:cxn modelId="{820BE4FF-52E1-4313-B384-CF3704EDC885}" type="presParOf" srcId="{515735B4-9696-4427-8E76-05C758C25859}" destId="{9EB7DD03-B83C-42BB-ADE5-E37B2EB70490}" srcOrd="1" destOrd="0" presId="urn:microsoft.com/office/officeart/2005/8/layout/process3"/>
    <dgm:cxn modelId="{C1607F3E-FF70-479F-AD6B-B95E52785205}" type="presParOf" srcId="{515735B4-9696-4427-8E76-05C758C25859}" destId="{ED59715F-7D8A-44E6-A5A0-AF15EEACB893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995EB02-9837-4DF1-B152-10E1BD85CE22}">
      <dgm:prSet phldrT="[Text]" custT="1"/>
      <dgm:spPr/>
      <dgm:t>
        <a:bodyPr/>
        <a:lstStyle/>
        <a:p>
          <a:endParaRPr lang="en-US" sz="1800" b="1" dirty="0">
            <a:solidFill>
              <a:schemeClr val="tx1"/>
            </a:solidFill>
            <a:latin typeface="+mn-lt"/>
          </a:endParaRPr>
        </a:p>
      </dgm:t>
    </dgm:pt>
    <dgm:pt modelId="{F519DE73-A4E5-4E95-A7B3-1154822407A6}" type="parTrans" cxnId="{B70DA5AD-B003-4964-9025-80EF4863747E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1968BEFE-41D0-476A-ABE7-8D1D95494D58}" type="sibTrans" cxnId="{B70DA5AD-B003-4964-9025-80EF4863747E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A5802D1C-5E68-4862-8061-B2609F59C2A0}">
      <dgm:prSet phldrT="[Text]" custT="1"/>
      <dgm:spPr/>
      <dgm:t>
        <a:bodyPr/>
        <a:lstStyle/>
        <a:p>
          <a:pPr algn="ctr"/>
          <a:endParaRPr lang="en-US" sz="1600" i="0" dirty="0">
            <a:solidFill>
              <a:schemeClr val="accent2"/>
            </a:solidFill>
            <a:latin typeface="+mn-lt"/>
          </a:endParaRP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35029073-4662-4058-B388-732B7DAF139B}">
      <dgm:prSet phldrT="[Text]"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dirty="0"/>
            <a:t>ECHIPA EXTINSA</a:t>
          </a:r>
          <a:endParaRPr lang="ro-RO" sz="1800" b="1" dirty="0"/>
        </a:p>
      </dgm:t>
    </dgm:pt>
    <dgm:pt modelId="{7421CE45-C1BF-431F-95A2-1E90B379A24A}" type="parTrans" cxnId="{EDAAC6C9-1B18-48D6-988C-09B088B22FBA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83AA7D7F-EFA1-4A2F-BA41-D13A3924F4A4}" type="sibTrans" cxnId="{EDAAC6C9-1B18-48D6-988C-09B088B22FBA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620B6A9C-513E-4E61-944B-6328CCCC9465}">
      <dgm:prSet phldrT="[Text]" custT="1"/>
      <dgm:spPr/>
      <dgm:t>
        <a:bodyPr/>
        <a:lstStyle/>
        <a:p>
          <a:r>
            <a:rPr lang="ro-MD" sz="1600" b="1" dirty="0">
              <a:solidFill>
                <a:schemeClr val="accent2"/>
              </a:solidFill>
              <a:latin typeface="+mn-lt"/>
            </a:rPr>
            <a:t> </a:t>
          </a:r>
          <a:endParaRPr lang="en-US" sz="1600" b="1" dirty="0">
            <a:solidFill>
              <a:schemeClr val="accent2"/>
            </a:solidFill>
            <a:latin typeface="+mn-lt"/>
          </a:endParaRPr>
        </a:p>
      </dgm:t>
    </dgm:pt>
    <dgm:pt modelId="{BC990272-DC48-4BEA-8A8D-6BBBC0B89FCD}" type="parTrans" cxnId="{77A41B47-8AF1-4158-9512-EB0AC093C673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9E3ACA46-BA82-48F4-B7E5-C8ACDE2582BE}" type="sibTrans" cxnId="{77A41B47-8AF1-4158-9512-EB0AC093C673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FD62E9BF-DEBB-4488-89A6-30066F37C1F9}">
      <dgm:prSet phldrT="[Text]" custT="1"/>
      <dgm:spPr/>
      <dgm:t>
        <a:bodyPr/>
        <a:lstStyle/>
        <a:p>
          <a:pPr algn="l"/>
          <a:endParaRPr lang="en-US" sz="1800" dirty="0">
            <a:solidFill>
              <a:schemeClr val="tx1"/>
            </a:solidFill>
            <a:latin typeface="+mn-lt"/>
          </a:endParaRPr>
        </a:p>
      </dgm:t>
    </dgm:pt>
    <dgm:pt modelId="{3BBF848B-3A6E-4E1A-95CE-07BAFC334A3F}" type="parTrans" cxnId="{EE1EFF9D-4B65-45B3-BC6A-2BEA0DBAD098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6B73F5A4-0AB6-46AF-917B-B00ADDF4D58A}" type="sibTrans" cxnId="{EE1EFF9D-4B65-45B3-BC6A-2BEA0DBAD098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endParaRPr lang="en-US" sz="1600" b="1" dirty="0">
            <a:solidFill>
              <a:schemeClr val="accent2"/>
            </a:solidFill>
            <a:latin typeface="+mn-lt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49B77D60-18E9-4B3A-91CF-5BC3CBBB79AF}">
      <dgm:prSet custT="1"/>
      <dgm:spPr/>
      <dgm:t>
        <a:bodyPr/>
        <a:lstStyle/>
        <a:p>
          <a:pPr algn="l"/>
          <a:r>
            <a:rPr lang="ro-RO" sz="1800" b="1" dirty="0"/>
            <a:t> </a:t>
          </a:r>
          <a:r>
            <a:rPr lang="en-US" sz="1800" b="1" dirty="0"/>
            <a:t>ECHIPA COMPLETA</a:t>
          </a:r>
          <a:endParaRPr lang="ro-RO" sz="1800" b="1" dirty="0"/>
        </a:p>
      </dgm:t>
    </dgm:pt>
    <dgm:pt modelId="{0B836B94-48C2-4E3F-B0CD-6C286E66EDEC}" type="parTrans" cxnId="{B14B37C9-6E28-46D5-BE39-9A1A8448A3B5}">
      <dgm:prSet/>
      <dgm:spPr/>
      <dgm:t>
        <a:bodyPr/>
        <a:lstStyle/>
        <a:p>
          <a:endParaRPr lang="en-US"/>
        </a:p>
      </dgm:t>
    </dgm:pt>
    <dgm:pt modelId="{BF68E260-F28E-4E9B-B16B-8E35B89665A2}" type="sibTrans" cxnId="{B14B37C9-6E28-46D5-BE39-9A1A8448A3B5}">
      <dgm:prSet/>
      <dgm:spPr/>
      <dgm:t>
        <a:bodyPr/>
        <a:lstStyle/>
        <a:p>
          <a:endParaRPr lang="en-US"/>
        </a:p>
      </dgm:t>
    </dgm:pt>
    <dgm:pt modelId="{EF41B049-8A4E-4769-9C0E-579C21EAD095}">
      <dgm:prSet custT="1"/>
      <dgm:spPr/>
      <dgm:t>
        <a:bodyPr/>
        <a:lstStyle/>
        <a:p>
          <a:r>
            <a:rPr lang="ro-RO" sz="1800" b="0" dirty="0"/>
            <a:t> </a:t>
          </a:r>
          <a:r>
            <a:rPr lang="en-US" sz="1800" b="1" dirty="0" err="1"/>
            <a:t>evaluează</a:t>
          </a:r>
          <a:r>
            <a:rPr lang="en-US" sz="1800" b="1" dirty="0"/>
            <a:t> </a:t>
          </a:r>
          <a:r>
            <a:rPr lang="en-US" sz="1800" b="1" dirty="0" err="1"/>
            <a:t>pacientul</a:t>
          </a:r>
          <a:r>
            <a:rPr lang="en-US" sz="1800" b="1" dirty="0"/>
            <a:t>, </a:t>
          </a:r>
          <a:r>
            <a:rPr lang="en-US" sz="1800" b="1" dirty="0" err="1"/>
            <a:t>completează</a:t>
          </a:r>
          <a:r>
            <a:rPr lang="en-US" sz="1800" b="1" dirty="0"/>
            <a:t> </a:t>
          </a:r>
          <a:r>
            <a:rPr lang="en-US" sz="1800" b="1" dirty="0" err="1"/>
            <a:t>fisa</a:t>
          </a:r>
          <a:r>
            <a:rPr lang="en-US" sz="1800" b="1" dirty="0"/>
            <a:t> de </a:t>
          </a:r>
          <a:r>
            <a:rPr lang="en-US" sz="1800" b="1" dirty="0" err="1"/>
            <a:t>înregistrare</a:t>
          </a:r>
          <a:r>
            <a:rPr lang="en-US" sz="1800" b="1" dirty="0"/>
            <a:t> </a:t>
          </a:r>
          <a:r>
            <a:rPr lang="en-US" sz="1800" b="1" dirty="0" err="1"/>
            <a:t>şi</a:t>
          </a:r>
          <a:r>
            <a:rPr lang="en-US" sz="1800" b="1" dirty="0"/>
            <a:t> </a:t>
          </a:r>
          <a:r>
            <a:rPr lang="en-US" sz="1800" b="1" dirty="0" err="1"/>
            <a:t>elaborează</a:t>
          </a:r>
          <a:r>
            <a:rPr lang="en-US" sz="1800" b="1" dirty="0"/>
            <a:t> </a:t>
          </a:r>
          <a:r>
            <a:rPr lang="en-US" sz="1800" b="1" dirty="0" err="1"/>
            <a:t>planul</a:t>
          </a:r>
          <a:r>
            <a:rPr lang="en-US" sz="1800" b="1" dirty="0"/>
            <a:t> </a:t>
          </a:r>
          <a:r>
            <a:rPr lang="en-US" sz="1800" b="1" dirty="0" err="1"/>
            <a:t>terapeutic</a:t>
          </a:r>
          <a:endParaRPr lang="en-US" sz="1800" b="1" dirty="0"/>
        </a:p>
      </dgm:t>
    </dgm:pt>
    <dgm:pt modelId="{474F11F6-A8D1-464E-AD31-DAC344F1C306}" type="parTrans" cxnId="{08798C1A-FBFB-4566-BEBE-9679BC8865A0}">
      <dgm:prSet/>
      <dgm:spPr/>
      <dgm:t>
        <a:bodyPr/>
        <a:lstStyle/>
        <a:p>
          <a:endParaRPr lang="en-US"/>
        </a:p>
      </dgm:t>
    </dgm:pt>
    <dgm:pt modelId="{9C9B07E3-BA3B-4AE4-9039-03A55927B9F0}" type="sibTrans" cxnId="{08798C1A-FBFB-4566-BEBE-9679BC8865A0}">
      <dgm:prSet/>
      <dgm:spPr/>
      <dgm:t>
        <a:bodyPr/>
        <a:lstStyle/>
        <a:p>
          <a:endParaRPr lang="en-US"/>
        </a:p>
      </dgm:t>
    </dgm:pt>
    <dgm:pt modelId="{9DE40690-2020-459F-B56B-550C7F6E1211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dirty="0" err="1"/>
            <a:t>Atribuţii</a:t>
          </a:r>
          <a:r>
            <a:rPr lang="en-US" sz="1800" b="1" dirty="0"/>
            <a:t> </a:t>
          </a:r>
          <a:r>
            <a:rPr lang="en-US" sz="1800" b="1" dirty="0" err="1"/>
            <a:t>organizatorice</a:t>
          </a:r>
          <a:r>
            <a:rPr lang="en-US" sz="1800" b="1" dirty="0"/>
            <a:t>:</a:t>
          </a:r>
        </a:p>
      </dgm:t>
    </dgm:pt>
    <dgm:pt modelId="{D2F5C4AB-8BAF-4182-B99B-6C245A2EFC83}" type="parTrans" cxnId="{18F06384-2DF3-48DE-8A51-62C8ABEE8F23}">
      <dgm:prSet/>
      <dgm:spPr/>
      <dgm:t>
        <a:bodyPr/>
        <a:lstStyle/>
        <a:p>
          <a:endParaRPr lang="en-US"/>
        </a:p>
      </dgm:t>
    </dgm:pt>
    <dgm:pt modelId="{A9EDF08E-DADB-49C0-9FDA-B286EA5E9164}" type="sibTrans" cxnId="{18F06384-2DF3-48DE-8A51-62C8ABEE8F23}">
      <dgm:prSet/>
      <dgm:spPr/>
      <dgm:t>
        <a:bodyPr/>
        <a:lstStyle/>
        <a:p>
          <a:endParaRPr lang="en-US"/>
        </a:p>
      </dgm:t>
    </dgm:pt>
    <dgm:pt modelId="{AB1D49F9-67B2-405F-B7F8-81F9C37D83E2}">
      <dgm:prSet phldrT="[Text]"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o-RO" sz="1800" b="1" dirty="0"/>
        </a:p>
      </dgm:t>
    </dgm:pt>
    <dgm:pt modelId="{D7311EE7-EFD2-4A90-B805-5F92FB43881B}" type="parTrans" cxnId="{A27706C7-D5E3-46B3-A865-C1D48500989E}">
      <dgm:prSet/>
      <dgm:spPr/>
      <dgm:t>
        <a:bodyPr/>
        <a:lstStyle/>
        <a:p>
          <a:endParaRPr lang="en-US"/>
        </a:p>
      </dgm:t>
    </dgm:pt>
    <dgm:pt modelId="{4C78B887-CBC5-480C-8872-EE2E58E85721}" type="sibTrans" cxnId="{A27706C7-D5E3-46B3-A865-C1D48500989E}">
      <dgm:prSet/>
      <dgm:spPr/>
      <dgm:t>
        <a:bodyPr/>
        <a:lstStyle/>
        <a:p>
          <a:endParaRPr lang="en-US"/>
        </a:p>
      </dgm:t>
    </dgm:pt>
    <dgm:pt modelId="{4B9D62EB-D692-45B1-ACAF-E51E84D8D097}">
      <dgm:prSet custT="1"/>
      <dgm:spPr/>
      <dgm:t>
        <a:bodyPr/>
        <a:lstStyle/>
        <a:p>
          <a:r>
            <a:rPr lang="en-US" sz="1800" b="1" dirty="0" err="1"/>
            <a:t>discută</a:t>
          </a:r>
          <a:r>
            <a:rPr lang="ro-RO" sz="1800" b="1" dirty="0"/>
            <a:t> </a:t>
          </a:r>
          <a:r>
            <a:rPr lang="en-US" sz="1800" b="1" dirty="0" err="1"/>
            <a:t>planul</a:t>
          </a:r>
          <a:r>
            <a:rPr lang="en-US" sz="1800" b="1" dirty="0"/>
            <a:t> în cadrul echipei</a:t>
          </a:r>
        </a:p>
      </dgm:t>
    </dgm:pt>
    <dgm:pt modelId="{75FC5796-6E28-4C7D-A5EE-AC9F48EBF80C}" type="parTrans" cxnId="{3F8CE535-2F10-4F52-B970-0D73052AF51C}">
      <dgm:prSet/>
      <dgm:spPr/>
      <dgm:t>
        <a:bodyPr/>
        <a:lstStyle/>
        <a:p>
          <a:endParaRPr lang="en-US"/>
        </a:p>
      </dgm:t>
    </dgm:pt>
    <dgm:pt modelId="{A3747613-2B51-47E2-AB2F-D831A02B4C23}" type="sibTrans" cxnId="{3F8CE535-2F10-4F52-B970-0D73052AF51C}">
      <dgm:prSet/>
      <dgm:spPr/>
      <dgm:t>
        <a:bodyPr/>
        <a:lstStyle/>
        <a:p>
          <a:endParaRPr lang="en-US"/>
        </a:p>
      </dgm:t>
    </dgm:pt>
    <dgm:pt modelId="{D14F95A7-F914-4022-8DED-A67EA60ECAC1}">
      <dgm:prSet custT="1"/>
      <dgm:spPr/>
      <dgm:t>
        <a:bodyPr/>
        <a:lstStyle/>
        <a:p>
          <a:r>
            <a:rPr lang="en-US" sz="1800" b="1" dirty="0" err="1"/>
            <a:t>instruieşte</a:t>
          </a:r>
          <a:r>
            <a:rPr lang="en-US" sz="1800" b="1" dirty="0"/>
            <a:t> asistentul medical şi pe ceilalţi membrii ai echipei pentru aplicarea planului terapeutic</a:t>
          </a:r>
        </a:p>
      </dgm:t>
    </dgm:pt>
    <dgm:pt modelId="{B499B05B-A2F0-4B72-B5E7-93581D008832}" type="parTrans" cxnId="{6BABA00B-A8EB-4BB9-BD3B-4D56130042C0}">
      <dgm:prSet/>
      <dgm:spPr/>
      <dgm:t>
        <a:bodyPr/>
        <a:lstStyle/>
        <a:p>
          <a:endParaRPr lang="en-US"/>
        </a:p>
      </dgm:t>
    </dgm:pt>
    <dgm:pt modelId="{D36E9131-71EB-4FCE-80FD-CDD730EE5265}" type="sibTrans" cxnId="{6BABA00B-A8EB-4BB9-BD3B-4D56130042C0}">
      <dgm:prSet/>
      <dgm:spPr/>
      <dgm:t>
        <a:bodyPr/>
        <a:lstStyle/>
        <a:p>
          <a:endParaRPr lang="en-US"/>
        </a:p>
      </dgm:t>
    </dgm:pt>
    <dgm:pt modelId="{548422CB-3C65-4984-B1D5-9BB60C82C6F5}">
      <dgm:prSet custT="1"/>
      <dgm:spPr/>
      <dgm:t>
        <a:bodyPr/>
        <a:lstStyle/>
        <a:p>
          <a:r>
            <a:rPr lang="it-IT" sz="1800" b="1" dirty="0"/>
            <a:t>indica necesitatea consultului interdisciplinar, investigaţiile complementare şi internarea intr-o unitate cu paturi</a:t>
          </a:r>
          <a:endParaRPr lang="en-US" sz="1800" b="1" dirty="0"/>
        </a:p>
      </dgm:t>
    </dgm:pt>
    <dgm:pt modelId="{A9395F36-AC86-4825-9B31-F0CDE80E9BE3}" type="parTrans" cxnId="{CE87B108-98BB-48F2-B1C9-3FCF8FFEA494}">
      <dgm:prSet/>
      <dgm:spPr/>
      <dgm:t>
        <a:bodyPr/>
        <a:lstStyle/>
        <a:p>
          <a:endParaRPr lang="en-US"/>
        </a:p>
      </dgm:t>
    </dgm:pt>
    <dgm:pt modelId="{C9FF9535-FE12-4078-A757-2B3FDFDC5D15}" type="sibTrans" cxnId="{CE87B108-98BB-48F2-B1C9-3FCF8FFEA494}">
      <dgm:prSet/>
      <dgm:spPr/>
      <dgm:t>
        <a:bodyPr/>
        <a:lstStyle/>
        <a:p>
          <a:endParaRPr lang="en-US"/>
        </a:p>
      </dgm:t>
    </dgm:pt>
    <dgm:pt modelId="{F628587C-158E-4F84-9728-EFE076FD4900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§"/>
            <a:tabLst/>
            <a:defRPr/>
          </a:pPr>
          <a:r>
            <a:rPr lang="ro-RO" sz="1800" b="1" dirty="0"/>
            <a:t> </a:t>
          </a:r>
          <a:r>
            <a:rPr lang="en-US" sz="1800" b="1" dirty="0" err="1"/>
            <a:t>asigura</a:t>
          </a:r>
          <a:r>
            <a:rPr lang="en-US" sz="1800" b="1" dirty="0"/>
            <a:t> continuitatea îngrijirilor</a:t>
          </a:r>
        </a:p>
      </dgm:t>
    </dgm:pt>
    <dgm:pt modelId="{006ABCF6-2D5B-44D8-9DA5-A1AB0271F2A5}" type="parTrans" cxnId="{9B8CE845-AE56-4344-BCD9-F22D1A8D481E}">
      <dgm:prSet/>
      <dgm:spPr/>
      <dgm:t>
        <a:bodyPr/>
        <a:lstStyle/>
        <a:p>
          <a:endParaRPr lang="en-US"/>
        </a:p>
      </dgm:t>
    </dgm:pt>
    <dgm:pt modelId="{FF173CC9-6980-446C-9D1C-CC38DC328506}" type="sibTrans" cxnId="{9B8CE845-AE56-4344-BCD9-F22D1A8D481E}">
      <dgm:prSet/>
      <dgm:spPr/>
      <dgm:t>
        <a:bodyPr/>
        <a:lstStyle/>
        <a:p>
          <a:endParaRPr lang="en-US"/>
        </a:p>
      </dgm:t>
    </dgm:pt>
    <dgm:pt modelId="{DE19987F-EDC0-4329-A6B5-15C90B45CB25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§"/>
            <a:tabLst/>
            <a:defRPr/>
          </a:pPr>
          <a:r>
            <a:rPr lang="ro-RO" sz="1800" b="1" dirty="0"/>
            <a:t> </a:t>
          </a:r>
          <a:r>
            <a:rPr lang="nl-NL" sz="1800" b="1" dirty="0"/>
            <a:t>rezolvă problemele complexe de îngrijire</a:t>
          </a:r>
          <a:endParaRPr lang="en-US" sz="1800" b="1" dirty="0"/>
        </a:p>
      </dgm:t>
    </dgm:pt>
    <dgm:pt modelId="{72F7D82F-92BF-4B07-94E2-0A6785140B1A}" type="parTrans" cxnId="{305A1E7B-C57B-4473-AA30-52E4ECF1233B}">
      <dgm:prSet/>
      <dgm:spPr/>
      <dgm:t>
        <a:bodyPr/>
        <a:lstStyle/>
        <a:p>
          <a:endParaRPr lang="en-US"/>
        </a:p>
      </dgm:t>
    </dgm:pt>
    <dgm:pt modelId="{51542CF1-7550-4D77-AA88-DCF5057011F8}" type="sibTrans" cxnId="{305A1E7B-C57B-4473-AA30-52E4ECF1233B}">
      <dgm:prSet/>
      <dgm:spPr/>
      <dgm:t>
        <a:bodyPr/>
        <a:lstStyle/>
        <a:p>
          <a:endParaRPr lang="en-US"/>
        </a:p>
      </dgm:t>
    </dgm:pt>
    <dgm:pt modelId="{CDE4DBF3-8F57-4B47-9A33-D0D1EE122B61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§"/>
            <a:tabLst/>
            <a:defRPr/>
          </a:pPr>
          <a:r>
            <a:rPr lang="ro-RO" sz="1800" b="1" dirty="0"/>
            <a:t> </a:t>
          </a:r>
          <a:r>
            <a:rPr lang="fr-FR" sz="1800" b="1" dirty="0" err="1"/>
            <a:t>cunoaște</a:t>
          </a:r>
          <a:r>
            <a:rPr lang="fr-FR" sz="1800" b="1" dirty="0"/>
            <a:t> şi aplică principii simple de management (timp,resurse umane, financiare)</a:t>
          </a:r>
          <a:endParaRPr lang="en-US" sz="1800" b="1" dirty="0"/>
        </a:p>
      </dgm:t>
    </dgm:pt>
    <dgm:pt modelId="{9B444607-4C85-4FCD-8433-54BB1DC37EE0}" type="parTrans" cxnId="{DC15287D-FF38-4A1A-B203-2C8BBB743586}">
      <dgm:prSet/>
      <dgm:spPr/>
      <dgm:t>
        <a:bodyPr/>
        <a:lstStyle/>
        <a:p>
          <a:endParaRPr lang="en-US"/>
        </a:p>
      </dgm:t>
    </dgm:pt>
    <dgm:pt modelId="{3D1F6F32-6DC2-4C43-AF16-A70285988684}" type="sibTrans" cxnId="{DC15287D-FF38-4A1A-B203-2C8BBB743586}">
      <dgm:prSet/>
      <dgm:spPr/>
      <dgm:t>
        <a:bodyPr/>
        <a:lstStyle/>
        <a:p>
          <a:endParaRPr lang="en-US"/>
        </a:p>
      </dgm:t>
    </dgm:pt>
    <dgm:pt modelId="{63C021D9-B6FB-4536-A6B8-D49A8B4424B5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§"/>
            <a:tabLst/>
            <a:defRPr/>
          </a:pPr>
          <a:r>
            <a:rPr lang="ro-RO" sz="1800" b="1" dirty="0"/>
            <a:t> </a:t>
          </a:r>
          <a:r>
            <a:rPr lang="en-US" sz="1800" b="1" dirty="0" err="1"/>
            <a:t>cunoaşte</a:t>
          </a:r>
          <a:r>
            <a:rPr lang="en-US" sz="1800" b="1" dirty="0"/>
            <a:t> </a:t>
          </a:r>
          <a:r>
            <a:rPr lang="en-US" sz="1800" b="1" dirty="0" err="1"/>
            <a:t>şi</a:t>
          </a:r>
          <a:r>
            <a:rPr lang="en-US" sz="1800" b="1" dirty="0"/>
            <a:t> </a:t>
          </a:r>
          <a:r>
            <a:rPr lang="en-US" sz="1800" b="1" dirty="0" err="1"/>
            <a:t>aplică</a:t>
          </a:r>
          <a:r>
            <a:rPr lang="ro-RO" sz="1800" b="1" dirty="0"/>
            <a:t> </a:t>
          </a:r>
          <a:r>
            <a:rPr lang="en-US" sz="1800" b="1" dirty="0" err="1"/>
            <a:t>principiile</a:t>
          </a:r>
          <a:r>
            <a:rPr lang="en-US" sz="1800" b="1" dirty="0"/>
            <a:t> muncii în echipa</a:t>
          </a:r>
        </a:p>
      </dgm:t>
    </dgm:pt>
    <dgm:pt modelId="{1E7CA7D6-0204-4300-9276-343B441B747B}" type="parTrans" cxnId="{45841FE1-A87B-4582-BFB3-8F0DC755AFF6}">
      <dgm:prSet/>
      <dgm:spPr/>
      <dgm:t>
        <a:bodyPr/>
        <a:lstStyle/>
        <a:p>
          <a:endParaRPr lang="en-US"/>
        </a:p>
      </dgm:t>
    </dgm:pt>
    <dgm:pt modelId="{0F05E789-9719-4A5E-A38C-6F8F039EAA6B}" type="sibTrans" cxnId="{45841FE1-A87B-4582-BFB3-8F0DC755AFF6}">
      <dgm:prSet/>
      <dgm:spPr/>
      <dgm:t>
        <a:bodyPr/>
        <a:lstStyle/>
        <a:p>
          <a:endParaRPr lang="en-US"/>
        </a:p>
      </dgm:t>
    </dgm:pt>
    <dgm:pt modelId="{6050A708-3DFF-47E7-8928-4C7AC7037DD9}">
      <dgm:prSet custT="1"/>
      <dgm:spPr/>
      <dgm:t>
        <a:bodyPr/>
        <a:lstStyle/>
        <a:p>
          <a:pPr algn="l"/>
          <a:r>
            <a:rPr lang="pt-BR" sz="1800" b="1" dirty="0"/>
            <a:t>comuniăa activ cu toţi membrii echipei</a:t>
          </a:r>
          <a:endParaRPr lang="en-US" sz="1800" b="1" dirty="0"/>
        </a:p>
      </dgm:t>
    </dgm:pt>
    <dgm:pt modelId="{8B9826F7-8292-49AD-A06E-71E3D58A9161}" type="parTrans" cxnId="{62D75E05-2438-46C8-B51B-709EE8E9FE2C}">
      <dgm:prSet/>
      <dgm:spPr/>
      <dgm:t>
        <a:bodyPr/>
        <a:lstStyle/>
        <a:p>
          <a:endParaRPr lang="en-US"/>
        </a:p>
      </dgm:t>
    </dgm:pt>
    <dgm:pt modelId="{7387E6B8-8107-49A9-8A75-5C2E1CD80457}" type="sibTrans" cxnId="{62D75E05-2438-46C8-B51B-709EE8E9FE2C}">
      <dgm:prSet/>
      <dgm:spPr/>
      <dgm:t>
        <a:bodyPr/>
        <a:lstStyle/>
        <a:p>
          <a:endParaRPr lang="en-US"/>
        </a:p>
      </dgm:t>
    </dgm:pt>
    <dgm:pt modelId="{7833026B-5567-4E82-85DA-7D6240E963F4}">
      <dgm:prSet custT="1"/>
      <dgm:spPr/>
      <dgm:t>
        <a:bodyPr/>
        <a:lstStyle/>
        <a:p>
          <a:pPr algn="l"/>
          <a:r>
            <a:rPr lang="en-US" sz="1800" b="1" dirty="0" err="1"/>
            <a:t>Asigură</a:t>
          </a:r>
          <a:r>
            <a:rPr lang="en-US" sz="1800" b="1" dirty="0"/>
            <a:t> </a:t>
          </a:r>
          <a:r>
            <a:rPr lang="en-US" sz="1800" b="1" dirty="0" err="1"/>
            <a:t>comunicarea</a:t>
          </a:r>
          <a:r>
            <a:rPr lang="en-US" sz="1800" b="1" dirty="0"/>
            <a:t> cu alţi specialişti implicaţi în îngrijirea pacientului respectiv</a:t>
          </a:r>
        </a:p>
      </dgm:t>
    </dgm:pt>
    <dgm:pt modelId="{12A34631-9C1D-4A44-8C73-9264750B9627}" type="parTrans" cxnId="{DE17B319-1716-43D1-80DE-6C5101187C92}">
      <dgm:prSet/>
      <dgm:spPr/>
      <dgm:t>
        <a:bodyPr/>
        <a:lstStyle/>
        <a:p>
          <a:endParaRPr lang="en-US"/>
        </a:p>
      </dgm:t>
    </dgm:pt>
    <dgm:pt modelId="{4828AA3D-577E-4886-8EB0-2E5FE472A576}" type="sibTrans" cxnId="{DE17B319-1716-43D1-80DE-6C5101187C92}">
      <dgm:prSet/>
      <dgm:spPr/>
      <dgm:t>
        <a:bodyPr/>
        <a:lstStyle/>
        <a:p>
          <a:endParaRPr lang="en-US"/>
        </a:p>
      </dgm:t>
    </dgm:pt>
    <dgm:pt modelId="{EE1EAFAA-9BDF-4B96-9343-48FC9795687F}">
      <dgm:prSet custT="1"/>
      <dgm:spPr/>
      <dgm:t>
        <a:bodyPr/>
        <a:lstStyle/>
        <a:p>
          <a:pPr algn="l"/>
          <a:r>
            <a:rPr lang="en-US" sz="1800" b="1" dirty="0" err="1"/>
            <a:t>Informează</a:t>
          </a:r>
          <a:r>
            <a:rPr lang="en-US" sz="1800" b="1" dirty="0"/>
            <a:t> periodic pacientul despre evoluţia şi prognosticul cazului</a:t>
          </a:r>
        </a:p>
      </dgm:t>
    </dgm:pt>
    <dgm:pt modelId="{74979E35-372D-4650-84E7-76C1A0313CD0}" type="parTrans" cxnId="{292E367B-96CF-4A98-BCE5-9F73D619A046}">
      <dgm:prSet/>
      <dgm:spPr/>
      <dgm:t>
        <a:bodyPr/>
        <a:lstStyle/>
        <a:p>
          <a:endParaRPr lang="en-US"/>
        </a:p>
      </dgm:t>
    </dgm:pt>
    <dgm:pt modelId="{B7B11B6C-A80B-4C93-9358-2C3CC6F76F54}" type="sibTrans" cxnId="{292E367B-96CF-4A98-BCE5-9F73D619A046}">
      <dgm:prSet/>
      <dgm:spPr/>
      <dgm:t>
        <a:bodyPr/>
        <a:lstStyle/>
        <a:p>
          <a:endParaRPr lang="en-US"/>
        </a:p>
      </dgm:t>
    </dgm:pt>
    <dgm:pt modelId="{A879F4DE-09BD-4B49-9F2F-E11A0C4959CF}">
      <dgm:prSet phldrT="[Text]" custT="1"/>
      <dgm:spPr/>
      <dgm:t>
        <a:bodyPr/>
        <a:lstStyle/>
        <a:p>
          <a:r>
            <a:rPr lang="ro-RO" sz="1800" b="1" dirty="0">
              <a:solidFill>
                <a:schemeClr val="tx1"/>
              </a:solidFill>
              <a:latin typeface="+mn-lt"/>
            </a:rPr>
            <a:t>ECHIPA DE BAZĂ </a:t>
          </a:r>
          <a:endParaRPr lang="en-US" sz="1800" b="1" dirty="0">
            <a:solidFill>
              <a:schemeClr val="tx1"/>
            </a:solidFill>
            <a:latin typeface="+mn-lt"/>
          </a:endParaRPr>
        </a:p>
      </dgm:t>
    </dgm:pt>
    <dgm:pt modelId="{A433DA1B-9919-4A77-97B4-959A19040F01}" type="parTrans" cxnId="{39C9DAC4-B18E-4E4E-8504-4C1778ED6B25}">
      <dgm:prSet/>
      <dgm:spPr/>
      <dgm:t>
        <a:bodyPr/>
        <a:lstStyle/>
        <a:p>
          <a:endParaRPr lang="en-US"/>
        </a:p>
      </dgm:t>
    </dgm:pt>
    <dgm:pt modelId="{B1FF6E36-111C-4347-951F-F21294290906}" type="sibTrans" cxnId="{39C9DAC4-B18E-4E4E-8504-4C1778ED6B25}">
      <dgm:prSet/>
      <dgm:spPr/>
      <dgm:t>
        <a:bodyPr/>
        <a:lstStyle/>
        <a:p>
          <a:endParaRPr lang="en-US"/>
        </a:p>
      </dgm:t>
    </dgm:pt>
    <dgm:pt modelId="{EA929213-D100-4CCE-AC8F-5039A3BB9A90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800" b="1" dirty="0"/>
        </a:p>
      </dgm:t>
    </dgm:pt>
    <dgm:pt modelId="{940FB5F6-29F1-48D5-BAAA-1023E37B23E0}" type="parTrans" cxnId="{297B046F-0A5B-4E7C-B91D-0FBC0BEE71F0}">
      <dgm:prSet/>
      <dgm:spPr/>
      <dgm:t>
        <a:bodyPr/>
        <a:lstStyle/>
        <a:p>
          <a:endParaRPr lang="en-US"/>
        </a:p>
      </dgm:t>
    </dgm:pt>
    <dgm:pt modelId="{0F7BBC09-A88C-46A2-8D11-6B35FBD8E406}" type="sibTrans" cxnId="{297B046F-0A5B-4E7C-B91D-0FBC0BEE71F0}">
      <dgm:prSet/>
      <dgm:spPr/>
      <dgm:t>
        <a:bodyPr/>
        <a:lstStyle/>
        <a:p>
          <a:endParaRPr lang="en-US"/>
        </a:p>
      </dgm:t>
    </dgm:pt>
    <dgm:pt modelId="{E5ADA153-5AEA-406A-BDB2-BE796B302482}">
      <dgm:prSet custT="1"/>
      <dgm:spPr/>
      <dgm:t>
        <a:bodyPr/>
        <a:lstStyle/>
        <a:p>
          <a:pPr algn="l"/>
          <a:endParaRPr lang="ro-RO" sz="1800" b="1" dirty="0"/>
        </a:p>
      </dgm:t>
    </dgm:pt>
    <dgm:pt modelId="{A568A1E5-4C84-4A65-AD1B-F1CDFB5E03A6}" type="parTrans" cxnId="{48FB23C6-1E4E-44F5-80E7-DA5DF524B43C}">
      <dgm:prSet/>
      <dgm:spPr/>
      <dgm:t>
        <a:bodyPr/>
        <a:lstStyle/>
        <a:p>
          <a:endParaRPr lang="en-US"/>
        </a:p>
      </dgm:t>
    </dgm:pt>
    <dgm:pt modelId="{E5AE29DA-9084-490C-B383-7F26ED3FEC46}" type="sibTrans" cxnId="{48FB23C6-1E4E-44F5-80E7-DA5DF524B43C}">
      <dgm:prSet/>
      <dgm:spPr/>
      <dgm:t>
        <a:bodyPr/>
        <a:lstStyle/>
        <a:p>
          <a:endParaRPr lang="en-US"/>
        </a:p>
      </dgm:t>
    </dgm:pt>
    <dgm:pt modelId="{5E8DE1B1-B3F2-429E-A87E-5FD7DB86C0CF}">
      <dgm:prSet custT="1"/>
      <dgm:spPr/>
      <dgm:t>
        <a:bodyPr/>
        <a:lstStyle/>
        <a:p>
          <a:pPr algn="l"/>
          <a:r>
            <a:rPr lang="ro-RO" sz="1800" b="1" dirty="0"/>
            <a:t> </a:t>
          </a:r>
          <a:r>
            <a:rPr lang="en-US" sz="1800" b="1" dirty="0" err="1"/>
            <a:t>Atribuții</a:t>
          </a:r>
          <a:r>
            <a:rPr lang="en-US" sz="1800" b="1" dirty="0"/>
            <a:t> </a:t>
          </a:r>
          <a:r>
            <a:rPr lang="en-US" sz="1800" b="1" dirty="0" err="1"/>
            <a:t>în</a:t>
          </a:r>
          <a:r>
            <a:rPr lang="en-US" sz="1800" b="1" dirty="0"/>
            <a:t> </a:t>
          </a:r>
          <a:r>
            <a:rPr lang="en-US" sz="1800" b="1" dirty="0" err="1"/>
            <a:t>comunicare</a:t>
          </a:r>
          <a:r>
            <a:rPr lang="en-US" sz="1800" b="1" dirty="0"/>
            <a:t>: </a:t>
          </a:r>
          <a:r>
            <a:rPr lang="en-US" sz="1800" b="1" dirty="0" err="1"/>
            <a:t>comunică</a:t>
          </a:r>
          <a:r>
            <a:rPr lang="en-US" sz="1800" b="1" dirty="0"/>
            <a:t> </a:t>
          </a:r>
          <a:r>
            <a:rPr lang="en-US" sz="1800" b="1" dirty="0" err="1"/>
            <a:t>planul,discută</a:t>
          </a:r>
          <a:r>
            <a:rPr lang="en-US" sz="1800" b="1" dirty="0"/>
            <a:t> </a:t>
          </a:r>
          <a:r>
            <a:rPr lang="en-US" sz="1800" b="1" dirty="0" err="1"/>
            <a:t>şi</a:t>
          </a:r>
          <a:r>
            <a:rPr lang="en-US" sz="1800" b="1" dirty="0"/>
            <a:t> </a:t>
          </a:r>
          <a:r>
            <a:rPr lang="en-US" sz="1800" b="1" dirty="0" err="1"/>
            <a:t>obține</a:t>
          </a:r>
          <a:r>
            <a:rPr lang="en-US" sz="1800" b="1" dirty="0"/>
            <a:t> </a:t>
          </a:r>
          <a:r>
            <a:rPr lang="en-US" sz="1800" b="1" dirty="0" err="1"/>
            <a:t>acordul</a:t>
          </a:r>
          <a:r>
            <a:rPr lang="en-US" sz="1800" b="1" dirty="0"/>
            <a:t> </a:t>
          </a:r>
          <a:r>
            <a:rPr lang="en-US" sz="1800" b="1" dirty="0" err="1"/>
            <a:t>pacientului</a:t>
          </a:r>
          <a:r>
            <a:rPr lang="en-US" sz="1800" b="1" dirty="0"/>
            <a:t> pentru </a:t>
          </a:r>
          <a:r>
            <a:rPr lang="en-US" sz="1800" b="1" dirty="0" err="1"/>
            <a:t>aplicarea</a:t>
          </a:r>
          <a:r>
            <a:rPr lang="en-US" sz="1800" b="1" dirty="0"/>
            <a:t> </a:t>
          </a:r>
          <a:r>
            <a:rPr lang="en-US" sz="1800" b="1" dirty="0" err="1"/>
            <a:t>planului</a:t>
          </a:r>
          <a:r>
            <a:rPr lang="en-US" sz="1800" b="1" dirty="0"/>
            <a:t> </a:t>
          </a:r>
          <a:r>
            <a:rPr lang="en-US" sz="1800" b="1" dirty="0" err="1"/>
            <a:t>terapeutic</a:t>
          </a:r>
          <a:endParaRPr lang="ro-RO" sz="1800" b="1" dirty="0"/>
        </a:p>
      </dgm:t>
    </dgm:pt>
    <dgm:pt modelId="{2FF0C0DA-B9FD-4B53-ACCE-2A1EB051B82D}" type="parTrans" cxnId="{AB8098D7-17C1-4084-AE22-A79CE9DD9BAA}">
      <dgm:prSet/>
      <dgm:spPr/>
      <dgm:t>
        <a:bodyPr/>
        <a:lstStyle/>
        <a:p>
          <a:endParaRPr lang="en-US"/>
        </a:p>
      </dgm:t>
    </dgm:pt>
    <dgm:pt modelId="{00B9A215-C31F-452D-B454-0181E5FA1560}" type="sibTrans" cxnId="{AB8098D7-17C1-4084-AE22-A79CE9DD9BAA}">
      <dgm:prSet/>
      <dgm:spPr/>
      <dgm:t>
        <a:bodyPr/>
        <a:lstStyle/>
        <a:p>
          <a:endParaRPr lang="en-US"/>
        </a:p>
      </dgm:t>
    </dgm:pt>
    <dgm:pt modelId="{15D0F9C1-3E5D-4F76-8A4E-1BBB1A37DC50}" type="pres">
      <dgm:prSet presAssocID="{4B9D8736-375F-4367-8BD4-2145C2D91B2F}" presName="Name0" presStyleCnt="0">
        <dgm:presLayoutVars>
          <dgm:dir/>
          <dgm:animLvl val="lvl"/>
          <dgm:resizeHandles val="exact"/>
        </dgm:presLayoutVars>
      </dgm:prSet>
      <dgm:spPr/>
    </dgm:pt>
    <dgm:pt modelId="{CD10F71A-2663-47AB-8282-1728578BF0C5}" type="pres">
      <dgm:prSet presAssocID="{4B9D8736-375F-4367-8BD4-2145C2D91B2F}" presName="dummy" presStyleCnt="0"/>
      <dgm:spPr/>
    </dgm:pt>
    <dgm:pt modelId="{C6FBD280-1EAB-419E-9185-1C9D9389AAEE}" type="pres">
      <dgm:prSet presAssocID="{4B9D8736-375F-4367-8BD4-2145C2D91B2F}" presName="linH" presStyleCnt="0"/>
      <dgm:spPr/>
    </dgm:pt>
    <dgm:pt modelId="{96C88B86-5422-48E4-ABA2-FCF350516790}" type="pres">
      <dgm:prSet presAssocID="{4B9D8736-375F-4367-8BD4-2145C2D91B2F}" presName="padding1" presStyleCnt="0"/>
      <dgm:spPr/>
    </dgm:pt>
    <dgm:pt modelId="{0734045F-2342-4E3B-887D-780AC3B03DC7}" type="pres">
      <dgm:prSet presAssocID="{DED8BC92-C3DA-4CFA-BC74-84BC962D063F}" presName="linV" presStyleCnt="0"/>
      <dgm:spPr/>
    </dgm:pt>
    <dgm:pt modelId="{64779FB7-8A59-444B-BFDF-29B7036FC835}" type="pres">
      <dgm:prSet presAssocID="{DED8BC92-C3DA-4CFA-BC74-84BC962D063F}" presName="spVertical1" presStyleCnt="0"/>
      <dgm:spPr/>
    </dgm:pt>
    <dgm:pt modelId="{A25ACB2B-0380-4F8D-A345-635255FB5800}" type="pres">
      <dgm:prSet presAssocID="{DED8BC92-C3DA-4CFA-BC74-84BC962D063F}" presName="parTx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EEBA42C0-85C3-4CFA-A007-183EDE11996E}" type="pres">
      <dgm:prSet presAssocID="{DED8BC92-C3DA-4CFA-BC74-84BC962D063F}" presName="spVertical2" presStyleCnt="0"/>
      <dgm:spPr/>
    </dgm:pt>
    <dgm:pt modelId="{8C8376D3-0677-406A-A8DF-DB89EDB6C1FC}" type="pres">
      <dgm:prSet presAssocID="{DED8BC92-C3DA-4CFA-BC74-84BC962D063F}" presName="spVertical3" presStyleCnt="0"/>
      <dgm:spPr/>
    </dgm:pt>
    <dgm:pt modelId="{5A370AB0-5F00-488B-BC6F-725773BFBD70}" type="pres">
      <dgm:prSet presAssocID="{DED8BC92-C3DA-4CFA-BC74-84BC962D063F}" presName="desTx" presStyleLbl="revTx" presStyleIdx="1" presStyleCnt="6">
        <dgm:presLayoutVars>
          <dgm:bulletEnabled val="1"/>
        </dgm:presLayoutVars>
      </dgm:prSet>
      <dgm:spPr/>
    </dgm:pt>
    <dgm:pt modelId="{CBF77E07-64A1-44F4-BC52-A7CCFAA0AC31}" type="pres">
      <dgm:prSet presAssocID="{39BBCD10-EA54-49D6-8E3C-02A91C207A64}" presName="space" presStyleCnt="0"/>
      <dgm:spPr/>
    </dgm:pt>
    <dgm:pt modelId="{25805CE5-62A4-4F41-A30D-6373BA244273}" type="pres">
      <dgm:prSet presAssocID="{A5802D1C-5E68-4862-8061-B2609F59C2A0}" presName="linV" presStyleCnt="0"/>
      <dgm:spPr/>
    </dgm:pt>
    <dgm:pt modelId="{FA7B6A00-861C-4270-9547-688D397D6AE3}" type="pres">
      <dgm:prSet presAssocID="{A5802D1C-5E68-4862-8061-B2609F59C2A0}" presName="spVertical1" presStyleCnt="0"/>
      <dgm:spPr/>
    </dgm:pt>
    <dgm:pt modelId="{4DD53317-C45E-419B-82C5-106162693685}" type="pres">
      <dgm:prSet presAssocID="{A5802D1C-5E68-4862-8061-B2609F59C2A0}" presName="parTx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4C8F0B77-C2D5-4944-9EB5-8F2CA4D5F672}" type="pres">
      <dgm:prSet presAssocID="{A5802D1C-5E68-4862-8061-B2609F59C2A0}" presName="spVertical2" presStyleCnt="0"/>
      <dgm:spPr/>
    </dgm:pt>
    <dgm:pt modelId="{1D476EBA-A5E5-427F-83CC-48DCF5AD79DC}" type="pres">
      <dgm:prSet presAssocID="{A5802D1C-5E68-4862-8061-B2609F59C2A0}" presName="spVertical3" presStyleCnt="0"/>
      <dgm:spPr/>
    </dgm:pt>
    <dgm:pt modelId="{3010FB44-1FA1-49E8-8943-73E230F380A2}" type="pres">
      <dgm:prSet presAssocID="{A5802D1C-5E68-4862-8061-B2609F59C2A0}" presName="desTx" presStyleLbl="revTx" presStyleIdx="3" presStyleCnt="6">
        <dgm:presLayoutVars>
          <dgm:bulletEnabled val="1"/>
        </dgm:presLayoutVars>
      </dgm:prSet>
      <dgm:spPr/>
    </dgm:pt>
    <dgm:pt modelId="{A4F5A1F1-DB87-48B2-B33D-F1350EF1BEA0}" type="pres">
      <dgm:prSet presAssocID="{7422E9EA-2222-4198-AC0F-2D201AC813A3}" presName="space" presStyleCnt="0"/>
      <dgm:spPr/>
    </dgm:pt>
    <dgm:pt modelId="{866F4CC3-F0F1-4644-9ECD-FC587999DA40}" type="pres">
      <dgm:prSet presAssocID="{620B6A9C-513E-4E61-944B-6328CCCC9465}" presName="linV" presStyleCnt="0"/>
      <dgm:spPr/>
    </dgm:pt>
    <dgm:pt modelId="{0FF8A7D2-71E5-44E9-A306-DE5E4242D607}" type="pres">
      <dgm:prSet presAssocID="{620B6A9C-513E-4E61-944B-6328CCCC9465}" presName="spVertical1" presStyleCnt="0"/>
      <dgm:spPr/>
    </dgm:pt>
    <dgm:pt modelId="{71E3493E-E0B5-4145-B003-0FE19869B78C}" type="pres">
      <dgm:prSet presAssocID="{620B6A9C-513E-4E61-944B-6328CCCC9465}" presName="parTx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77D8FD07-3718-498D-B377-5255DEED0F39}" type="pres">
      <dgm:prSet presAssocID="{620B6A9C-513E-4E61-944B-6328CCCC9465}" presName="spVertical2" presStyleCnt="0"/>
      <dgm:spPr/>
    </dgm:pt>
    <dgm:pt modelId="{AF43D9F8-D20F-487F-871F-3C2E9581E8C4}" type="pres">
      <dgm:prSet presAssocID="{620B6A9C-513E-4E61-944B-6328CCCC9465}" presName="spVertical3" presStyleCnt="0"/>
      <dgm:spPr/>
    </dgm:pt>
    <dgm:pt modelId="{0FBA026E-76E8-48E5-A5E4-C8ABD416F34C}" type="pres">
      <dgm:prSet presAssocID="{620B6A9C-513E-4E61-944B-6328CCCC9465}" presName="desTx" presStyleLbl="revTx" presStyleIdx="5" presStyleCnt="6">
        <dgm:presLayoutVars>
          <dgm:bulletEnabled val="1"/>
        </dgm:presLayoutVars>
      </dgm:prSet>
      <dgm:spPr/>
    </dgm:pt>
    <dgm:pt modelId="{64F0E101-28F2-4DE1-8FC7-C94249CCB55D}" type="pres">
      <dgm:prSet presAssocID="{4B9D8736-375F-4367-8BD4-2145C2D91B2F}" presName="padding2" presStyleCnt="0"/>
      <dgm:spPr/>
    </dgm:pt>
    <dgm:pt modelId="{C7EAA0CF-F087-457E-827B-DC566EE8C514}" type="pres">
      <dgm:prSet presAssocID="{4B9D8736-375F-4367-8BD4-2145C2D91B2F}" presName="negArrow" presStyleCnt="0"/>
      <dgm:spPr/>
    </dgm:pt>
    <dgm:pt modelId="{C0AEF700-7B27-4B87-9B99-3C63BB959460}" type="pres">
      <dgm:prSet presAssocID="{4B9D8736-375F-4367-8BD4-2145C2D91B2F}" presName="backgroundArrow" presStyleLbl="node1" presStyleIdx="0" presStyleCnt="1"/>
      <dgm:spPr/>
    </dgm:pt>
  </dgm:ptLst>
  <dgm:cxnLst>
    <dgm:cxn modelId="{62D75E05-2438-46C8-B51B-709EE8E9FE2C}" srcId="{620B6A9C-513E-4E61-944B-6328CCCC9465}" destId="{6050A708-3DFF-47E7-8928-4C7AC7037DD9}" srcOrd="4" destOrd="0" parTransId="{8B9826F7-8292-49AD-A06E-71E3D58A9161}" sibTransId="{7387E6B8-8107-49A9-8A75-5C2E1CD80457}"/>
    <dgm:cxn modelId="{0CB86906-5669-4882-B62D-3921E67B5227}" type="presOf" srcId="{F628587C-158E-4F84-9728-EFE076FD4900}" destId="{3010FB44-1FA1-49E8-8943-73E230F380A2}" srcOrd="0" destOrd="4" presId="urn:microsoft.com/office/officeart/2005/8/layout/hProcess3"/>
    <dgm:cxn modelId="{CE87B108-98BB-48F2-B1C9-3FCF8FFEA494}" srcId="{DED8BC92-C3DA-4CFA-BC74-84BC962D063F}" destId="{548422CB-3C65-4984-B1D5-9BB60C82C6F5}" srcOrd="5" destOrd="0" parTransId="{A9395F36-AC86-4825-9B31-F0CDE80E9BE3}" sibTransId="{C9FF9535-FE12-4078-A757-2B3FDFDC5D15}"/>
    <dgm:cxn modelId="{6BABA00B-A8EB-4BB9-BD3B-4D56130042C0}" srcId="{DED8BC92-C3DA-4CFA-BC74-84BC962D063F}" destId="{D14F95A7-F914-4022-8DED-A67EA60ECAC1}" srcOrd="4" destOrd="0" parTransId="{B499B05B-A2F0-4B72-B5E7-93581D008832}" sibTransId="{D36E9131-71EB-4FCE-80FD-CDD730EE5265}"/>
    <dgm:cxn modelId="{65839F10-A19F-495C-B8EE-20AF5EECC989}" type="presOf" srcId="{DE19987F-EDC0-4329-A6B5-15C90B45CB25}" destId="{3010FB44-1FA1-49E8-8943-73E230F380A2}" srcOrd="0" destOrd="5" presId="urn:microsoft.com/office/officeart/2005/8/layout/hProcess3"/>
    <dgm:cxn modelId="{DE17B319-1716-43D1-80DE-6C5101187C92}" srcId="{620B6A9C-513E-4E61-944B-6328CCCC9465}" destId="{7833026B-5567-4E82-85DA-7D6240E963F4}" srcOrd="5" destOrd="0" parTransId="{12A34631-9C1D-4A44-8C73-9264750B9627}" sibTransId="{4828AA3D-577E-4886-8EB0-2E5FE472A576}"/>
    <dgm:cxn modelId="{08798C1A-FBFB-4566-BEBE-9679BC8865A0}" srcId="{DED8BC92-C3DA-4CFA-BC74-84BC962D063F}" destId="{EF41B049-8A4E-4769-9C0E-579C21EAD095}" srcOrd="2" destOrd="0" parTransId="{474F11F6-A8D1-464E-AD31-DAC344F1C306}" sibTransId="{9C9B07E3-BA3B-4AE4-9039-03A55927B9F0}"/>
    <dgm:cxn modelId="{AC1E4B1C-9C1B-4570-8FD8-EE47BDE2E526}" type="presOf" srcId="{9DE40690-2020-459F-B56B-550C7F6E1211}" destId="{3010FB44-1FA1-49E8-8943-73E230F380A2}" srcOrd="0" destOrd="2" presId="urn:microsoft.com/office/officeart/2005/8/layout/hProcess3"/>
    <dgm:cxn modelId="{93383733-6145-499D-84D5-F6401D37D413}" type="presOf" srcId="{EE1EAFAA-9BDF-4B96-9343-48FC9795687F}" destId="{0FBA026E-76E8-48E5-A5E4-C8ABD416F34C}" srcOrd="0" destOrd="6" presId="urn:microsoft.com/office/officeart/2005/8/layout/hProcess3"/>
    <dgm:cxn modelId="{3808A534-F70F-45F2-B981-587AFEF26400}" type="presOf" srcId="{6050A708-3DFF-47E7-8928-4C7AC7037DD9}" destId="{0FBA026E-76E8-48E5-A5E4-C8ABD416F34C}" srcOrd="0" destOrd="4" presId="urn:microsoft.com/office/officeart/2005/8/layout/hProcess3"/>
    <dgm:cxn modelId="{3F8CE535-2F10-4F52-B970-0D73052AF51C}" srcId="{DED8BC92-C3DA-4CFA-BC74-84BC962D063F}" destId="{4B9D62EB-D692-45B1-ACAF-E51E84D8D097}" srcOrd="3" destOrd="0" parTransId="{75FC5796-6E28-4C7D-A5EE-AC9F48EBF80C}" sibTransId="{A3747613-2B51-47E2-AB2F-D831A02B4C23}"/>
    <dgm:cxn modelId="{337A423F-0726-4EEC-9684-EDD15B044201}" type="presOf" srcId="{FD62E9BF-DEBB-4488-89A6-30066F37C1F9}" destId="{0FBA026E-76E8-48E5-A5E4-C8ABD416F34C}" srcOrd="0" destOrd="0" presId="urn:microsoft.com/office/officeart/2005/8/layout/hProcess3"/>
    <dgm:cxn modelId="{0CFAAE40-3DF9-4720-9775-9D8202618BF1}" type="presOf" srcId="{D14F95A7-F914-4022-8DED-A67EA60ECAC1}" destId="{5A370AB0-5F00-488B-BC6F-725773BFBD70}" srcOrd="0" destOrd="4" presId="urn:microsoft.com/office/officeart/2005/8/layout/hProcess3"/>
    <dgm:cxn modelId="{0AD1B05C-8868-4030-BC67-094BCEC97BAB}" type="presOf" srcId="{A5802D1C-5E68-4862-8061-B2609F59C2A0}" destId="{4DD53317-C45E-419B-82C5-106162693685}" srcOrd="0" destOrd="0" presId="urn:microsoft.com/office/officeart/2005/8/layout/hProcess3"/>
    <dgm:cxn modelId="{28126564-BEB6-436A-8820-D6E9AF0F7A7E}" type="presOf" srcId="{7833026B-5567-4E82-85DA-7D6240E963F4}" destId="{0FBA026E-76E8-48E5-A5E4-C8ABD416F34C}" srcOrd="0" destOrd="5" presId="urn:microsoft.com/office/officeart/2005/8/layout/hProcess3"/>
    <dgm:cxn modelId="{9B8CE845-AE56-4344-BCD9-F22D1A8D481E}" srcId="{A5802D1C-5E68-4862-8061-B2609F59C2A0}" destId="{F628587C-158E-4F84-9728-EFE076FD4900}" srcOrd="4" destOrd="0" parTransId="{006ABCF6-2D5B-44D8-9DA5-A1AB0271F2A5}" sibTransId="{FF173CC9-6980-446C-9D1C-CC38DC328506}"/>
    <dgm:cxn modelId="{77A41B47-8AF1-4158-9512-EB0AC093C673}" srcId="{4B9D8736-375F-4367-8BD4-2145C2D91B2F}" destId="{620B6A9C-513E-4E61-944B-6328CCCC9465}" srcOrd="2" destOrd="0" parTransId="{BC990272-DC48-4BEA-8A8D-6BBBC0B89FCD}" sibTransId="{9E3ACA46-BA82-48F4-B7E5-C8ACDE2582BE}"/>
    <dgm:cxn modelId="{297B046F-0A5B-4E7C-B91D-0FBC0BEE71F0}" srcId="{A5802D1C-5E68-4862-8061-B2609F59C2A0}" destId="{EA929213-D100-4CCE-AC8F-5039A3BB9A90}" srcOrd="3" destOrd="0" parTransId="{940FB5F6-29F1-48D5-BAAA-1023E37B23E0}" sibTransId="{0F7BBC09-A88C-46A2-8D11-6B35FBD8E406}"/>
    <dgm:cxn modelId="{CFB2D274-2BAF-4305-A239-34A6392A06D7}" type="presOf" srcId="{5E8DE1B1-B3F2-429E-A87E-5FD7DB86C0CF}" destId="{0FBA026E-76E8-48E5-A5E4-C8ABD416F34C}" srcOrd="0" destOrd="3" presId="urn:microsoft.com/office/officeart/2005/8/layout/hProcess3"/>
    <dgm:cxn modelId="{C22B3356-4293-4A97-A2CA-3ECB808608DE}" type="presOf" srcId="{E5ADA153-5AEA-406A-BDB2-BE796B302482}" destId="{0FBA026E-76E8-48E5-A5E4-C8ABD416F34C}" srcOrd="0" destOrd="2" presId="urn:microsoft.com/office/officeart/2005/8/layout/hProcess3"/>
    <dgm:cxn modelId="{D4418876-32FA-47D8-B7D5-B9ABA4A6609F}" type="presOf" srcId="{4B9D8736-375F-4367-8BD4-2145C2D91B2F}" destId="{15D0F9C1-3E5D-4F76-8A4E-1BBB1A37DC50}" srcOrd="0" destOrd="0" presId="urn:microsoft.com/office/officeart/2005/8/layout/hProcess3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305A1E7B-C57B-4473-AA30-52E4ECF1233B}" srcId="{A5802D1C-5E68-4862-8061-B2609F59C2A0}" destId="{DE19987F-EDC0-4329-A6B5-15C90B45CB25}" srcOrd="5" destOrd="0" parTransId="{72F7D82F-92BF-4B07-94E2-0A6785140B1A}" sibTransId="{51542CF1-7550-4D77-AA88-DCF5057011F8}"/>
    <dgm:cxn modelId="{292E367B-96CF-4A98-BCE5-9F73D619A046}" srcId="{620B6A9C-513E-4E61-944B-6328CCCC9465}" destId="{EE1EAFAA-9BDF-4B96-9343-48FC9795687F}" srcOrd="6" destOrd="0" parTransId="{74979E35-372D-4650-84E7-76C1A0313CD0}" sibTransId="{B7B11B6C-A80B-4C93-9358-2C3CC6F76F54}"/>
    <dgm:cxn modelId="{2729E17B-06EE-478E-8F82-513CB27F3DB6}" type="presOf" srcId="{4B9D62EB-D692-45B1-ACAF-E51E84D8D097}" destId="{5A370AB0-5F00-488B-BC6F-725773BFBD70}" srcOrd="0" destOrd="3" presId="urn:microsoft.com/office/officeart/2005/8/layout/hProcess3"/>
    <dgm:cxn modelId="{B2DAAB7C-C74A-4688-9422-522C9C3DFB94}" type="presOf" srcId="{EF41B049-8A4E-4769-9C0E-579C21EAD095}" destId="{5A370AB0-5F00-488B-BC6F-725773BFBD70}" srcOrd="0" destOrd="2" presId="urn:microsoft.com/office/officeart/2005/8/layout/hProcess3"/>
    <dgm:cxn modelId="{DC15287D-FF38-4A1A-B203-2C8BBB743586}" srcId="{A5802D1C-5E68-4862-8061-B2609F59C2A0}" destId="{CDE4DBF3-8F57-4B47-9A33-D0D1EE122B61}" srcOrd="6" destOrd="0" parTransId="{9B444607-4C85-4FCD-8433-54BB1DC37EE0}" sibTransId="{3D1F6F32-6DC2-4C43-AF16-A70285988684}"/>
    <dgm:cxn modelId="{D6502381-D8C1-416E-8119-6DE97F825BD4}" type="presOf" srcId="{EA929213-D100-4CCE-AC8F-5039A3BB9A90}" destId="{3010FB44-1FA1-49E8-8943-73E230F380A2}" srcOrd="0" destOrd="3" presId="urn:microsoft.com/office/officeart/2005/8/layout/hProcess3"/>
    <dgm:cxn modelId="{18F06384-2DF3-48DE-8A51-62C8ABEE8F23}" srcId="{A5802D1C-5E68-4862-8061-B2609F59C2A0}" destId="{9DE40690-2020-459F-B56B-550C7F6E1211}" srcOrd="2" destOrd="0" parTransId="{D2F5C4AB-8BAF-4182-B99B-6C245A2EFC83}" sibTransId="{A9EDF08E-DADB-49C0-9FDA-B286EA5E9164}"/>
    <dgm:cxn modelId="{FCCB2388-1F27-4894-B2A4-B47857AC0B18}" type="presOf" srcId="{49B77D60-18E9-4B3A-91CF-5BC3CBBB79AF}" destId="{0FBA026E-76E8-48E5-A5E4-C8ABD416F34C}" srcOrd="0" destOrd="1" presId="urn:microsoft.com/office/officeart/2005/8/layout/hProcess3"/>
    <dgm:cxn modelId="{3F75F996-3F1D-4A42-BCDF-75B14B956E80}" type="presOf" srcId="{63C021D9-B6FB-4536-A6B8-D49A8B4424B5}" destId="{3010FB44-1FA1-49E8-8943-73E230F380A2}" srcOrd="0" destOrd="7" presId="urn:microsoft.com/office/officeart/2005/8/layout/hProcess3"/>
    <dgm:cxn modelId="{EE1EFF9D-4B65-45B3-BC6A-2BEA0DBAD098}" srcId="{620B6A9C-513E-4E61-944B-6328CCCC9465}" destId="{FD62E9BF-DEBB-4488-89A6-30066F37C1F9}" srcOrd="0" destOrd="0" parTransId="{3BBF848B-3A6E-4E1A-95CE-07BAFC334A3F}" sibTransId="{6B73F5A4-0AB6-46AF-917B-B00ADDF4D58A}"/>
    <dgm:cxn modelId="{BA74AFAA-B59D-475D-A20D-BA54DC8B3BAA}" type="presOf" srcId="{CDE4DBF3-8F57-4B47-9A33-D0D1EE122B61}" destId="{3010FB44-1FA1-49E8-8943-73E230F380A2}" srcOrd="0" destOrd="6" presId="urn:microsoft.com/office/officeart/2005/8/layout/hProcess3"/>
    <dgm:cxn modelId="{B70DA5AD-B003-4964-9025-80EF4863747E}" srcId="{DED8BC92-C3DA-4CFA-BC74-84BC962D063F}" destId="{7995EB02-9837-4DF1-B152-10E1BD85CE22}" srcOrd="0" destOrd="0" parTransId="{F519DE73-A4E5-4E95-A7B3-1154822407A6}" sibTransId="{1968BEFE-41D0-476A-ABE7-8D1D95494D58}"/>
    <dgm:cxn modelId="{02FB00B2-FD7A-45E2-80CC-7B7F41195159}" type="presOf" srcId="{548422CB-3C65-4984-B1D5-9BB60C82C6F5}" destId="{5A370AB0-5F00-488B-BC6F-725773BFBD70}" srcOrd="0" destOrd="5" presId="urn:microsoft.com/office/officeart/2005/8/layout/hProcess3"/>
    <dgm:cxn modelId="{E5C46DB4-D301-4EFE-8EFC-65215C92ED5F}" type="presOf" srcId="{35029073-4662-4058-B388-732B7DAF139B}" destId="{3010FB44-1FA1-49E8-8943-73E230F380A2}" srcOrd="0" destOrd="0" presId="urn:microsoft.com/office/officeart/2005/8/layout/hProcess3"/>
    <dgm:cxn modelId="{125669C1-01E5-4286-9E8A-B5741BCA413C}" type="presOf" srcId="{7995EB02-9837-4DF1-B152-10E1BD85CE22}" destId="{5A370AB0-5F00-488B-BC6F-725773BFBD70}" srcOrd="0" destOrd="0" presId="urn:microsoft.com/office/officeart/2005/8/layout/hProcess3"/>
    <dgm:cxn modelId="{39C9DAC4-B18E-4E4E-8504-4C1778ED6B25}" srcId="{DED8BC92-C3DA-4CFA-BC74-84BC962D063F}" destId="{A879F4DE-09BD-4B49-9F2F-E11A0C4959CF}" srcOrd="1" destOrd="0" parTransId="{A433DA1B-9919-4A77-97B4-959A19040F01}" sibTransId="{B1FF6E36-111C-4347-951F-F21294290906}"/>
    <dgm:cxn modelId="{48FB23C6-1E4E-44F5-80E7-DA5DF524B43C}" srcId="{620B6A9C-513E-4E61-944B-6328CCCC9465}" destId="{E5ADA153-5AEA-406A-BDB2-BE796B302482}" srcOrd="2" destOrd="0" parTransId="{A568A1E5-4C84-4A65-AD1B-F1CDFB5E03A6}" sibTransId="{E5AE29DA-9084-490C-B383-7F26ED3FEC46}"/>
    <dgm:cxn modelId="{03AE6CC6-5E66-4A16-9B3D-D4B5AF5C10A4}" type="presOf" srcId="{A879F4DE-09BD-4B49-9F2F-E11A0C4959CF}" destId="{5A370AB0-5F00-488B-BC6F-725773BFBD70}" srcOrd="0" destOrd="1" presId="urn:microsoft.com/office/officeart/2005/8/layout/hProcess3"/>
    <dgm:cxn modelId="{A27706C7-D5E3-46B3-A865-C1D48500989E}" srcId="{A5802D1C-5E68-4862-8061-B2609F59C2A0}" destId="{AB1D49F9-67B2-405F-B7F8-81F9C37D83E2}" srcOrd="1" destOrd="0" parTransId="{D7311EE7-EFD2-4A90-B805-5F92FB43881B}" sibTransId="{4C78B887-CBC5-480C-8872-EE2E58E85721}"/>
    <dgm:cxn modelId="{B14B37C9-6E28-46D5-BE39-9A1A8448A3B5}" srcId="{620B6A9C-513E-4E61-944B-6328CCCC9465}" destId="{49B77D60-18E9-4B3A-91CF-5BC3CBBB79AF}" srcOrd="1" destOrd="0" parTransId="{0B836B94-48C2-4E3F-B0CD-6C286E66EDEC}" sibTransId="{BF68E260-F28E-4E9B-B16B-8E35B89665A2}"/>
    <dgm:cxn modelId="{EDAAC6C9-1B18-48D6-988C-09B088B22FBA}" srcId="{A5802D1C-5E68-4862-8061-B2609F59C2A0}" destId="{35029073-4662-4058-B388-732B7DAF139B}" srcOrd="0" destOrd="0" parTransId="{7421CE45-C1BF-431F-95A2-1E90B379A24A}" sibTransId="{83AA7D7F-EFA1-4A2F-BA41-D13A3924F4A4}"/>
    <dgm:cxn modelId="{9C061DCD-29F4-47E1-860D-F4D85EB20066}" type="presOf" srcId="{620B6A9C-513E-4E61-944B-6328CCCC9465}" destId="{71E3493E-E0B5-4145-B003-0FE19869B78C}" srcOrd="0" destOrd="0" presId="urn:microsoft.com/office/officeart/2005/8/layout/hProcess3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AB8098D7-17C1-4084-AE22-A79CE9DD9BAA}" srcId="{620B6A9C-513E-4E61-944B-6328CCCC9465}" destId="{5E8DE1B1-B3F2-429E-A87E-5FD7DB86C0CF}" srcOrd="3" destOrd="0" parTransId="{2FF0C0DA-B9FD-4B53-ACCE-2A1EB051B82D}" sibTransId="{00B9A215-C31F-452D-B454-0181E5FA1560}"/>
    <dgm:cxn modelId="{45841FE1-A87B-4582-BFB3-8F0DC755AFF6}" srcId="{A5802D1C-5E68-4862-8061-B2609F59C2A0}" destId="{63C021D9-B6FB-4536-A6B8-D49A8B4424B5}" srcOrd="7" destOrd="0" parTransId="{1E7CA7D6-0204-4300-9276-343B441B747B}" sibTransId="{0F05E789-9719-4A5E-A38C-6F8F039EAA6B}"/>
    <dgm:cxn modelId="{267916EC-E28C-40C1-A35E-EB1BB2AC9CA6}" type="presOf" srcId="{DED8BC92-C3DA-4CFA-BC74-84BC962D063F}" destId="{A25ACB2B-0380-4F8D-A345-635255FB5800}" srcOrd="0" destOrd="0" presId="urn:microsoft.com/office/officeart/2005/8/layout/hProcess3"/>
    <dgm:cxn modelId="{7826E0F8-719A-40B8-8436-A6805E56CCF0}" type="presOf" srcId="{AB1D49F9-67B2-405F-B7F8-81F9C37D83E2}" destId="{3010FB44-1FA1-49E8-8943-73E230F380A2}" srcOrd="0" destOrd="1" presId="urn:microsoft.com/office/officeart/2005/8/layout/hProcess3"/>
    <dgm:cxn modelId="{F78265A9-9FE8-478B-871E-D7434347A7D4}" type="presParOf" srcId="{15D0F9C1-3E5D-4F76-8A4E-1BBB1A37DC50}" destId="{CD10F71A-2663-47AB-8282-1728578BF0C5}" srcOrd="0" destOrd="0" presId="urn:microsoft.com/office/officeart/2005/8/layout/hProcess3"/>
    <dgm:cxn modelId="{74B97902-2B10-485F-ACB7-CB7EC796F13E}" type="presParOf" srcId="{15D0F9C1-3E5D-4F76-8A4E-1BBB1A37DC50}" destId="{C6FBD280-1EAB-419E-9185-1C9D9389AAEE}" srcOrd="1" destOrd="0" presId="urn:microsoft.com/office/officeart/2005/8/layout/hProcess3"/>
    <dgm:cxn modelId="{9263AD8D-FADD-40C8-B3AD-FD1D47EF8544}" type="presParOf" srcId="{C6FBD280-1EAB-419E-9185-1C9D9389AAEE}" destId="{96C88B86-5422-48E4-ABA2-FCF350516790}" srcOrd="0" destOrd="0" presId="urn:microsoft.com/office/officeart/2005/8/layout/hProcess3"/>
    <dgm:cxn modelId="{0BB8F0D7-6D35-4DE7-B5BA-25E251A37936}" type="presParOf" srcId="{C6FBD280-1EAB-419E-9185-1C9D9389AAEE}" destId="{0734045F-2342-4E3B-887D-780AC3B03DC7}" srcOrd="1" destOrd="0" presId="urn:microsoft.com/office/officeart/2005/8/layout/hProcess3"/>
    <dgm:cxn modelId="{49915566-7607-40BB-A7E4-9DF9FA879508}" type="presParOf" srcId="{0734045F-2342-4E3B-887D-780AC3B03DC7}" destId="{64779FB7-8A59-444B-BFDF-29B7036FC835}" srcOrd="0" destOrd="0" presId="urn:microsoft.com/office/officeart/2005/8/layout/hProcess3"/>
    <dgm:cxn modelId="{5C7FD6A2-008C-4E38-8B25-F5A865A7C455}" type="presParOf" srcId="{0734045F-2342-4E3B-887D-780AC3B03DC7}" destId="{A25ACB2B-0380-4F8D-A345-635255FB5800}" srcOrd="1" destOrd="0" presId="urn:microsoft.com/office/officeart/2005/8/layout/hProcess3"/>
    <dgm:cxn modelId="{3702E792-F351-473D-B1B6-DE502DE9DF0C}" type="presParOf" srcId="{0734045F-2342-4E3B-887D-780AC3B03DC7}" destId="{EEBA42C0-85C3-4CFA-A007-183EDE11996E}" srcOrd="2" destOrd="0" presId="urn:microsoft.com/office/officeart/2005/8/layout/hProcess3"/>
    <dgm:cxn modelId="{8C41B37B-C89C-4529-BA59-F1B5BE4EF117}" type="presParOf" srcId="{0734045F-2342-4E3B-887D-780AC3B03DC7}" destId="{8C8376D3-0677-406A-A8DF-DB89EDB6C1FC}" srcOrd="3" destOrd="0" presId="urn:microsoft.com/office/officeart/2005/8/layout/hProcess3"/>
    <dgm:cxn modelId="{C0CE2E08-096B-4AFF-BDCA-976BB6E11ADD}" type="presParOf" srcId="{0734045F-2342-4E3B-887D-780AC3B03DC7}" destId="{5A370AB0-5F00-488B-BC6F-725773BFBD70}" srcOrd="4" destOrd="0" presId="urn:microsoft.com/office/officeart/2005/8/layout/hProcess3"/>
    <dgm:cxn modelId="{C19355CE-4699-42EB-B0C4-2E927530F285}" type="presParOf" srcId="{C6FBD280-1EAB-419E-9185-1C9D9389AAEE}" destId="{CBF77E07-64A1-44F4-BC52-A7CCFAA0AC31}" srcOrd="2" destOrd="0" presId="urn:microsoft.com/office/officeart/2005/8/layout/hProcess3"/>
    <dgm:cxn modelId="{3D6419F7-7A58-42FC-B96B-9ED5ADFEFEFD}" type="presParOf" srcId="{C6FBD280-1EAB-419E-9185-1C9D9389AAEE}" destId="{25805CE5-62A4-4F41-A30D-6373BA244273}" srcOrd="3" destOrd="0" presId="urn:microsoft.com/office/officeart/2005/8/layout/hProcess3"/>
    <dgm:cxn modelId="{CAB5BE0F-0122-4DD8-9909-5B9F94E59C73}" type="presParOf" srcId="{25805CE5-62A4-4F41-A30D-6373BA244273}" destId="{FA7B6A00-861C-4270-9547-688D397D6AE3}" srcOrd="0" destOrd="0" presId="urn:microsoft.com/office/officeart/2005/8/layout/hProcess3"/>
    <dgm:cxn modelId="{C4F5F31C-53EB-496E-AAED-ABAB68DEDD61}" type="presParOf" srcId="{25805CE5-62A4-4F41-A30D-6373BA244273}" destId="{4DD53317-C45E-419B-82C5-106162693685}" srcOrd="1" destOrd="0" presId="urn:microsoft.com/office/officeart/2005/8/layout/hProcess3"/>
    <dgm:cxn modelId="{88F11732-220D-4845-84B8-D5C91AACBD76}" type="presParOf" srcId="{25805CE5-62A4-4F41-A30D-6373BA244273}" destId="{4C8F0B77-C2D5-4944-9EB5-8F2CA4D5F672}" srcOrd="2" destOrd="0" presId="urn:microsoft.com/office/officeart/2005/8/layout/hProcess3"/>
    <dgm:cxn modelId="{285BD89B-9E69-47B5-BA30-913BCF906C5F}" type="presParOf" srcId="{25805CE5-62A4-4F41-A30D-6373BA244273}" destId="{1D476EBA-A5E5-427F-83CC-48DCF5AD79DC}" srcOrd="3" destOrd="0" presId="urn:microsoft.com/office/officeart/2005/8/layout/hProcess3"/>
    <dgm:cxn modelId="{1232246B-0B6B-4E37-822E-218441B352EB}" type="presParOf" srcId="{25805CE5-62A4-4F41-A30D-6373BA244273}" destId="{3010FB44-1FA1-49E8-8943-73E230F380A2}" srcOrd="4" destOrd="0" presId="urn:microsoft.com/office/officeart/2005/8/layout/hProcess3"/>
    <dgm:cxn modelId="{74176EEF-62BC-4962-A8B2-D469716BF823}" type="presParOf" srcId="{C6FBD280-1EAB-419E-9185-1C9D9389AAEE}" destId="{A4F5A1F1-DB87-48B2-B33D-F1350EF1BEA0}" srcOrd="4" destOrd="0" presId="urn:microsoft.com/office/officeart/2005/8/layout/hProcess3"/>
    <dgm:cxn modelId="{2D98161B-2B90-49FB-AB87-3E00A8F7EEEA}" type="presParOf" srcId="{C6FBD280-1EAB-419E-9185-1C9D9389AAEE}" destId="{866F4CC3-F0F1-4644-9ECD-FC587999DA40}" srcOrd="5" destOrd="0" presId="urn:microsoft.com/office/officeart/2005/8/layout/hProcess3"/>
    <dgm:cxn modelId="{D2D625EF-85A0-4186-87A1-E007475404EA}" type="presParOf" srcId="{866F4CC3-F0F1-4644-9ECD-FC587999DA40}" destId="{0FF8A7D2-71E5-44E9-A306-DE5E4242D607}" srcOrd="0" destOrd="0" presId="urn:microsoft.com/office/officeart/2005/8/layout/hProcess3"/>
    <dgm:cxn modelId="{936B7434-0093-4E7F-8643-D0C3DDECA6EB}" type="presParOf" srcId="{866F4CC3-F0F1-4644-9ECD-FC587999DA40}" destId="{71E3493E-E0B5-4145-B003-0FE19869B78C}" srcOrd="1" destOrd="0" presId="urn:microsoft.com/office/officeart/2005/8/layout/hProcess3"/>
    <dgm:cxn modelId="{621F6898-5D97-49AE-B854-892BFBB72B6D}" type="presParOf" srcId="{866F4CC3-F0F1-4644-9ECD-FC587999DA40}" destId="{77D8FD07-3718-498D-B377-5255DEED0F39}" srcOrd="2" destOrd="0" presId="urn:microsoft.com/office/officeart/2005/8/layout/hProcess3"/>
    <dgm:cxn modelId="{4925832F-4D3B-49AB-9876-F7DC621EE985}" type="presParOf" srcId="{866F4CC3-F0F1-4644-9ECD-FC587999DA40}" destId="{AF43D9F8-D20F-487F-871F-3C2E9581E8C4}" srcOrd="3" destOrd="0" presId="urn:microsoft.com/office/officeart/2005/8/layout/hProcess3"/>
    <dgm:cxn modelId="{86591C0F-1132-4D32-872E-D8D64249C4F6}" type="presParOf" srcId="{866F4CC3-F0F1-4644-9ECD-FC587999DA40}" destId="{0FBA026E-76E8-48E5-A5E4-C8ABD416F34C}" srcOrd="4" destOrd="0" presId="urn:microsoft.com/office/officeart/2005/8/layout/hProcess3"/>
    <dgm:cxn modelId="{55C32101-20FD-4C83-A588-53964BF85BAD}" type="presParOf" srcId="{C6FBD280-1EAB-419E-9185-1C9D9389AAEE}" destId="{64F0E101-28F2-4DE1-8FC7-C94249CCB55D}" srcOrd="6" destOrd="0" presId="urn:microsoft.com/office/officeart/2005/8/layout/hProcess3"/>
    <dgm:cxn modelId="{B51AADBA-06D9-4F28-919E-C2F5690B2289}" type="presParOf" srcId="{C6FBD280-1EAB-419E-9185-1C9D9389AAEE}" destId="{C7EAA0CF-F087-457E-827B-DC566EE8C514}" srcOrd="7" destOrd="0" presId="urn:microsoft.com/office/officeart/2005/8/layout/hProcess3"/>
    <dgm:cxn modelId="{FCD86256-AE11-418A-ADAA-B95653F70B21}" type="presParOf" srcId="{C6FBD280-1EAB-419E-9185-1C9D9389AAEE}" destId="{C0AEF700-7B27-4B87-9B99-3C63BB959460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D14B8E-AAFF-471D-AC98-D8ABED4BEAF4}">
      <dsp:nvSpPr>
        <dsp:cNvPr id="0" name=""/>
        <dsp:cNvSpPr/>
      </dsp:nvSpPr>
      <dsp:spPr>
        <a:xfrm>
          <a:off x="0" y="0"/>
          <a:ext cx="2910289" cy="43138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Tratamentul simptomatic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5239" y="85239"/>
        <a:ext cx="2739811" cy="4143394"/>
      </dsp:txXfrm>
    </dsp:sp>
    <dsp:sp modelId="{4EBEC58E-F81C-4BE9-87C2-9717DCCD26CC}">
      <dsp:nvSpPr>
        <dsp:cNvPr id="0" name=""/>
        <dsp:cNvSpPr/>
      </dsp:nvSpPr>
      <dsp:spPr>
        <a:xfrm>
          <a:off x="3406415" y="0"/>
          <a:ext cx="2910289" cy="43138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Combaterea suferinței </a:t>
          </a:r>
        </a:p>
      </dsp:txBody>
      <dsp:txXfrm>
        <a:off x="3491654" y="85239"/>
        <a:ext cx="2739811" cy="4143394"/>
      </dsp:txXfrm>
    </dsp:sp>
    <dsp:sp modelId="{1B9D6B92-148D-40D3-85C5-C13D2DDF37EE}">
      <dsp:nvSpPr>
        <dsp:cNvPr id="0" name=""/>
        <dsp:cNvSpPr/>
      </dsp:nvSpPr>
      <dsp:spPr>
        <a:xfrm>
          <a:off x="6805633" y="0"/>
          <a:ext cx="2910289" cy="43138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Ameliorarea calității vieții, </a:t>
          </a:r>
          <a:r>
            <a:rPr lang="ro-RO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atît</a:t>
          </a:r>
          <a:r>
            <a:rPr lang="ro-RO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pacientului </a:t>
          </a:r>
          <a:r>
            <a:rPr lang="ro-RO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căt</a:t>
          </a:r>
          <a:r>
            <a:rPr lang="ro-RO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și a familiei sale , aceasta </a:t>
          </a:r>
          <a:r>
            <a:rPr lang="ro-RO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presupunînd</a:t>
          </a:r>
          <a:r>
            <a:rPr lang="ro-RO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accțiuni</a:t>
          </a:r>
          <a:r>
            <a:rPr lang="ro-RO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în 4 direcții :  </a:t>
          </a:r>
        </a:p>
        <a:p>
          <a:pPr marL="0" lvl="0" indent="0" algn="ctr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fizic, emoțional, spiritual,  social 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90872" y="85239"/>
        <a:ext cx="2739811" cy="41433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51B579-6422-4590-B8FA-7B66AAB335D3}">
      <dsp:nvSpPr>
        <dsp:cNvPr id="0" name=""/>
        <dsp:cNvSpPr/>
      </dsp:nvSpPr>
      <dsp:spPr>
        <a:xfrm>
          <a:off x="2809935" y="0"/>
          <a:ext cx="4640771" cy="4640771"/>
        </a:xfrm>
        <a:prstGeom prst="diamond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48BFC72-C572-4522-9E0A-8281C83129FD}">
      <dsp:nvSpPr>
        <dsp:cNvPr id="0" name=""/>
        <dsp:cNvSpPr/>
      </dsp:nvSpPr>
      <dsp:spPr>
        <a:xfrm>
          <a:off x="2598845" y="440873"/>
          <a:ext cx="3113825" cy="150545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O</a:t>
          </a:r>
          <a:r>
            <a:rPr lang="ro-RO" sz="1800" b="0" kern="1200" dirty="0"/>
            <a:t> </a:t>
          </a:r>
          <a:r>
            <a:rPr lang="en-US" sz="1800" b="0" kern="1200" dirty="0"/>
            <a:t>stare</a:t>
          </a:r>
          <a:r>
            <a:rPr lang="ro-RO" sz="1800" b="0" kern="1200" dirty="0"/>
            <a:t> </a:t>
          </a:r>
          <a:r>
            <a:rPr lang="en-US" sz="1800" b="0" kern="1200" dirty="0" err="1"/>
            <a:t>subiectiva</a:t>
          </a:r>
          <a:r>
            <a:rPr lang="ro-RO" sz="1800" b="0" kern="1200" dirty="0"/>
            <a:t> </a:t>
          </a:r>
          <a:r>
            <a:rPr lang="en-US" sz="1800" b="0" kern="1200" dirty="0"/>
            <a:t>de</a:t>
          </a:r>
          <a:r>
            <a:rPr lang="ro-RO" sz="1800" b="0" kern="1200" dirty="0"/>
            <a:t> </a:t>
          </a:r>
          <a:r>
            <a:rPr lang="en-US" sz="1800" b="0" kern="1200" dirty="0"/>
            <a:t>bine</a:t>
          </a:r>
          <a:r>
            <a:rPr lang="ro-RO" sz="1800" b="0" kern="1200" dirty="0"/>
            <a:t> </a:t>
          </a:r>
          <a:r>
            <a:rPr lang="en-US" sz="1800" b="0" kern="1200" dirty="0" err="1"/>
            <a:t>fizic</a:t>
          </a:r>
          <a:r>
            <a:rPr lang="ro-RO" sz="1800" b="0" kern="1200" dirty="0"/>
            <a:t> </a:t>
          </a:r>
          <a:r>
            <a:rPr lang="en-US" sz="1800" b="0" kern="1200" dirty="0" err="1"/>
            <a:t>si</a:t>
          </a:r>
          <a:r>
            <a:rPr lang="ro-RO" sz="1800" b="0" kern="1200" dirty="0"/>
            <a:t> </a:t>
          </a:r>
          <a:r>
            <a:rPr lang="en-US" sz="1800" b="0" kern="1200" dirty="0" err="1"/>
            <a:t>emoțional</a:t>
          </a:r>
          <a:endParaRPr lang="en-US" sz="1800" b="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Nu</a:t>
          </a:r>
          <a:r>
            <a:rPr lang="ro-RO" sz="1800" b="0" kern="1200" dirty="0"/>
            <a:t> </a:t>
          </a:r>
          <a:r>
            <a:rPr lang="en-US" sz="1800" b="0" kern="1200" dirty="0" err="1"/>
            <a:t>doar</a:t>
          </a:r>
          <a:r>
            <a:rPr lang="ro-RO" sz="1800" b="0" kern="1200" dirty="0"/>
            <a:t> </a:t>
          </a:r>
          <a:r>
            <a:rPr lang="en-US" sz="1800" b="0" kern="1200" dirty="0" err="1"/>
            <a:t>absenta</a:t>
          </a:r>
          <a:r>
            <a:rPr lang="ro-RO" sz="1800" b="0" kern="1200" dirty="0"/>
            <a:t> </a:t>
          </a:r>
          <a:r>
            <a:rPr lang="en-US" sz="1800" b="0" kern="1200" dirty="0" err="1"/>
            <a:t>bolii</a:t>
          </a:r>
          <a:r>
            <a:rPr lang="en-US" sz="1800" b="0" kern="1200" dirty="0"/>
            <a:t>,</a:t>
          </a:r>
          <a:r>
            <a:rPr lang="ro-RO" sz="1800" b="0" kern="1200" dirty="0"/>
            <a:t> </a:t>
          </a:r>
          <a:r>
            <a:rPr lang="en-US" sz="1800" b="0" kern="1200" dirty="0"/>
            <a:t>ci</a:t>
          </a:r>
          <a:r>
            <a:rPr lang="ro-RO" sz="1800" b="0" kern="1200" dirty="0"/>
            <a:t> </a:t>
          </a:r>
          <a:r>
            <a:rPr lang="en-US" sz="1800" b="0" kern="1200" dirty="0" err="1"/>
            <a:t>și</a:t>
          </a:r>
          <a:r>
            <a:rPr lang="ro-RO" sz="1800" b="0" kern="1200" dirty="0"/>
            <a:t> </a:t>
          </a:r>
          <a:r>
            <a:rPr lang="en-US" sz="1800" b="0" kern="1200" dirty="0" err="1"/>
            <a:t>abilitatea</a:t>
          </a:r>
          <a:r>
            <a:rPr lang="en-US" sz="1800" b="0" kern="1200" dirty="0"/>
            <a:t> </a:t>
          </a:r>
          <a:r>
            <a:rPr lang="ro-RO" sz="1800" b="0" kern="1200" dirty="0"/>
            <a:t> de  </a:t>
          </a:r>
          <a:r>
            <a:rPr lang="en-US" sz="1800" b="0" kern="1200" dirty="0" err="1"/>
            <a:t>acceptare</a:t>
          </a:r>
          <a:r>
            <a:rPr lang="ro-RO" sz="1800" b="0" kern="1200" dirty="0"/>
            <a:t> </a:t>
          </a:r>
          <a:r>
            <a:rPr lang="en-US" sz="1800" b="0" kern="1200" dirty="0"/>
            <a:t>a</a:t>
          </a:r>
          <a:r>
            <a:rPr lang="ro-RO" sz="1800" b="0" kern="1200" dirty="0"/>
            <a:t> </a:t>
          </a:r>
          <a:r>
            <a:rPr lang="en-US" sz="1800" b="0" kern="1200" dirty="0" err="1"/>
            <a:t>bolii</a:t>
          </a:r>
          <a:endParaRPr lang="en-US" sz="1800" b="0" kern="1200" dirty="0"/>
        </a:p>
      </dsp:txBody>
      <dsp:txXfrm>
        <a:off x="2672335" y="514363"/>
        <a:ext cx="2966845" cy="1358477"/>
      </dsp:txXfrm>
    </dsp:sp>
    <dsp:sp modelId="{AF2B8E5A-22AF-46CE-82DF-59B248BB2822}">
      <dsp:nvSpPr>
        <dsp:cNvPr id="0" name=""/>
        <dsp:cNvSpPr/>
      </dsp:nvSpPr>
      <dsp:spPr>
        <a:xfrm flipH="1">
          <a:off x="6246796" y="510482"/>
          <a:ext cx="3099454" cy="18099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 err="1"/>
            <a:t>Acele</a:t>
          </a:r>
          <a:r>
            <a:rPr lang="ro-RO" sz="1600" b="0" kern="1200" dirty="0"/>
            <a:t> </a:t>
          </a:r>
          <a:r>
            <a:rPr lang="en-US" sz="1600" b="0" kern="1200" dirty="0" err="1"/>
            <a:t>lucruri</a:t>
          </a:r>
          <a:r>
            <a:rPr lang="ro-RO" sz="1600" b="0" kern="1200" dirty="0"/>
            <a:t> </a:t>
          </a:r>
          <a:r>
            <a:rPr lang="en-US" sz="1600" b="0" kern="1200" dirty="0"/>
            <a:t>care</a:t>
          </a:r>
          <a:r>
            <a:rPr lang="ro-RO" sz="1600" b="0" kern="1200" dirty="0"/>
            <a:t> </a:t>
          </a:r>
          <a:r>
            <a:rPr lang="en-US" sz="1600" b="0" kern="1200" dirty="0"/>
            <a:t>sunt</a:t>
          </a:r>
          <a:r>
            <a:rPr lang="ro-RO" sz="1600" b="0" kern="1200" dirty="0"/>
            <a:t> </a:t>
          </a:r>
          <a:r>
            <a:rPr lang="en-US" sz="1600" b="0" kern="1200" dirty="0" err="1"/>
            <a:t>importante</a:t>
          </a:r>
          <a:r>
            <a:rPr lang="ro-RO" sz="1600" b="0" kern="1200" dirty="0"/>
            <a:t> </a:t>
          </a:r>
          <a:r>
            <a:rPr lang="en-US" sz="1600" b="0" kern="1200" dirty="0"/>
            <a:t>pentru</a:t>
          </a:r>
          <a:r>
            <a:rPr lang="ro-RO" sz="1600" b="0" kern="1200" dirty="0"/>
            <a:t> </a:t>
          </a:r>
          <a:r>
            <a:rPr lang="en-US" sz="1600" b="0" kern="1200" dirty="0" err="1"/>
            <a:t>persoană</a:t>
          </a:r>
          <a:endParaRPr lang="en-US" sz="1600" b="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Individual</a:t>
          </a:r>
          <a:endParaRPr lang="ro-RO" sz="1600" b="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0" kern="1200" dirty="0"/>
            <a:t> </a:t>
          </a:r>
          <a:r>
            <a:rPr lang="en-US" sz="1600" b="0" kern="1200" dirty="0"/>
            <a:t>ă</a:t>
          </a:r>
          <a:r>
            <a:rPr lang="ro-RO" sz="1600" b="0" kern="1200" dirty="0"/>
            <a:t> </a:t>
          </a:r>
          <a:r>
            <a:rPr lang="en-US" sz="1600" b="0" kern="1200" dirty="0"/>
            <a:t>fi</a:t>
          </a:r>
          <a:r>
            <a:rPr lang="ro-RO" sz="1600" b="0" kern="1200" dirty="0"/>
            <a:t> </a:t>
          </a:r>
          <a:r>
            <a:rPr lang="en-US" sz="1600" b="0" kern="1200" dirty="0" err="1"/>
            <a:t>capabil</a:t>
          </a:r>
          <a:r>
            <a:rPr lang="ro-RO" sz="1600" b="0" kern="1200" dirty="0"/>
            <a:t> </a:t>
          </a:r>
          <a:r>
            <a:rPr lang="en-US" sz="1600" b="0" kern="1200" dirty="0"/>
            <a:t>s[ </a:t>
          </a:r>
          <a:r>
            <a:rPr lang="en-US" sz="1600" b="0" kern="1200" dirty="0" err="1"/>
            <a:t>facă</a:t>
          </a:r>
          <a:r>
            <a:rPr lang="ro-RO" sz="1600" b="0" kern="1200" dirty="0"/>
            <a:t> </a:t>
          </a:r>
          <a:r>
            <a:rPr lang="en-US" sz="1600" b="0" kern="1200" dirty="0" err="1"/>
            <a:t>activitati</a:t>
          </a:r>
          <a:r>
            <a:rPr lang="ro-RO" sz="1600" b="0" kern="1200" dirty="0"/>
            <a:t> </a:t>
          </a:r>
          <a:r>
            <a:rPr lang="en-US" sz="1600" b="0" kern="1200" dirty="0" err="1"/>
            <a:t>zilnice</a:t>
          </a:r>
          <a:r>
            <a:rPr lang="ro-RO" sz="1600" b="0" kern="1200" dirty="0"/>
            <a:t> </a:t>
          </a:r>
          <a:r>
            <a:rPr lang="en-US" sz="1600" b="0" kern="1200" dirty="0" err="1"/>
            <a:t>curente</a:t>
          </a:r>
          <a:endParaRPr lang="en-US" sz="1600" b="0" kern="1200" dirty="0"/>
        </a:p>
      </dsp:txBody>
      <dsp:txXfrm>
        <a:off x="6335148" y="598834"/>
        <a:ext cx="2922750" cy="1633196"/>
      </dsp:txXfrm>
    </dsp:sp>
    <dsp:sp modelId="{5ED0FED8-1127-46F8-8166-F0DBA71D7C93}">
      <dsp:nvSpPr>
        <dsp:cNvPr id="0" name=""/>
        <dsp:cNvSpPr/>
      </dsp:nvSpPr>
      <dsp:spPr>
        <a:xfrm>
          <a:off x="2753501" y="2327148"/>
          <a:ext cx="2804513" cy="193559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A</a:t>
          </a:r>
          <a:r>
            <a:rPr lang="ro-RO" sz="1800" b="0" kern="1200" dirty="0"/>
            <a:t> </a:t>
          </a:r>
          <a:r>
            <a:rPr lang="en-US" sz="1800" b="0" kern="1200" dirty="0"/>
            <a:t>fi</a:t>
          </a:r>
          <a:r>
            <a:rPr lang="ro-RO" sz="1800" b="0" kern="1200" dirty="0"/>
            <a:t> </a:t>
          </a:r>
          <a:r>
            <a:rPr lang="en-US" sz="1800" b="0" kern="1200" dirty="0" err="1"/>
            <a:t>capabil</a:t>
          </a:r>
          <a:r>
            <a:rPr lang="ro-RO" sz="1800" b="0" kern="1200" dirty="0"/>
            <a:t> </a:t>
          </a:r>
          <a:r>
            <a:rPr lang="en-US" sz="1800" b="0" kern="1200" dirty="0" err="1"/>
            <a:t>sa</a:t>
          </a:r>
          <a:r>
            <a:rPr lang="ro-RO" sz="1800" b="0" kern="1200" dirty="0"/>
            <a:t> </a:t>
          </a:r>
          <a:r>
            <a:rPr lang="en-US" sz="1800" b="0" kern="1200" dirty="0" err="1"/>
            <a:t>vorbească</a:t>
          </a:r>
          <a:r>
            <a:rPr lang="ro-RO" sz="1800" b="0" kern="1200" dirty="0"/>
            <a:t> </a:t>
          </a:r>
          <a:r>
            <a:rPr lang="en-US" sz="1800" b="0" kern="1200" dirty="0"/>
            <a:t>cu</a:t>
          </a:r>
          <a:r>
            <a:rPr lang="ro-RO" sz="1800" b="0" kern="1200" dirty="0"/>
            <a:t> </a:t>
          </a:r>
          <a:r>
            <a:rPr lang="en-US" sz="1800" b="0" kern="1200" dirty="0" err="1"/>
            <a:t>prieteni</a:t>
          </a:r>
          <a:r>
            <a:rPr lang="ro-RO" sz="1800" b="0" kern="1200" dirty="0"/>
            <a:t> </a:t>
          </a:r>
          <a:r>
            <a:rPr lang="en-US" sz="1800" b="0" kern="1200" dirty="0" err="1"/>
            <a:t>sau</a:t>
          </a:r>
          <a:endParaRPr lang="en-US" sz="1800" b="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A</a:t>
          </a:r>
          <a:r>
            <a:rPr lang="ro-RO" sz="1800" b="0" kern="1200" dirty="0"/>
            <a:t> </a:t>
          </a:r>
          <a:r>
            <a:rPr lang="en-US" sz="1800" b="0" kern="1200" dirty="0"/>
            <a:t>fi</a:t>
          </a:r>
          <a:r>
            <a:rPr lang="ro-RO" sz="1800" b="0" kern="1200" dirty="0"/>
            <a:t> </a:t>
          </a:r>
          <a:r>
            <a:rPr lang="en-US" sz="1800" b="0" kern="1200" dirty="0" err="1"/>
            <a:t>capabil</a:t>
          </a:r>
          <a:r>
            <a:rPr lang="ro-RO" sz="1800" b="0" kern="1200" dirty="0"/>
            <a:t> </a:t>
          </a:r>
          <a:r>
            <a:rPr lang="en-US" sz="1800" b="0" kern="1200" dirty="0" err="1"/>
            <a:t>sa</a:t>
          </a:r>
          <a:r>
            <a:rPr lang="ro-RO" sz="1800" b="0" kern="1200" dirty="0"/>
            <a:t> </a:t>
          </a:r>
          <a:r>
            <a:rPr lang="en-US" sz="1800" b="0" kern="1200" dirty="0" err="1"/>
            <a:t>deguste</a:t>
          </a:r>
          <a:r>
            <a:rPr lang="ro-RO" sz="1800" b="0" kern="1200" dirty="0"/>
            <a:t> </a:t>
          </a:r>
          <a:r>
            <a:rPr lang="en-US" sz="1800" b="0" kern="1200" dirty="0"/>
            <a:t>un</a:t>
          </a:r>
          <a:r>
            <a:rPr lang="ro-RO" sz="1800" b="0" kern="1200" dirty="0"/>
            <a:t> </a:t>
          </a:r>
          <a:r>
            <a:rPr lang="en-US" sz="1800" b="0" kern="1200" dirty="0" err="1"/>
            <a:t>fel</a:t>
          </a:r>
          <a:r>
            <a:rPr lang="ro-RO" sz="1800" b="0" kern="1200" dirty="0"/>
            <a:t> </a:t>
          </a:r>
          <a:r>
            <a:rPr lang="en-US" sz="1800" b="0" kern="1200" dirty="0"/>
            <a:t>de</a:t>
          </a:r>
          <a:r>
            <a:rPr lang="ro-RO" sz="1800" b="0" kern="1200" dirty="0"/>
            <a:t> </a:t>
          </a:r>
          <a:r>
            <a:rPr lang="en-US" sz="1800" b="0" kern="1200" dirty="0" err="1"/>
            <a:t>mâncare</a:t>
          </a:r>
          <a:endParaRPr lang="ro-RO" sz="1800" b="0" kern="1200" dirty="0"/>
        </a:p>
      </dsp:txBody>
      <dsp:txXfrm>
        <a:off x="2847989" y="2421636"/>
        <a:ext cx="2615537" cy="1746622"/>
      </dsp:txXfrm>
    </dsp:sp>
    <dsp:sp modelId="{369D9F44-FEE8-41AC-BB2E-681D9952BD0E}">
      <dsp:nvSpPr>
        <dsp:cNvPr id="0" name=""/>
        <dsp:cNvSpPr/>
      </dsp:nvSpPr>
      <dsp:spPr>
        <a:xfrm>
          <a:off x="6244950" y="2876696"/>
          <a:ext cx="4239438" cy="176407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0" kern="1200" dirty="0"/>
            <a:t>Să-și  </a:t>
          </a:r>
          <a:r>
            <a:rPr lang="en-US" sz="1800" b="0" kern="1200" dirty="0" err="1"/>
            <a:t>stabilească</a:t>
          </a:r>
          <a:r>
            <a:rPr lang="ro-RO" sz="1800" b="0" kern="1200" dirty="0"/>
            <a:t> </a:t>
          </a:r>
          <a:r>
            <a:rPr lang="en-US" sz="1800" b="0" kern="1200" dirty="0" err="1"/>
            <a:t>scopuri</a:t>
          </a:r>
          <a:r>
            <a:rPr lang="ro-RO" sz="1800" b="0" kern="1200" dirty="0"/>
            <a:t> </a:t>
          </a:r>
          <a:r>
            <a:rPr lang="en-US" sz="1800" b="0" kern="1200" dirty="0" err="1"/>
            <a:t>realiste</a:t>
          </a:r>
          <a:endParaRPr lang="en-US" sz="1800" b="0" kern="1200" dirty="0"/>
        </a:p>
      </dsp:txBody>
      <dsp:txXfrm>
        <a:off x="6331065" y="2962811"/>
        <a:ext cx="4067208" cy="1591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51B579-6422-4590-B8FA-7B66AAB335D3}">
      <dsp:nvSpPr>
        <dsp:cNvPr id="0" name=""/>
        <dsp:cNvSpPr/>
      </dsp:nvSpPr>
      <dsp:spPr>
        <a:xfrm>
          <a:off x="2809935" y="0"/>
          <a:ext cx="4640771" cy="4640771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48BFC72-C572-4522-9E0A-8281C83129FD}">
      <dsp:nvSpPr>
        <dsp:cNvPr id="0" name=""/>
        <dsp:cNvSpPr/>
      </dsp:nvSpPr>
      <dsp:spPr>
        <a:xfrm>
          <a:off x="2598845" y="440873"/>
          <a:ext cx="3113825" cy="150545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 err="1"/>
            <a:t>Ingrijire</a:t>
          </a:r>
          <a:r>
            <a:rPr lang="en-US" sz="1800" b="0" kern="1200" dirty="0"/>
            <a:t> </a:t>
          </a:r>
          <a:r>
            <a:rPr lang="en-US" sz="1800" b="0" kern="1200" dirty="0" err="1"/>
            <a:t>holistică</a:t>
          </a:r>
          <a:r>
            <a:rPr lang="en-US" sz="1800" b="0" kern="1200" dirty="0"/>
            <a:t> </a:t>
          </a:r>
          <a:r>
            <a:rPr lang="en-US" sz="1800" b="0" kern="1200" dirty="0" err="1"/>
            <a:t>în</a:t>
          </a:r>
          <a:r>
            <a:rPr lang="en-US" sz="1800" b="0" kern="1200" dirty="0"/>
            <a:t> </a:t>
          </a:r>
          <a:r>
            <a:rPr lang="en-US" sz="1800" b="0" kern="1200" dirty="0" err="1"/>
            <a:t>echipă</a:t>
          </a:r>
          <a:r>
            <a:rPr lang="en-US" sz="1800" b="0" kern="1200" dirty="0"/>
            <a:t> </a:t>
          </a:r>
          <a:r>
            <a:rPr lang="en-US" sz="1800" b="0" kern="1200" dirty="0" err="1"/>
            <a:t>interdisciplinară</a:t>
          </a:r>
          <a:r>
            <a:rPr lang="ro-RO" sz="1800" b="0" kern="1200" dirty="0"/>
            <a:t>/ </a:t>
          </a:r>
          <a:r>
            <a:rPr lang="ro-RO" sz="1800" b="0" kern="1200" dirty="0" err="1"/>
            <a:t>Întegrează</a:t>
          </a:r>
          <a:r>
            <a:rPr lang="ro-RO" sz="1800" b="0" kern="1200" dirty="0"/>
            <a:t> în îngrijire aspectele </a:t>
          </a:r>
          <a:r>
            <a:rPr lang="ro-RO" sz="1800" b="0" kern="1200" dirty="0" err="1"/>
            <a:t>psiho-emoționale,sociale</a:t>
          </a:r>
          <a:r>
            <a:rPr lang="ro-RO" sz="1800" b="0" kern="1200" dirty="0"/>
            <a:t> și spirituale </a:t>
          </a:r>
          <a:endParaRPr lang="en-US" sz="1800" b="0" kern="1200" dirty="0"/>
        </a:p>
      </dsp:txBody>
      <dsp:txXfrm>
        <a:off x="2672335" y="514363"/>
        <a:ext cx="2966845" cy="1358477"/>
      </dsp:txXfrm>
    </dsp:sp>
    <dsp:sp modelId="{AF2B8E5A-22AF-46CE-82DF-59B248BB2822}">
      <dsp:nvSpPr>
        <dsp:cNvPr id="0" name=""/>
        <dsp:cNvSpPr/>
      </dsp:nvSpPr>
      <dsp:spPr>
        <a:xfrm flipH="1">
          <a:off x="6246796" y="510482"/>
          <a:ext cx="3099454" cy="18099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 err="1"/>
            <a:t>Susţine</a:t>
          </a:r>
          <a:r>
            <a:rPr lang="en-US" sz="1800" b="0" kern="1200" dirty="0"/>
            <a:t> </a:t>
          </a:r>
          <a:r>
            <a:rPr lang="en-US" sz="1800" b="0" kern="1200" dirty="0" err="1"/>
            <a:t>viaţa</a:t>
          </a:r>
          <a:r>
            <a:rPr lang="en-US" sz="1800" b="0" kern="1200" dirty="0"/>
            <a:t> </a:t>
          </a:r>
          <a:r>
            <a:rPr lang="en-US" sz="1800" b="0" kern="1200" dirty="0" err="1"/>
            <a:t>şi</a:t>
          </a:r>
          <a:r>
            <a:rPr lang="en-US" sz="1800" b="0" kern="1200" dirty="0"/>
            <a:t> </a:t>
          </a:r>
          <a:r>
            <a:rPr lang="en-US" sz="1800" b="0" kern="1200" dirty="0" err="1"/>
            <a:t>consideră</a:t>
          </a:r>
          <a:r>
            <a:rPr lang="en-US" sz="1800" b="0" kern="1200" dirty="0"/>
            <a:t> </a:t>
          </a:r>
          <a:r>
            <a:rPr lang="en-US" sz="1800" b="0" kern="1200" dirty="0" err="1"/>
            <a:t>moartea</a:t>
          </a:r>
          <a:r>
            <a:rPr lang="en-US" sz="1800" b="0" kern="1200" dirty="0"/>
            <a:t> ca pe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un process </a:t>
          </a:r>
          <a:r>
            <a:rPr lang="en-US" sz="1800" b="0" kern="1200" dirty="0" err="1"/>
            <a:t>firesc</a:t>
          </a:r>
          <a:r>
            <a:rPr lang="en-US" sz="1800" b="0" kern="1200" dirty="0"/>
            <a:t> </a:t>
          </a:r>
          <a:r>
            <a:rPr lang="ro-RO" sz="1800" b="0" kern="1200" dirty="0"/>
            <a:t>î</a:t>
          </a:r>
          <a:r>
            <a:rPr lang="en-US" sz="1800" b="0" kern="1200" dirty="0"/>
            <a:t>n </a:t>
          </a:r>
          <a:r>
            <a:rPr lang="en-US" sz="1800" b="0" kern="1200" dirty="0" err="1"/>
            <a:t>evolu</a:t>
          </a:r>
          <a:r>
            <a:rPr lang="ro-RO" sz="1800" b="0" kern="1200" dirty="0"/>
            <a:t>ț</a:t>
          </a:r>
          <a:r>
            <a:rPr lang="en-US" sz="1800" b="0" kern="1200" dirty="0" err="1"/>
            <a:t>ia</a:t>
          </a:r>
          <a:r>
            <a:rPr lang="en-US" sz="1800" b="0" kern="1200" dirty="0"/>
            <a:t> vie</a:t>
          </a:r>
          <a:r>
            <a:rPr lang="ro-RO" sz="1800" b="0" kern="1200" dirty="0"/>
            <a:t>ții.</a:t>
          </a:r>
          <a:r>
            <a:rPr lang="it-IT" sz="1800" kern="1200" dirty="0"/>
            <a:t> Se concentrează pe CALITATEA, nu pe CANTITATEA</a:t>
          </a:r>
          <a:r>
            <a:rPr lang="ro-RO" sz="1800" kern="1200" dirty="0"/>
            <a:t> </a:t>
          </a:r>
          <a:r>
            <a:rPr lang="it-IT" sz="1800" kern="1200" dirty="0"/>
            <a:t>vieţii</a:t>
          </a:r>
          <a:endParaRPr lang="en-US" sz="1800" b="0" kern="1200" dirty="0"/>
        </a:p>
      </dsp:txBody>
      <dsp:txXfrm>
        <a:off x="6335148" y="598834"/>
        <a:ext cx="2922750" cy="1633196"/>
      </dsp:txXfrm>
    </dsp:sp>
    <dsp:sp modelId="{5ED0FED8-1127-46F8-8166-F0DBA71D7C93}">
      <dsp:nvSpPr>
        <dsp:cNvPr id="0" name=""/>
        <dsp:cNvSpPr/>
      </dsp:nvSpPr>
      <dsp:spPr>
        <a:xfrm>
          <a:off x="2753501" y="2327148"/>
          <a:ext cx="2804513" cy="193559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0" kern="1200" dirty="0"/>
            <a:t>Oferă un sistem de suport care </a:t>
          </a:r>
          <a:r>
            <a:rPr lang="en-US" sz="1800" b="0" kern="1200" dirty="0" err="1"/>
            <a:t>Imbunătăţeşte</a:t>
          </a:r>
          <a:r>
            <a:rPr lang="en-US" sz="1800" b="0" kern="1200" dirty="0"/>
            <a:t> </a:t>
          </a:r>
          <a:r>
            <a:rPr lang="en-US" sz="1800" b="0" kern="1200" dirty="0" err="1"/>
            <a:t>calitatea</a:t>
          </a:r>
          <a:r>
            <a:rPr lang="en-US" sz="1800" b="0" kern="1200" dirty="0"/>
            <a:t> </a:t>
          </a:r>
          <a:r>
            <a:rPr lang="en-US" sz="1800" b="0" kern="1200" dirty="0" err="1"/>
            <a:t>vieţii</a:t>
          </a:r>
          <a:r>
            <a:rPr lang="ro-RO" sz="1800" b="0" kern="1200" dirty="0"/>
            <a:t> pacientului.</a:t>
          </a:r>
        </a:p>
      </dsp:txBody>
      <dsp:txXfrm>
        <a:off x="2847989" y="2421636"/>
        <a:ext cx="2615537" cy="1746622"/>
      </dsp:txXfrm>
    </dsp:sp>
    <dsp:sp modelId="{369D9F44-FEE8-41AC-BB2E-681D9952BD0E}">
      <dsp:nvSpPr>
        <dsp:cNvPr id="0" name=""/>
        <dsp:cNvSpPr/>
      </dsp:nvSpPr>
      <dsp:spPr>
        <a:xfrm>
          <a:off x="6244950" y="2876696"/>
          <a:ext cx="4239438" cy="1764074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0" kern="1200" dirty="0"/>
            <a:t>Oferă s</a:t>
          </a:r>
          <a:r>
            <a:rPr lang="en-US" sz="1800" b="0" kern="1200" dirty="0" err="1"/>
            <a:t>prijin</a:t>
          </a:r>
          <a:r>
            <a:rPr lang="en-US" sz="1800" b="0" kern="1200" dirty="0"/>
            <a:t> </a:t>
          </a:r>
          <a:r>
            <a:rPr lang="en-US" sz="1800" b="0" kern="1200" dirty="0" err="1"/>
            <a:t>famili</a:t>
          </a:r>
          <a:r>
            <a:rPr lang="ro-RO" sz="1800" b="0" kern="1200" dirty="0"/>
            <a:t>ei  a face față problemelor pe parcursul bolii pacientului și după decesul  acestuia  pe parcursul </a:t>
          </a:r>
          <a:r>
            <a:rPr lang="en-US" sz="1800" b="0" kern="1200" dirty="0"/>
            <a:t> </a:t>
          </a:r>
          <a:r>
            <a:rPr lang="en-US" sz="1800" b="0" kern="1200" dirty="0" err="1"/>
            <a:t>în</a:t>
          </a:r>
          <a:r>
            <a:rPr lang="en-US" sz="1800" b="0" kern="1200" dirty="0"/>
            <a:t> </a:t>
          </a:r>
          <a:r>
            <a:rPr lang="en-US" sz="1800" b="0" kern="1200" dirty="0" err="1"/>
            <a:t>timpul</a:t>
          </a:r>
          <a:r>
            <a:rPr lang="en-US" sz="1800" b="0" kern="1200" dirty="0"/>
            <a:t> </a:t>
          </a:r>
          <a:r>
            <a:rPr lang="en-US" sz="1800" b="0" kern="1200" dirty="0" err="1"/>
            <a:t>bolii</a:t>
          </a:r>
          <a:r>
            <a:rPr lang="en-US" sz="1800" b="0" kern="1200" dirty="0"/>
            <a:t> </a:t>
          </a:r>
          <a:r>
            <a:rPr lang="en-US" sz="1800" b="0" kern="1200" dirty="0" err="1"/>
            <a:t>pacientului</a:t>
          </a:r>
          <a:r>
            <a:rPr lang="en-US" sz="1800" b="0" kern="1200" dirty="0"/>
            <a:t> </a:t>
          </a:r>
          <a:r>
            <a:rPr lang="en-US" sz="1800" b="0" kern="1200" dirty="0" err="1"/>
            <a:t>şi</a:t>
          </a:r>
          <a:r>
            <a:rPr lang="en-US" sz="1800" b="0" kern="1200" dirty="0"/>
            <a:t> </a:t>
          </a:r>
          <a:r>
            <a:rPr lang="en-US" sz="1800" b="0" kern="1200" dirty="0" err="1"/>
            <a:t>după</a:t>
          </a:r>
          <a:r>
            <a:rPr lang="en-US" sz="1800" b="0" kern="1200" dirty="0"/>
            <a:t> </a:t>
          </a:r>
          <a:r>
            <a:rPr lang="en-US" sz="1800" b="0" kern="1200" dirty="0" err="1"/>
            <a:t>decesul</a:t>
          </a:r>
          <a:r>
            <a:rPr lang="en-US" sz="1800" b="0" kern="1200" dirty="0"/>
            <a:t> </a:t>
          </a:r>
          <a:r>
            <a:rPr lang="en-US" sz="1800" b="0" kern="1200" dirty="0" err="1"/>
            <a:t>acestuia</a:t>
          </a:r>
          <a:endParaRPr lang="en-US" sz="1800" b="0" kern="1200" dirty="0"/>
        </a:p>
      </dsp:txBody>
      <dsp:txXfrm>
        <a:off x="6331065" y="2962811"/>
        <a:ext cx="4067208" cy="15918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1BEB49-8D40-42A2-8D20-119835935F70}">
      <dsp:nvSpPr>
        <dsp:cNvPr id="0" name=""/>
        <dsp:cNvSpPr/>
      </dsp:nvSpPr>
      <dsp:spPr>
        <a:xfrm>
          <a:off x="0" y="0"/>
          <a:ext cx="3817090" cy="381709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EF6F16A-37A1-4E0A-A5E5-CC5DAEC33E7D}">
      <dsp:nvSpPr>
        <dsp:cNvPr id="0" name=""/>
        <dsp:cNvSpPr/>
      </dsp:nvSpPr>
      <dsp:spPr>
        <a:xfrm>
          <a:off x="1908545" y="0"/>
          <a:ext cx="6919773" cy="381709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kern="1200" dirty="0"/>
            <a:t>  </a:t>
          </a:r>
          <a:r>
            <a:rPr lang="ro-RO" sz="1600" b="1" kern="1200" dirty="0"/>
            <a:t>Înțelegerea </a:t>
          </a:r>
          <a:r>
            <a:rPr lang="en-US" sz="1600" b="1" kern="1200" dirty="0"/>
            <a:t>holistic</a:t>
          </a:r>
          <a:r>
            <a:rPr lang="ro-RO" sz="1600" b="1" kern="1200" dirty="0"/>
            <a:t>ă a beneficiarilor( văzut ca un sistem întreg (pacient și familie) pentru a putea sugera opțiunile de tratament cele mai bune,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0" kern="1200" dirty="0"/>
        </a:p>
      </dsp:txBody>
      <dsp:txXfrm>
        <a:off x="1908545" y="0"/>
        <a:ext cx="6919773" cy="610734"/>
      </dsp:txXfrm>
    </dsp:sp>
    <dsp:sp modelId="{525A6985-1D99-4D1F-9D72-0AF9276FCAE8}">
      <dsp:nvSpPr>
        <dsp:cNvPr id="0" name=""/>
        <dsp:cNvSpPr/>
      </dsp:nvSpPr>
      <dsp:spPr>
        <a:xfrm>
          <a:off x="400794" y="610734"/>
          <a:ext cx="3015501" cy="301550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830214A-FFF3-4ABF-A168-B02E4638E503}">
      <dsp:nvSpPr>
        <dsp:cNvPr id="0" name=""/>
        <dsp:cNvSpPr/>
      </dsp:nvSpPr>
      <dsp:spPr>
        <a:xfrm>
          <a:off x="1908545" y="610734"/>
          <a:ext cx="6919773" cy="30155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1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kern="1200" dirty="0"/>
            <a:t>Stabilirea ce înțelege beneficiarul despre boala lui și mecanismele de adaptare</a:t>
          </a:r>
          <a:r>
            <a:rPr lang="ro-RO" sz="1100" b="1" kern="1200" dirty="0"/>
            <a:t>, </a:t>
          </a:r>
        </a:p>
      </dsp:txBody>
      <dsp:txXfrm>
        <a:off x="1908545" y="610734"/>
        <a:ext cx="6919773" cy="610734"/>
      </dsp:txXfrm>
    </dsp:sp>
    <dsp:sp modelId="{0FA61111-3509-4CBE-8AD1-E3042156788B}">
      <dsp:nvSpPr>
        <dsp:cNvPr id="0" name=""/>
        <dsp:cNvSpPr/>
      </dsp:nvSpPr>
      <dsp:spPr>
        <a:xfrm>
          <a:off x="801588" y="1221468"/>
          <a:ext cx="2213912" cy="221391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37CA953-CB64-4067-B487-99503E5BA8D2}">
      <dsp:nvSpPr>
        <dsp:cNvPr id="0" name=""/>
        <dsp:cNvSpPr/>
      </dsp:nvSpPr>
      <dsp:spPr>
        <a:xfrm>
          <a:off x="1908545" y="1221468"/>
          <a:ext cx="6919773" cy="22139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kern="1200" dirty="0"/>
            <a:t>Identificarea caracteristicilor  individuale și specifice ale modului în care comunică beneficiarul , dar și ale beneficiarului însuși</a:t>
          </a:r>
        </a:p>
      </dsp:txBody>
      <dsp:txXfrm>
        <a:off x="1908545" y="1221468"/>
        <a:ext cx="6919773" cy="610734"/>
      </dsp:txXfrm>
    </dsp:sp>
    <dsp:sp modelId="{DAA142D7-13C6-4B28-8818-9DD1AFCF3FF1}">
      <dsp:nvSpPr>
        <dsp:cNvPr id="0" name=""/>
        <dsp:cNvSpPr/>
      </dsp:nvSpPr>
      <dsp:spPr>
        <a:xfrm>
          <a:off x="1202383" y="1832203"/>
          <a:ext cx="1412323" cy="141232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3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FA10D55-1BC1-494C-A046-B4067B2B71CA}">
      <dsp:nvSpPr>
        <dsp:cNvPr id="0" name=""/>
        <dsp:cNvSpPr/>
      </dsp:nvSpPr>
      <dsp:spPr>
        <a:xfrm>
          <a:off x="1908545" y="1832203"/>
          <a:ext cx="6919773" cy="141232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3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kern="1200" dirty="0" err="1"/>
            <a:t>Constientizarea</a:t>
          </a:r>
          <a:r>
            <a:rPr lang="ro-RO" sz="1600" b="1" kern="1200" dirty="0"/>
            <a:t> nevoii de a  cunoaște toate  </a:t>
          </a:r>
          <a:r>
            <a:rPr lang="en-US" sz="1600" b="1" kern="1200" dirty="0" err="1"/>
            <a:t>îngrijorări</a:t>
          </a:r>
          <a:r>
            <a:rPr lang="ro-RO" sz="1600" b="1" kern="1200" dirty="0"/>
            <a:t>le  </a:t>
          </a:r>
          <a:r>
            <a:rPr lang="ro-RO" sz="1600" b="1" kern="1200" dirty="0" err="1"/>
            <a:t>baneficiarului</a:t>
          </a:r>
          <a:r>
            <a:rPr lang="ro-RO" sz="1600" b="1" kern="1200" dirty="0"/>
            <a:t> </a:t>
          </a:r>
          <a:r>
            <a:rPr lang="en-US" sz="1600" b="1" kern="1200" dirty="0"/>
            <a:t>– </a:t>
          </a:r>
          <a:r>
            <a:rPr lang="en-US" sz="1600" b="1" kern="1200" dirty="0" err="1"/>
            <a:t>medicale</a:t>
          </a:r>
          <a:r>
            <a:rPr lang="en-US" sz="1600" b="1" kern="1200" dirty="0"/>
            <a:t>, </a:t>
          </a:r>
          <a:r>
            <a:rPr lang="en-US" sz="1600" b="1" kern="1200" dirty="0" err="1"/>
            <a:t>psihologice</a:t>
          </a:r>
          <a:r>
            <a:rPr lang="en-US" sz="1600" b="1" kern="1200" dirty="0"/>
            <a:t>, </a:t>
          </a:r>
          <a:r>
            <a:rPr lang="en-US" sz="1600" b="1" kern="1200" dirty="0" err="1"/>
            <a:t>sociale</a:t>
          </a:r>
          <a:r>
            <a:rPr lang="en-US" sz="1600" b="1" kern="1200" dirty="0"/>
            <a:t> </a:t>
          </a:r>
          <a:r>
            <a:rPr lang="en-US" sz="1600" b="1" kern="1200" dirty="0" err="1"/>
            <a:t>și</a:t>
          </a:r>
          <a:r>
            <a:rPr lang="en-US" sz="1600" b="1" kern="1200" dirty="0"/>
            <a:t> </a:t>
          </a:r>
          <a:r>
            <a:rPr lang="en-US" sz="1600" b="1" kern="1200" dirty="0" err="1"/>
            <a:t>spirituale</a:t>
          </a:r>
          <a:endParaRPr lang="ro-RO" sz="1600" b="1" kern="1200" dirty="0"/>
        </a:p>
      </dsp:txBody>
      <dsp:txXfrm>
        <a:off x="1908545" y="1832203"/>
        <a:ext cx="6919773" cy="610734"/>
      </dsp:txXfrm>
    </dsp:sp>
    <dsp:sp modelId="{5A6FB2C7-83EE-4A38-80A1-CCAF8E072104}">
      <dsp:nvSpPr>
        <dsp:cNvPr id="0" name=""/>
        <dsp:cNvSpPr/>
      </dsp:nvSpPr>
      <dsp:spPr>
        <a:xfrm>
          <a:off x="1603177" y="2442937"/>
          <a:ext cx="610734" cy="61073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2B242E0-AC87-4774-8C25-6F1FDF2DBC5A}">
      <dsp:nvSpPr>
        <dsp:cNvPr id="0" name=""/>
        <dsp:cNvSpPr/>
      </dsp:nvSpPr>
      <dsp:spPr>
        <a:xfrm>
          <a:off x="1908545" y="2442937"/>
          <a:ext cx="6919773" cy="61073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kern="1200" dirty="0" err="1"/>
            <a:t>Constientizarea</a:t>
          </a:r>
          <a:r>
            <a:rPr lang="en-US" sz="1600" b="1" kern="1200" dirty="0"/>
            <a:t> </a:t>
          </a:r>
          <a:r>
            <a:rPr lang="en-US" sz="1600" b="1" kern="1200" dirty="0" err="1"/>
            <a:t>unicit</a:t>
          </a:r>
          <a:r>
            <a:rPr lang="ro-RO" sz="1600" b="1" kern="1200" dirty="0" err="1"/>
            <a:t>ății</a:t>
          </a:r>
          <a:r>
            <a:rPr lang="en-US" sz="1600" b="1" kern="1200" dirty="0"/>
            <a:t> </a:t>
          </a:r>
          <a:r>
            <a:rPr lang="en-US" sz="1600" b="1" kern="1200" dirty="0" err="1"/>
            <a:t>fiecărui</a:t>
          </a:r>
          <a:r>
            <a:rPr lang="en-US" sz="1600" b="1" kern="1200" dirty="0"/>
            <a:t> </a:t>
          </a:r>
          <a:r>
            <a:rPr lang="en-US" sz="1600" b="1" kern="1200" dirty="0" err="1"/>
            <a:t>pacient</a:t>
          </a:r>
          <a:r>
            <a:rPr lang="en-US" sz="1600" b="1" kern="1200" dirty="0"/>
            <a:t> (</a:t>
          </a:r>
          <a:r>
            <a:rPr lang="en-US" sz="1600" b="1" kern="1200" dirty="0" err="1"/>
            <a:t>etnia</a:t>
          </a:r>
          <a:r>
            <a:rPr lang="en-US" sz="1600" b="1" kern="1200" dirty="0"/>
            <a:t> </a:t>
          </a:r>
          <a:r>
            <a:rPr lang="en-US" sz="1600" b="1" kern="1200" dirty="0" err="1"/>
            <a:t>cultura</a:t>
          </a:r>
          <a:r>
            <a:rPr lang="en-US" sz="1600" b="1" kern="1200" dirty="0"/>
            <a:t>, </a:t>
          </a:r>
          <a:r>
            <a:rPr lang="en-US" sz="1600" b="1" kern="1200" dirty="0" err="1"/>
            <a:t>spiritualitatea</a:t>
          </a:r>
          <a:r>
            <a:rPr lang="en-US" sz="1600" b="1" kern="1200" dirty="0"/>
            <a:t> ș</a:t>
          </a:r>
          <a:r>
            <a:rPr lang="ro-RO" sz="1600" b="1" kern="1200" dirty="0"/>
            <a:t>i educația)și importanței  e</a:t>
          </a:r>
          <a:r>
            <a:rPr lang="en-US" sz="1600" b="1" kern="1200" dirty="0" err="1"/>
            <a:t>valuării</a:t>
          </a:r>
          <a:r>
            <a:rPr lang="en-US" sz="1600" b="1" kern="1200" dirty="0"/>
            <a:t> </a:t>
          </a:r>
          <a:r>
            <a:rPr lang="en-US" sz="1600" b="1" kern="1200" dirty="0" err="1"/>
            <a:t>înțelegerii</a:t>
          </a:r>
          <a:r>
            <a:rPr lang="en-US" sz="1600" b="1" kern="1200" dirty="0"/>
            <a:t> </a:t>
          </a:r>
          <a:r>
            <a:rPr lang="en-US" sz="1600" b="1" kern="1200" dirty="0" err="1"/>
            <a:t>bolii</a:t>
          </a:r>
          <a:r>
            <a:rPr lang="en-US" sz="1600" b="1" kern="1200" dirty="0"/>
            <a:t> de </a:t>
          </a:r>
          <a:r>
            <a:rPr lang="en-US" sz="1600" b="1" kern="1200" dirty="0" err="1"/>
            <a:t>către</a:t>
          </a:r>
          <a:r>
            <a:rPr lang="en-US" sz="1600" b="1" kern="1200" dirty="0"/>
            <a:t> </a:t>
          </a:r>
          <a:r>
            <a:rPr lang="en-US" sz="1600" b="1" kern="1200" dirty="0" err="1"/>
            <a:t>pacient</a:t>
          </a:r>
          <a:r>
            <a:rPr lang="en-US" sz="1600" b="1" kern="1200" dirty="0"/>
            <a:t> </a:t>
          </a:r>
          <a:r>
            <a:rPr lang="en-US" sz="1600" b="1" kern="1200" dirty="0" err="1"/>
            <a:t>și</a:t>
          </a:r>
          <a:r>
            <a:rPr lang="en-US" sz="1600" b="1" kern="1200" dirty="0"/>
            <a:t> familia </a:t>
          </a:r>
          <a:r>
            <a:rPr lang="en-US" sz="1600" b="1" kern="1200" dirty="0" err="1"/>
            <a:t>acestuia</a:t>
          </a:r>
          <a:endParaRPr lang="ro-RO" sz="1600" b="1" kern="1200" dirty="0"/>
        </a:p>
      </dsp:txBody>
      <dsp:txXfrm>
        <a:off x="1908545" y="2442937"/>
        <a:ext cx="6919773" cy="6107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A3F2FB-6921-4A51-963C-6232C0BA75E9}">
      <dsp:nvSpPr>
        <dsp:cNvPr id="0" name=""/>
        <dsp:cNvSpPr/>
      </dsp:nvSpPr>
      <dsp:spPr>
        <a:xfrm>
          <a:off x="5267" y="40091"/>
          <a:ext cx="2395265" cy="7343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>
            <a:solidFill>
              <a:schemeClr val="accent2"/>
            </a:solidFill>
            <a:latin typeface="+mn-lt"/>
          </a:endParaRPr>
        </a:p>
      </dsp:txBody>
      <dsp:txXfrm>
        <a:off x="5267" y="40091"/>
        <a:ext cx="2395265" cy="489600"/>
      </dsp:txXfrm>
    </dsp:sp>
    <dsp:sp modelId="{FAF87183-9DCC-480C-B8AA-932B197080A4}">
      <dsp:nvSpPr>
        <dsp:cNvPr id="0" name=""/>
        <dsp:cNvSpPr/>
      </dsp:nvSpPr>
      <dsp:spPr>
        <a:xfrm>
          <a:off x="495864" y="529691"/>
          <a:ext cx="2395265" cy="3748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/>
            <a:t>ECHIPA DE BAZA</a:t>
          </a:r>
          <a:endParaRPr lang="ro-RO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b="1" kern="1200" dirty="0">
            <a:solidFill>
              <a:schemeClr val="tx1"/>
            </a:solidFill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0" kern="1200" dirty="0"/>
            <a:t> </a:t>
          </a:r>
          <a:r>
            <a:rPr lang="en-US" sz="1800" b="1" kern="1200" dirty="0" err="1"/>
            <a:t>Pacientul</a:t>
          </a:r>
          <a:r>
            <a:rPr lang="en-US" sz="1800" b="1" kern="1200" dirty="0"/>
            <a:t> </a:t>
          </a:r>
          <a:r>
            <a:rPr lang="en-US" sz="1800" b="1" kern="1200" dirty="0" err="1"/>
            <a:t>şi</a:t>
          </a:r>
          <a:r>
            <a:rPr lang="en-US" sz="1800" b="1" kern="1200" dirty="0"/>
            <a:t> familia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1" kern="1200" dirty="0"/>
            <a:t> </a:t>
          </a:r>
          <a:r>
            <a:rPr lang="en-US" sz="1800" b="1" kern="1200" dirty="0"/>
            <a:t>Medicul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1" kern="1200" dirty="0"/>
            <a:t> </a:t>
          </a:r>
          <a:r>
            <a:rPr lang="en-US" sz="1800" b="1" kern="1200" dirty="0" err="1"/>
            <a:t>Asistentul</a:t>
          </a:r>
          <a:r>
            <a:rPr lang="en-US" sz="1800" b="1" kern="1200" dirty="0"/>
            <a:t> medical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1" kern="1200" dirty="0"/>
            <a:t> </a:t>
          </a:r>
          <a:r>
            <a:rPr lang="en-US" sz="1800" b="1" kern="1200" dirty="0" err="1"/>
            <a:t>Asistentul</a:t>
          </a:r>
          <a:r>
            <a:rPr lang="en-US" sz="1800" b="1" kern="1200" dirty="0"/>
            <a:t> soci</a:t>
          </a:r>
          <a:r>
            <a:rPr lang="en-US" sz="1800" b="0" kern="1200" dirty="0"/>
            <a:t>al</a:t>
          </a:r>
        </a:p>
      </dsp:txBody>
      <dsp:txXfrm>
        <a:off x="566019" y="599846"/>
        <a:ext cx="2254955" cy="3608190"/>
      </dsp:txXfrm>
    </dsp:sp>
    <dsp:sp modelId="{15D986F9-3638-4D64-8477-62E2F6DE912F}">
      <dsp:nvSpPr>
        <dsp:cNvPr id="0" name=""/>
        <dsp:cNvSpPr/>
      </dsp:nvSpPr>
      <dsp:spPr>
        <a:xfrm>
          <a:off x="2763647" y="-13283"/>
          <a:ext cx="769800" cy="5963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>
            <a:solidFill>
              <a:schemeClr val="tx1"/>
            </a:solidFill>
            <a:latin typeface="+mn-lt"/>
          </a:endParaRPr>
        </a:p>
      </dsp:txBody>
      <dsp:txXfrm>
        <a:off x="2763647" y="105987"/>
        <a:ext cx="590895" cy="357811"/>
      </dsp:txXfrm>
    </dsp:sp>
    <dsp:sp modelId="{A6A67E54-D411-41CC-A87A-BE9633EDCA5E}">
      <dsp:nvSpPr>
        <dsp:cNvPr id="0" name=""/>
        <dsp:cNvSpPr/>
      </dsp:nvSpPr>
      <dsp:spPr>
        <a:xfrm>
          <a:off x="3852987" y="40091"/>
          <a:ext cx="2395265" cy="7343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i="0" kern="1200" dirty="0">
            <a:solidFill>
              <a:schemeClr val="accent2"/>
            </a:solidFill>
            <a:latin typeface="+mn-lt"/>
          </a:endParaRPr>
        </a:p>
      </dsp:txBody>
      <dsp:txXfrm>
        <a:off x="3852987" y="40091"/>
        <a:ext cx="2395265" cy="489600"/>
      </dsp:txXfrm>
    </dsp:sp>
    <dsp:sp modelId="{4E93CD80-6803-45C3-B6EF-E1221C83841C}">
      <dsp:nvSpPr>
        <dsp:cNvPr id="0" name=""/>
        <dsp:cNvSpPr/>
      </dsp:nvSpPr>
      <dsp:spPr>
        <a:xfrm>
          <a:off x="4343584" y="529691"/>
          <a:ext cx="2395265" cy="3748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kern="1200" dirty="0"/>
            <a:t>ECHIPA EXTINSA</a:t>
          </a:r>
          <a:endParaRPr lang="ro-RO" sz="1800" b="1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ro-RO" sz="18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o-RO" sz="1800" b="1" kern="1200" dirty="0"/>
            <a:t> </a:t>
          </a:r>
          <a:r>
            <a:rPr lang="en-US" sz="1800" b="1" kern="1200" dirty="0" err="1"/>
            <a:t>Preot</a:t>
          </a:r>
          <a:endParaRPr lang="en-US" sz="18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o-RO" sz="1800" b="1" kern="1200" dirty="0"/>
            <a:t> </a:t>
          </a:r>
          <a:r>
            <a:rPr lang="en-US" sz="1800" b="1" kern="1200" dirty="0" err="1"/>
            <a:t>Psiholog</a:t>
          </a:r>
          <a:r>
            <a:rPr lang="ro-RO" sz="1800" b="1" kern="1200" dirty="0"/>
            <a:t> și/sau Psihoterapeut </a:t>
          </a:r>
          <a:endParaRPr lang="en-US" sz="18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o-RO" sz="1800" b="1" kern="1200" dirty="0"/>
            <a:t> </a:t>
          </a:r>
          <a:r>
            <a:rPr lang="en-US" sz="1800" b="1" kern="1200" dirty="0" err="1"/>
            <a:t>Fizioterapeut</a:t>
          </a:r>
          <a:endParaRPr lang="en-US" sz="18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o-RO" sz="1800" b="1" kern="1200" dirty="0"/>
            <a:t> </a:t>
          </a:r>
          <a:r>
            <a:rPr lang="en-US" sz="1800" b="1" kern="1200" dirty="0" err="1"/>
            <a:t>Terapeut</a:t>
          </a:r>
          <a:endParaRPr lang="en-US" sz="18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ro-RO" sz="1800" b="1" kern="1200" dirty="0"/>
            <a:t>        </a:t>
          </a:r>
          <a:r>
            <a:rPr lang="en-US" sz="1800" b="1" kern="1200" dirty="0" err="1"/>
            <a:t>ocupațional</a:t>
          </a:r>
          <a:endParaRPr lang="en-US" sz="18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o-RO" sz="1800" b="1" kern="1200" dirty="0"/>
            <a:t> </a:t>
          </a:r>
          <a:r>
            <a:rPr lang="en-US" sz="1800" b="1" kern="1200" dirty="0" err="1"/>
            <a:t>Îngrijitorul</a:t>
          </a:r>
          <a:r>
            <a:rPr lang="en-US" sz="1800" b="1" kern="1200" dirty="0"/>
            <a:t> /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ro-RO" sz="1800" b="1" kern="1200" dirty="0"/>
            <a:t>               </a:t>
          </a:r>
          <a:r>
            <a:rPr lang="en-US" sz="1800" b="1" kern="1200" dirty="0" err="1"/>
            <a:t>infirmiera</a:t>
          </a:r>
          <a:endParaRPr lang="en-US" sz="18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o-RO" sz="1800" b="1" kern="1200" dirty="0"/>
            <a:t> </a:t>
          </a:r>
          <a:r>
            <a:rPr lang="en-US" sz="1800" b="1" kern="1200" dirty="0" err="1"/>
            <a:t>Voluntar</a:t>
          </a:r>
          <a:endParaRPr lang="en-US" sz="18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endParaRPr lang="en-US" sz="1800" b="1" kern="1200" dirty="0"/>
        </a:p>
      </dsp:txBody>
      <dsp:txXfrm>
        <a:off x="4413739" y="599846"/>
        <a:ext cx="2254955" cy="3608190"/>
      </dsp:txXfrm>
    </dsp:sp>
    <dsp:sp modelId="{7ED953C1-0C0F-4BA9-BCAF-968707401172}">
      <dsp:nvSpPr>
        <dsp:cNvPr id="0" name=""/>
        <dsp:cNvSpPr/>
      </dsp:nvSpPr>
      <dsp:spPr>
        <a:xfrm>
          <a:off x="6611367" y="-13283"/>
          <a:ext cx="769800" cy="5963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>
            <a:solidFill>
              <a:schemeClr val="tx1"/>
            </a:solidFill>
            <a:latin typeface="+mn-lt"/>
          </a:endParaRPr>
        </a:p>
      </dsp:txBody>
      <dsp:txXfrm>
        <a:off x="6611367" y="105987"/>
        <a:ext cx="590895" cy="357811"/>
      </dsp:txXfrm>
    </dsp:sp>
    <dsp:sp modelId="{9EB7DD03-B83C-42BB-ADE5-E37B2EB70490}">
      <dsp:nvSpPr>
        <dsp:cNvPr id="0" name=""/>
        <dsp:cNvSpPr/>
      </dsp:nvSpPr>
      <dsp:spPr>
        <a:xfrm>
          <a:off x="7700707" y="40091"/>
          <a:ext cx="2395265" cy="7343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MD" sz="1600" b="1" kern="1200" dirty="0">
              <a:solidFill>
                <a:schemeClr val="accent2"/>
              </a:solidFill>
              <a:latin typeface="+mn-lt"/>
            </a:rPr>
            <a:t> </a:t>
          </a:r>
          <a:endParaRPr lang="en-US" sz="1600" b="1" kern="1200" dirty="0">
            <a:solidFill>
              <a:schemeClr val="accent2"/>
            </a:solidFill>
            <a:latin typeface="+mn-lt"/>
          </a:endParaRPr>
        </a:p>
      </dsp:txBody>
      <dsp:txXfrm>
        <a:off x="7700707" y="40091"/>
        <a:ext cx="2395265" cy="489600"/>
      </dsp:txXfrm>
    </dsp:sp>
    <dsp:sp modelId="{ED59715F-7D8A-44E6-A5A0-AF15EEACB893}">
      <dsp:nvSpPr>
        <dsp:cNvPr id="0" name=""/>
        <dsp:cNvSpPr/>
      </dsp:nvSpPr>
      <dsp:spPr>
        <a:xfrm>
          <a:off x="8191304" y="529691"/>
          <a:ext cx="2395265" cy="3748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>
            <a:solidFill>
              <a:schemeClr val="tx1"/>
            </a:solidFill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1" kern="1200" dirty="0"/>
            <a:t> </a:t>
          </a:r>
          <a:r>
            <a:rPr lang="en-US" sz="1800" b="1" kern="1200" dirty="0"/>
            <a:t>ECHIPA COMPLETA</a:t>
          </a:r>
          <a:endParaRPr lang="ro-RO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o-RO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1" kern="1200" dirty="0"/>
            <a:t> </a:t>
          </a:r>
          <a:r>
            <a:rPr lang="en-US" sz="1800" b="1" kern="1200" dirty="0"/>
            <a:t>Medicul de </a:t>
          </a:r>
          <a:r>
            <a:rPr lang="en-US" sz="1800" b="1" kern="1200" dirty="0" err="1"/>
            <a:t>familie</a:t>
          </a:r>
          <a:endParaRPr lang="en-US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1" kern="1200" dirty="0"/>
            <a:t> </a:t>
          </a:r>
          <a:r>
            <a:rPr lang="en-US" sz="1800" b="1" kern="1200" dirty="0" err="1"/>
            <a:t>Asistentul</a:t>
          </a:r>
          <a:r>
            <a:rPr lang="en-US" sz="1800" b="1" kern="1200" dirty="0"/>
            <a:t> medical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1" kern="1200" dirty="0"/>
            <a:t> </a:t>
          </a:r>
          <a:r>
            <a:rPr lang="en-US" sz="1800" b="1" kern="1200" dirty="0"/>
            <a:t>Medicul </a:t>
          </a:r>
          <a:r>
            <a:rPr lang="en-US" sz="1800" b="1" kern="1200" dirty="0" err="1"/>
            <a:t>oncolog</a:t>
          </a:r>
          <a:endParaRPr lang="en-US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1" kern="1200" dirty="0"/>
            <a:t> </a:t>
          </a:r>
          <a:r>
            <a:rPr lang="en-US" sz="1800" b="1" kern="1200" dirty="0"/>
            <a:t>Medicul specialist (spital-ambulator)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1" kern="1200" dirty="0"/>
            <a:t> </a:t>
          </a:r>
          <a:r>
            <a:rPr lang="en-US" sz="1800" b="1" kern="1200" dirty="0"/>
            <a:t>Personal </a:t>
          </a:r>
          <a:r>
            <a:rPr lang="en-US" sz="1800" b="1" kern="1200" dirty="0" err="1"/>
            <a:t>centre</a:t>
          </a:r>
          <a:r>
            <a:rPr lang="ro-RO" sz="1800" b="1" kern="1200" dirty="0"/>
            <a:t>  </a:t>
          </a:r>
          <a:r>
            <a:rPr lang="en-US" sz="1800" b="1" kern="1200" dirty="0" err="1"/>
            <a:t>rezidențiale</a:t>
          </a:r>
          <a:endParaRPr lang="en-US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1" kern="1200" dirty="0"/>
            <a:t> </a:t>
          </a:r>
          <a:r>
            <a:rPr lang="en-US" sz="1800" b="1" kern="1200" dirty="0"/>
            <a:t>Alte </a:t>
          </a:r>
          <a:r>
            <a:rPr lang="en-US" sz="1800" b="1" kern="1200" dirty="0" err="1"/>
            <a:t>servicii</a:t>
          </a:r>
          <a:r>
            <a:rPr lang="en-US" sz="1800" b="1" kern="1200" dirty="0"/>
            <a:t> in </a:t>
          </a:r>
          <a:r>
            <a:rPr lang="en-US" sz="1800" b="1" kern="1200" dirty="0" err="1"/>
            <a:t>comunitate</a:t>
          </a:r>
          <a:endParaRPr lang="en-US" sz="1800" b="1" kern="1200" dirty="0"/>
        </a:p>
      </dsp:txBody>
      <dsp:txXfrm>
        <a:off x="8261459" y="599846"/>
        <a:ext cx="2254955" cy="360819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AEF700-7B27-4B87-9B99-3C63BB959460}">
      <dsp:nvSpPr>
        <dsp:cNvPr id="0" name=""/>
        <dsp:cNvSpPr/>
      </dsp:nvSpPr>
      <dsp:spPr>
        <a:xfrm>
          <a:off x="25934" y="524"/>
          <a:ext cx="10591738" cy="360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BA026E-76E8-48E5-A5E4-C8ABD416F34C}">
      <dsp:nvSpPr>
        <dsp:cNvPr id="0" name=""/>
        <dsp:cNvSpPr/>
      </dsp:nvSpPr>
      <dsp:spPr>
        <a:xfrm>
          <a:off x="7006242" y="276712"/>
          <a:ext cx="2552257" cy="50922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>
            <a:solidFill>
              <a:schemeClr val="tx1"/>
            </a:solidFill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1" kern="1200" dirty="0"/>
            <a:t> </a:t>
          </a:r>
          <a:r>
            <a:rPr lang="en-US" sz="1800" b="1" kern="1200" dirty="0"/>
            <a:t>ECHIPA COMPLETA</a:t>
          </a:r>
          <a:endParaRPr lang="ro-RO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o-RO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1" kern="1200" dirty="0"/>
            <a:t> </a:t>
          </a:r>
          <a:r>
            <a:rPr lang="en-US" sz="1800" b="1" kern="1200" dirty="0" err="1"/>
            <a:t>Atribuții</a:t>
          </a:r>
          <a:r>
            <a:rPr lang="en-US" sz="1800" b="1" kern="1200" dirty="0"/>
            <a:t> </a:t>
          </a:r>
          <a:r>
            <a:rPr lang="en-US" sz="1800" b="1" kern="1200" dirty="0" err="1"/>
            <a:t>în</a:t>
          </a:r>
          <a:r>
            <a:rPr lang="en-US" sz="1800" b="1" kern="1200" dirty="0"/>
            <a:t> </a:t>
          </a:r>
          <a:r>
            <a:rPr lang="en-US" sz="1800" b="1" kern="1200" dirty="0" err="1"/>
            <a:t>comunicare</a:t>
          </a:r>
          <a:r>
            <a:rPr lang="en-US" sz="1800" b="1" kern="1200" dirty="0"/>
            <a:t>: </a:t>
          </a:r>
          <a:r>
            <a:rPr lang="en-US" sz="1800" b="1" kern="1200" dirty="0" err="1"/>
            <a:t>comunică</a:t>
          </a:r>
          <a:r>
            <a:rPr lang="en-US" sz="1800" b="1" kern="1200" dirty="0"/>
            <a:t> </a:t>
          </a:r>
          <a:r>
            <a:rPr lang="en-US" sz="1800" b="1" kern="1200" dirty="0" err="1"/>
            <a:t>planul,discută</a:t>
          </a:r>
          <a:r>
            <a:rPr lang="en-US" sz="1800" b="1" kern="1200" dirty="0"/>
            <a:t> </a:t>
          </a:r>
          <a:r>
            <a:rPr lang="en-US" sz="1800" b="1" kern="1200" dirty="0" err="1"/>
            <a:t>şi</a:t>
          </a:r>
          <a:r>
            <a:rPr lang="en-US" sz="1800" b="1" kern="1200" dirty="0"/>
            <a:t> </a:t>
          </a:r>
          <a:r>
            <a:rPr lang="en-US" sz="1800" b="1" kern="1200" dirty="0" err="1"/>
            <a:t>obține</a:t>
          </a:r>
          <a:r>
            <a:rPr lang="en-US" sz="1800" b="1" kern="1200" dirty="0"/>
            <a:t> </a:t>
          </a:r>
          <a:r>
            <a:rPr lang="en-US" sz="1800" b="1" kern="1200" dirty="0" err="1"/>
            <a:t>acordul</a:t>
          </a:r>
          <a:r>
            <a:rPr lang="en-US" sz="1800" b="1" kern="1200" dirty="0"/>
            <a:t> </a:t>
          </a:r>
          <a:r>
            <a:rPr lang="en-US" sz="1800" b="1" kern="1200" dirty="0" err="1"/>
            <a:t>pacientului</a:t>
          </a:r>
          <a:r>
            <a:rPr lang="en-US" sz="1800" b="1" kern="1200" dirty="0"/>
            <a:t> pentru </a:t>
          </a:r>
          <a:r>
            <a:rPr lang="en-US" sz="1800" b="1" kern="1200" dirty="0" err="1"/>
            <a:t>aplicarea</a:t>
          </a:r>
          <a:r>
            <a:rPr lang="en-US" sz="1800" b="1" kern="1200" dirty="0"/>
            <a:t> </a:t>
          </a:r>
          <a:r>
            <a:rPr lang="en-US" sz="1800" b="1" kern="1200" dirty="0" err="1"/>
            <a:t>planului</a:t>
          </a:r>
          <a:r>
            <a:rPr lang="en-US" sz="1800" b="1" kern="1200" dirty="0"/>
            <a:t> </a:t>
          </a:r>
          <a:r>
            <a:rPr lang="en-US" sz="1800" b="1" kern="1200" dirty="0" err="1"/>
            <a:t>terapeutic</a:t>
          </a:r>
          <a:endParaRPr lang="ro-RO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1" kern="1200" dirty="0"/>
            <a:t>comuniăa activ cu toţi membrii echipei</a:t>
          </a:r>
          <a:endParaRPr lang="en-US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 err="1"/>
            <a:t>Asigură</a:t>
          </a:r>
          <a:r>
            <a:rPr lang="en-US" sz="1800" b="1" kern="1200" dirty="0"/>
            <a:t> </a:t>
          </a:r>
          <a:r>
            <a:rPr lang="en-US" sz="1800" b="1" kern="1200" dirty="0" err="1"/>
            <a:t>comunicarea</a:t>
          </a:r>
          <a:r>
            <a:rPr lang="en-US" sz="1800" b="1" kern="1200" dirty="0"/>
            <a:t> cu alţi specialişti implicaţi în îngrijirea pacientului respectiv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 err="1"/>
            <a:t>Informează</a:t>
          </a:r>
          <a:r>
            <a:rPr lang="en-US" sz="1800" b="1" kern="1200" dirty="0"/>
            <a:t> periodic pacientul despre evoluţia şi prognosticul cazului</a:t>
          </a:r>
        </a:p>
      </dsp:txBody>
      <dsp:txXfrm>
        <a:off x="7006242" y="276712"/>
        <a:ext cx="2552257" cy="5092207"/>
      </dsp:txXfrm>
    </dsp:sp>
    <dsp:sp modelId="{71E3493E-E0B5-4145-B003-0FE19869B78C}">
      <dsp:nvSpPr>
        <dsp:cNvPr id="0" name=""/>
        <dsp:cNvSpPr/>
      </dsp:nvSpPr>
      <dsp:spPr>
        <a:xfrm>
          <a:off x="7006242" y="86833"/>
          <a:ext cx="2552257" cy="1726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2560" rIns="0" bIns="1625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MD" sz="1600" b="1" kern="1200" dirty="0">
              <a:solidFill>
                <a:schemeClr val="accent2"/>
              </a:solidFill>
              <a:latin typeface="+mn-lt"/>
            </a:rPr>
            <a:t> </a:t>
          </a:r>
          <a:endParaRPr lang="en-US" sz="1600" b="1" kern="1200" dirty="0">
            <a:solidFill>
              <a:schemeClr val="accent2"/>
            </a:solidFill>
            <a:latin typeface="+mn-lt"/>
          </a:endParaRPr>
        </a:p>
      </dsp:txBody>
      <dsp:txXfrm>
        <a:off x="7006242" y="86833"/>
        <a:ext cx="2552257" cy="172617"/>
      </dsp:txXfrm>
    </dsp:sp>
    <dsp:sp modelId="{3010FB44-1FA1-49E8-8943-73E230F380A2}">
      <dsp:nvSpPr>
        <dsp:cNvPr id="0" name=""/>
        <dsp:cNvSpPr/>
      </dsp:nvSpPr>
      <dsp:spPr>
        <a:xfrm>
          <a:off x="3943533" y="276712"/>
          <a:ext cx="2552257" cy="50922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kern="1200" dirty="0"/>
            <a:t>ECHIPA EXTINSA</a:t>
          </a:r>
          <a:endParaRPr lang="ro-RO" sz="1800" b="1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o-RO" sz="18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b="1" kern="1200" dirty="0" err="1"/>
            <a:t>Atribuţii</a:t>
          </a:r>
          <a:r>
            <a:rPr lang="en-US" sz="1800" b="1" kern="1200" dirty="0"/>
            <a:t> </a:t>
          </a:r>
          <a:r>
            <a:rPr lang="en-US" sz="1800" b="1" kern="1200" dirty="0" err="1"/>
            <a:t>organizatorice</a:t>
          </a:r>
          <a:r>
            <a:rPr lang="en-US" sz="1800" b="1" kern="1200" dirty="0"/>
            <a:t>: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8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§"/>
            <a:tabLst/>
            <a:defRPr/>
          </a:pPr>
          <a:r>
            <a:rPr lang="ro-RO" sz="1800" b="1" kern="1200" dirty="0"/>
            <a:t> </a:t>
          </a:r>
          <a:r>
            <a:rPr lang="en-US" sz="1800" b="1" kern="1200" dirty="0" err="1"/>
            <a:t>asigura</a:t>
          </a:r>
          <a:r>
            <a:rPr lang="en-US" sz="1800" b="1" kern="1200" dirty="0"/>
            <a:t> continuitatea îngrijirilor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§"/>
            <a:tabLst/>
            <a:defRPr/>
          </a:pPr>
          <a:r>
            <a:rPr lang="ro-RO" sz="1800" b="1" kern="1200" dirty="0"/>
            <a:t> </a:t>
          </a:r>
          <a:r>
            <a:rPr lang="nl-NL" sz="1800" b="1" kern="1200" dirty="0"/>
            <a:t>rezolvă problemele complexe de îngrijire</a:t>
          </a:r>
          <a:endParaRPr lang="en-US" sz="18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§"/>
            <a:tabLst/>
            <a:defRPr/>
          </a:pPr>
          <a:r>
            <a:rPr lang="ro-RO" sz="1800" b="1" kern="1200" dirty="0"/>
            <a:t> </a:t>
          </a:r>
          <a:r>
            <a:rPr lang="fr-FR" sz="1800" b="1" kern="1200" dirty="0" err="1"/>
            <a:t>cunoaște</a:t>
          </a:r>
          <a:r>
            <a:rPr lang="fr-FR" sz="1800" b="1" kern="1200" dirty="0"/>
            <a:t> şi aplică principii simple de management (timp,resurse umane, financiare)</a:t>
          </a:r>
          <a:endParaRPr lang="en-US" sz="18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§"/>
            <a:tabLst/>
            <a:defRPr/>
          </a:pPr>
          <a:r>
            <a:rPr lang="ro-RO" sz="1800" b="1" kern="1200" dirty="0"/>
            <a:t> </a:t>
          </a:r>
          <a:r>
            <a:rPr lang="en-US" sz="1800" b="1" kern="1200" dirty="0" err="1"/>
            <a:t>cunoaşte</a:t>
          </a:r>
          <a:r>
            <a:rPr lang="en-US" sz="1800" b="1" kern="1200" dirty="0"/>
            <a:t> </a:t>
          </a:r>
          <a:r>
            <a:rPr lang="en-US" sz="1800" b="1" kern="1200" dirty="0" err="1"/>
            <a:t>şi</a:t>
          </a:r>
          <a:r>
            <a:rPr lang="en-US" sz="1800" b="1" kern="1200" dirty="0"/>
            <a:t> </a:t>
          </a:r>
          <a:r>
            <a:rPr lang="en-US" sz="1800" b="1" kern="1200" dirty="0" err="1"/>
            <a:t>aplică</a:t>
          </a:r>
          <a:r>
            <a:rPr lang="ro-RO" sz="1800" b="1" kern="1200" dirty="0"/>
            <a:t> </a:t>
          </a:r>
          <a:r>
            <a:rPr lang="en-US" sz="1800" b="1" kern="1200" dirty="0" err="1"/>
            <a:t>principiile</a:t>
          </a:r>
          <a:r>
            <a:rPr lang="en-US" sz="1800" b="1" kern="1200" dirty="0"/>
            <a:t> muncii în echipa</a:t>
          </a:r>
        </a:p>
      </dsp:txBody>
      <dsp:txXfrm>
        <a:off x="3943533" y="276712"/>
        <a:ext cx="2552257" cy="5092207"/>
      </dsp:txXfrm>
    </dsp:sp>
    <dsp:sp modelId="{4DD53317-C45E-419B-82C5-106162693685}">
      <dsp:nvSpPr>
        <dsp:cNvPr id="0" name=""/>
        <dsp:cNvSpPr/>
      </dsp:nvSpPr>
      <dsp:spPr>
        <a:xfrm>
          <a:off x="3943533" y="86833"/>
          <a:ext cx="2552257" cy="1726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2560" rIns="0" bIns="1625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i="0" kern="1200" dirty="0">
            <a:solidFill>
              <a:schemeClr val="accent2"/>
            </a:solidFill>
            <a:latin typeface="+mn-lt"/>
          </a:endParaRPr>
        </a:p>
      </dsp:txBody>
      <dsp:txXfrm>
        <a:off x="3943533" y="86833"/>
        <a:ext cx="2552257" cy="172617"/>
      </dsp:txXfrm>
    </dsp:sp>
    <dsp:sp modelId="{5A370AB0-5F00-488B-BC6F-725773BFBD70}">
      <dsp:nvSpPr>
        <dsp:cNvPr id="0" name=""/>
        <dsp:cNvSpPr/>
      </dsp:nvSpPr>
      <dsp:spPr>
        <a:xfrm>
          <a:off x="880824" y="276712"/>
          <a:ext cx="2552257" cy="50922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b="1" kern="1200" dirty="0">
            <a:solidFill>
              <a:schemeClr val="tx1"/>
            </a:solidFill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1" kern="1200" dirty="0">
              <a:solidFill>
                <a:schemeClr val="tx1"/>
              </a:solidFill>
              <a:latin typeface="+mn-lt"/>
            </a:rPr>
            <a:t>ECHIPA DE BAZĂ </a:t>
          </a:r>
          <a:endParaRPr lang="en-US" sz="1800" b="1" kern="1200" dirty="0">
            <a:solidFill>
              <a:schemeClr val="tx1"/>
            </a:solidFill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0" kern="1200" dirty="0"/>
            <a:t> </a:t>
          </a:r>
          <a:r>
            <a:rPr lang="en-US" sz="1800" b="1" kern="1200" dirty="0" err="1"/>
            <a:t>evaluează</a:t>
          </a:r>
          <a:r>
            <a:rPr lang="en-US" sz="1800" b="1" kern="1200" dirty="0"/>
            <a:t> </a:t>
          </a:r>
          <a:r>
            <a:rPr lang="en-US" sz="1800" b="1" kern="1200" dirty="0" err="1"/>
            <a:t>pacientul</a:t>
          </a:r>
          <a:r>
            <a:rPr lang="en-US" sz="1800" b="1" kern="1200" dirty="0"/>
            <a:t>, </a:t>
          </a:r>
          <a:r>
            <a:rPr lang="en-US" sz="1800" b="1" kern="1200" dirty="0" err="1"/>
            <a:t>completează</a:t>
          </a:r>
          <a:r>
            <a:rPr lang="en-US" sz="1800" b="1" kern="1200" dirty="0"/>
            <a:t> </a:t>
          </a:r>
          <a:r>
            <a:rPr lang="en-US" sz="1800" b="1" kern="1200" dirty="0" err="1"/>
            <a:t>fisa</a:t>
          </a:r>
          <a:r>
            <a:rPr lang="en-US" sz="1800" b="1" kern="1200" dirty="0"/>
            <a:t> de </a:t>
          </a:r>
          <a:r>
            <a:rPr lang="en-US" sz="1800" b="1" kern="1200" dirty="0" err="1"/>
            <a:t>înregistrare</a:t>
          </a:r>
          <a:r>
            <a:rPr lang="en-US" sz="1800" b="1" kern="1200" dirty="0"/>
            <a:t> </a:t>
          </a:r>
          <a:r>
            <a:rPr lang="en-US" sz="1800" b="1" kern="1200" dirty="0" err="1"/>
            <a:t>şi</a:t>
          </a:r>
          <a:r>
            <a:rPr lang="en-US" sz="1800" b="1" kern="1200" dirty="0"/>
            <a:t> </a:t>
          </a:r>
          <a:r>
            <a:rPr lang="en-US" sz="1800" b="1" kern="1200" dirty="0" err="1"/>
            <a:t>elaborează</a:t>
          </a:r>
          <a:r>
            <a:rPr lang="en-US" sz="1800" b="1" kern="1200" dirty="0"/>
            <a:t> </a:t>
          </a:r>
          <a:r>
            <a:rPr lang="en-US" sz="1800" b="1" kern="1200" dirty="0" err="1"/>
            <a:t>planul</a:t>
          </a:r>
          <a:r>
            <a:rPr lang="en-US" sz="1800" b="1" kern="1200" dirty="0"/>
            <a:t> </a:t>
          </a:r>
          <a:r>
            <a:rPr lang="en-US" sz="1800" b="1" kern="1200" dirty="0" err="1"/>
            <a:t>terapeutic</a:t>
          </a:r>
          <a:endParaRPr lang="en-US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 err="1"/>
            <a:t>discută</a:t>
          </a:r>
          <a:r>
            <a:rPr lang="ro-RO" sz="1800" b="1" kern="1200" dirty="0"/>
            <a:t> </a:t>
          </a:r>
          <a:r>
            <a:rPr lang="en-US" sz="1800" b="1" kern="1200" dirty="0" err="1"/>
            <a:t>planul</a:t>
          </a:r>
          <a:r>
            <a:rPr lang="en-US" sz="1800" b="1" kern="1200" dirty="0"/>
            <a:t> în cadrul echipei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 err="1"/>
            <a:t>instruieşte</a:t>
          </a:r>
          <a:r>
            <a:rPr lang="en-US" sz="1800" b="1" kern="1200" dirty="0"/>
            <a:t> asistentul medical şi pe ceilalţi membrii ai echipei pentru aplicarea planului terapeutic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kern="1200" dirty="0"/>
            <a:t>indica necesitatea consultului interdisciplinar, investigaţiile complementare şi internarea intr-o unitate cu paturi</a:t>
          </a:r>
          <a:endParaRPr lang="en-US" sz="1800" b="1" kern="1200" dirty="0"/>
        </a:p>
      </dsp:txBody>
      <dsp:txXfrm>
        <a:off x="880824" y="276712"/>
        <a:ext cx="2552257" cy="5092207"/>
      </dsp:txXfrm>
    </dsp:sp>
    <dsp:sp modelId="{A25ACB2B-0380-4F8D-A345-635255FB5800}">
      <dsp:nvSpPr>
        <dsp:cNvPr id="0" name=""/>
        <dsp:cNvSpPr/>
      </dsp:nvSpPr>
      <dsp:spPr>
        <a:xfrm>
          <a:off x="880824" y="86833"/>
          <a:ext cx="2552257" cy="1726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2560" rIns="0" bIns="1625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>
            <a:solidFill>
              <a:schemeClr val="accent2"/>
            </a:solidFill>
            <a:latin typeface="+mn-lt"/>
          </a:endParaRPr>
        </a:p>
      </dsp:txBody>
      <dsp:txXfrm>
        <a:off x="880824" y="86833"/>
        <a:ext cx="2552257" cy="1726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5B8DC-9F12-4023-8A76-0171096A00C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FAC8F-16F7-4C03-A509-1F04BDDF2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04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14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277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05A17-0067-8377-A3E7-5C5DD04E3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82C96CFC-1594-35B9-3A28-01F369F6EB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56B67F6D-7F08-74C8-9782-4BD57C0811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A297721D-CC85-F57F-511B-5631E3C7B3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7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665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25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88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2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34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44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6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99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931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8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344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13">
            <a:extLst>
              <a:ext uri="{FF2B5EF4-FFF2-40B4-BE49-F238E27FC236}">
                <a16:creationId xmlns:a16="http://schemas.microsoft.com/office/drawing/2014/main" id="{AA474011-A49D-4C7A-BF41-0ACD0A2693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6" name="Rectangle 15">
            <a:extLst>
              <a:ext uri="{FF2B5EF4-FFF2-40B4-BE49-F238E27FC236}">
                <a16:creationId xmlns:a16="http://schemas.microsoft.com/office/drawing/2014/main" id="{6D72081E-AD41-4FBB-B02B-698A68DBCA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421890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4444332"/>
            <a:ext cx="3558466" cy="164592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br>
              <a:rPr lang="en-US" sz="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ro-RO" sz="2400" b="1" kern="1200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ÎNGRIJIRI PALIATIVE</a:t>
            </a:r>
            <a:endParaRPr lang="en-US" sz="2400" b="1" kern="1200" dirty="0">
              <a:solidFill>
                <a:schemeClr val="accent6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Imagine 2">
            <a:extLst>
              <a:ext uri="{FF2B5EF4-FFF2-40B4-BE49-F238E27FC236}">
                <a16:creationId xmlns:a16="http://schemas.microsoft.com/office/drawing/2014/main" id="{0F478D08-9578-39B5-06F8-113073C8D4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784" y="1607538"/>
            <a:ext cx="11164824" cy="1144395"/>
          </a:xfrm>
          <a:prstGeom prst="rect">
            <a:avLst/>
          </a:prstGeom>
        </p:spPr>
      </p:pic>
      <p:sp>
        <p:nvSpPr>
          <p:cNvPr id="47" name="Rectangle 17">
            <a:extLst>
              <a:ext uri="{FF2B5EF4-FFF2-40B4-BE49-F238E27FC236}">
                <a16:creationId xmlns:a16="http://schemas.microsoft.com/office/drawing/2014/main" id="{716248AD-805F-41BF-9B57-FC53E5B32F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491151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8" name="Rectangle 19">
            <a:extLst>
              <a:ext uri="{FF2B5EF4-FFF2-40B4-BE49-F238E27FC236}">
                <a16:creationId xmlns:a16="http://schemas.microsoft.com/office/drawing/2014/main" id="{1F82758F-B2B3-4F0A-BB90-4BFFEDD16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525441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49240" y="4440602"/>
            <a:ext cx="6007608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Tatiana</a:t>
            </a:r>
            <a:r>
              <a:rPr lang="ro-RO" altLang="en-US" dirty="0"/>
              <a:t> </a:t>
            </a:r>
            <a:r>
              <a:rPr lang="ro-RO" altLang="en-US" dirty="0" err="1"/>
              <a:t>Mîinea</a:t>
            </a:r>
            <a:r>
              <a:rPr lang="ro-RO" altLang="en-US" dirty="0"/>
              <a:t> </a:t>
            </a:r>
            <a:r>
              <a:rPr lang="en-US" altLang="en-US" dirty="0"/>
              <a:t>, medic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 Keystone Moldova</a:t>
            </a: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r>
              <a:rPr lang="en-US" altLang="en-US" dirty="0"/>
              <a:t>16 </a:t>
            </a:r>
            <a:r>
              <a:rPr lang="en-US" altLang="en-US" dirty="0" err="1"/>
              <a:t>ianuarie</a:t>
            </a:r>
            <a:r>
              <a:rPr lang="en-US" altLang="en-US" dirty="0"/>
              <a:t>,  2026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767840" y="3257142"/>
            <a:ext cx="886968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br>
              <a:rPr lang="ro-RO" altLang="en-US" sz="1600" b="1">
                <a:cs typeface="Times New Roman" panose="02020603050405020304" pitchFamily="18" charset="0"/>
              </a:rPr>
            </a:br>
            <a:endParaRPr lang="en-US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438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" y="429195"/>
            <a:ext cx="10515600" cy="74383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indent="0" algn="ctr">
              <a:buNone/>
            </a:pPr>
            <a:r>
              <a:rPr lang="ro-RO" sz="3600" dirty="0"/>
              <a:t>Beneficiarii     </a:t>
            </a:r>
            <a:endParaRPr lang="ro-MD" sz="36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67833" y="1063256"/>
            <a:ext cx="10721375" cy="5677787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o-RO" sz="7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___________________________________________________________________</a:t>
            </a:r>
            <a:endParaRPr lang="ro-RO" sz="7200" dirty="0"/>
          </a:p>
          <a:p>
            <a:pPr marL="0" indent="0">
              <a:buNone/>
            </a:pPr>
            <a:r>
              <a:rPr lang="en-US" sz="7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sunt </a:t>
            </a:r>
            <a:r>
              <a:rPr lang="en-US" sz="7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adulţii</a:t>
            </a:r>
            <a:r>
              <a:rPr lang="en-US" sz="7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7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copiii</a:t>
            </a:r>
            <a:r>
              <a:rPr lang="en-US" sz="7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o-RO" sz="7200" b="1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7200" b="1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Orice </a:t>
            </a:r>
            <a:r>
              <a:rPr lang="en-US" sz="9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</a:t>
            </a:r>
            <a:r>
              <a:rPr lang="en-US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o </a:t>
            </a:r>
            <a:r>
              <a:rPr lang="en-US" sz="9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boală</a:t>
            </a:r>
            <a:r>
              <a:rPr lang="en-US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cronică</a:t>
            </a:r>
            <a:r>
              <a:rPr lang="en-US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progresivă</a:t>
            </a:r>
            <a:r>
              <a:rPr lang="en-US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incurabilă</a:t>
            </a:r>
            <a:r>
              <a:rPr lang="en-US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ameninţătoare</a:t>
            </a:r>
            <a:r>
              <a:rPr lang="en-US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viaţă</a:t>
            </a:r>
            <a:endParaRPr lang="en-US" sz="9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Copii sau adulți cu boli sau leziuni congenitale,</a:t>
            </a:r>
          </a:p>
          <a:p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Copiii sau adulții cu boli acute severe  care amenință viața (</a:t>
            </a:r>
            <a:r>
              <a:rPr lang="ro-RO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traumatizme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severe, leucemii acute, accidente vasculare),</a:t>
            </a:r>
          </a:p>
          <a:p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Copii sau adulți cu boli  </a:t>
            </a:r>
            <a:r>
              <a:rPr lang="ro-RO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cron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 progresive( cancer/s</a:t>
            </a:r>
            <a:r>
              <a:rPr lang="it-IT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tadiile III şi IV la bolnavii oncologici, stadiul II cu declin continuu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boala vasculară periferică,</a:t>
            </a:r>
          </a:p>
          <a:p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nsuficienţă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cardiacă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progresivă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cronică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stadii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avansate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Stadiile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NYHA III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IV, </a:t>
            </a:r>
            <a:endParaRPr lang="ro-RO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istrofii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neuro-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musculare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it-IT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 pulmonare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BPOC,</a:t>
            </a:r>
            <a:r>
              <a:rPr lang="it-IT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(TB)în stadii avansate,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boli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neurologice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(AVC, SM),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insuficienţă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renală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insuficienţă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hepatică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avansate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SIDA,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demenţe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alformaţii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congenitale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grave,</a:t>
            </a:r>
            <a:endParaRPr lang="it-IT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Copii sau adulți cu sechele care limitează speranța de viață  rezultate în urma unor accidente  sau </a:t>
            </a:r>
            <a:r>
              <a:rPr lang="ro-RO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traumatizme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severe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5600" dirty="0"/>
          </a:p>
          <a:p>
            <a:pPr marL="0" indent="0" algn="r">
              <a:buFont typeface="Arial" panose="020B0604020202020204" pitchFamily="34" charset="0"/>
              <a:buNone/>
            </a:pPr>
            <a:r>
              <a:rPr lang="ro-RO" sz="2400" dirty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4549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D5F22-4EDC-0439-B8CA-238C3AD5BA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D12761E-2FBD-98E6-B073-9526B063D0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8651470"/>
              </p:ext>
            </p:extLst>
          </p:nvPr>
        </p:nvGraphicFramePr>
        <p:xfrm>
          <a:off x="2679405" y="1796902"/>
          <a:ext cx="8828318" cy="3817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65EEF8-4092-D01F-10F1-A43CB75ABBCA}"/>
              </a:ext>
            </a:extLst>
          </p:cNvPr>
          <p:cNvSpPr txBox="1">
            <a:spLocks/>
          </p:cNvSpPr>
          <p:nvPr/>
        </p:nvSpPr>
        <p:spPr>
          <a:xfrm>
            <a:off x="792479" y="228600"/>
            <a:ext cx="10893701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o-RO" sz="3200" i="1" dirty="0"/>
              <a:t>           </a:t>
            </a:r>
            <a:r>
              <a:rPr lang="en-US" sz="3200" dirty="0" err="1"/>
              <a:t>Comunicarea</a:t>
            </a:r>
            <a:r>
              <a:rPr lang="en-US" sz="3200" dirty="0"/>
              <a:t> cu </a:t>
            </a:r>
            <a:r>
              <a:rPr lang="ro-RO" sz="3200" dirty="0"/>
              <a:t>beneficiarul </a:t>
            </a:r>
            <a:r>
              <a:rPr lang="en-US" sz="3200" dirty="0" err="1"/>
              <a:t>și</a:t>
            </a:r>
            <a:r>
              <a:rPr lang="en-US" sz="3200" dirty="0"/>
              <a:t> familia </a:t>
            </a:r>
            <a:r>
              <a:rPr lang="en-US" sz="3200" dirty="0" err="1"/>
              <a:t>acestuia</a:t>
            </a:r>
            <a:r>
              <a:rPr lang="ro-RO" sz="3200" dirty="0"/>
              <a:t>                                      </a:t>
            </a:r>
            <a:endParaRPr lang="ro-MD" sz="3200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B339E90-DD3D-97F3-0A05-21CE601E08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290316"/>
              </p:ext>
            </p:extLst>
          </p:nvPr>
        </p:nvGraphicFramePr>
        <p:xfrm>
          <a:off x="340242" y="2838893"/>
          <a:ext cx="2115879" cy="210312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115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753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b="0" dirty="0">
                          <a:solidFill>
                            <a:schemeClr val="tx1"/>
                          </a:solidFill>
                        </a:rPr>
                        <a:t>Ce cuprinde evaluarea  holistică a  pacienților  și familiile lor în contextul îngrijirii paliative (ÎP)?</a:t>
                      </a:r>
                    </a:p>
                    <a:p>
                      <a:pPr algn="ctr"/>
                      <a:endParaRPr lang="ro-MD" sz="2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775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38222"/>
            <a:ext cx="10012363" cy="903769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b="1" dirty="0"/>
              <a:t>ECHIPA INTERDISCIPLINARĂ</a:t>
            </a:r>
            <a:endParaRPr lang="en-US" altLang="ro-MD" sz="31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1176698"/>
              </p:ext>
            </p:extLst>
          </p:nvPr>
        </p:nvGraphicFramePr>
        <p:xfrm>
          <a:off x="340242" y="1626783"/>
          <a:ext cx="10591838" cy="4318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EC230912-8C40-4421-D07B-C3CF194ECA93}"/>
              </a:ext>
            </a:extLst>
          </p:cNvPr>
          <p:cNvSpPr/>
          <p:nvPr/>
        </p:nvSpPr>
        <p:spPr>
          <a:xfrm>
            <a:off x="478465" y="930728"/>
            <a:ext cx="114250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>
                <a:solidFill>
                  <a:schemeClr val="accent1">
                    <a:lumMod val="75000"/>
                  </a:schemeClr>
                </a:solidFill>
              </a:rPr>
              <a:t>Îngrijirea  paliativă este o muncă de echipă, în conformitate cu  </a:t>
            </a:r>
            <a:r>
              <a:rPr lang="ro-RO" b="1" dirty="0" err="1">
                <a:solidFill>
                  <a:schemeClr val="accent1">
                    <a:lumMod val="75000"/>
                  </a:schemeClr>
                </a:solidFill>
              </a:rPr>
              <a:t>standartele</a:t>
            </a:r>
            <a:r>
              <a:rPr lang="ro-RO" b="1" dirty="0">
                <a:solidFill>
                  <a:schemeClr val="accent1">
                    <a:lumMod val="75000"/>
                  </a:schemeClr>
                </a:solidFill>
              </a:rPr>
              <a:t> naționale de Îngrijiri Paliative 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210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51093E-E441-00CC-ABF7-9AF71B5A4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6EE9C-E633-08BF-3F07-8B974253D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38222"/>
            <a:ext cx="10012363" cy="903769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n-US" sz="3200" b="1" dirty="0"/>
              <a:t>ROLUL MEDICULUI</a:t>
            </a:r>
            <a:r>
              <a:rPr lang="ro-RO" sz="3200" b="1" dirty="0"/>
              <a:t> EI</a:t>
            </a:r>
            <a:br>
              <a:rPr lang="en-US" sz="3200" b="1" dirty="0"/>
            </a:br>
            <a:endParaRPr lang="en-US" altLang="ro-MD" sz="31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14D7B3A-267F-685C-CF79-F20532F268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934075"/>
              </p:ext>
            </p:extLst>
          </p:nvPr>
        </p:nvGraphicFramePr>
        <p:xfrm>
          <a:off x="288472" y="1350335"/>
          <a:ext cx="10643608" cy="5369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79CD777E-48D3-A5BC-80CA-BE7DCF365DAE}"/>
              </a:ext>
            </a:extLst>
          </p:cNvPr>
          <p:cNvSpPr/>
          <p:nvPr/>
        </p:nvSpPr>
        <p:spPr>
          <a:xfrm>
            <a:off x="478465" y="930728"/>
            <a:ext cx="114250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>
                <a:solidFill>
                  <a:schemeClr val="accent1">
                    <a:lumMod val="75000"/>
                  </a:schemeClr>
                </a:solidFill>
              </a:rPr>
              <a:t>Îngrijirea  paliativă este o muncă de echipă, în conformitate cu  </a:t>
            </a:r>
            <a:r>
              <a:rPr lang="ro-RO" b="1" dirty="0" err="1">
                <a:solidFill>
                  <a:schemeClr val="accent1">
                    <a:lumMod val="75000"/>
                  </a:schemeClr>
                </a:solidFill>
              </a:rPr>
              <a:t>standartele</a:t>
            </a:r>
            <a:r>
              <a:rPr lang="ro-RO" b="1" dirty="0">
                <a:solidFill>
                  <a:schemeClr val="accent1">
                    <a:lumMod val="75000"/>
                  </a:schemeClr>
                </a:solidFill>
              </a:rPr>
              <a:t> naționale de Îngrijiri Paliative 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995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7F195D-57FC-BF5C-29F1-04CBC8566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B703F-95E9-23A4-3F9F-A919B041E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" y="308345"/>
            <a:ext cx="10515600" cy="72301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ro-RO" sz="11200" b="1" dirty="0"/>
          </a:p>
          <a:p>
            <a:pPr marL="0" indent="0" algn="ctr">
              <a:buNone/>
            </a:pPr>
            <a:r>
              <a:rPr lang="ro-RO" sz="11200" b="1" dirty="0"/>
              <a:t>ROLUL ASISTENTULUI MEDICAL </a:t>
            </a:r>
            <a:endParaRPr lang="en-US" dirty="0"/>
          </a:p>
          <a:p>
            <a:pPr marL="0" indent="0" algn="ctr">
              <a:buNone/>
            </a:pPr>
            <a:r>
              <a:rPr lang="ro-RO" sz="3600" dirty="0"/>
              <a:t>    </a:t>
            </a: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7165545-97C1-BE99-5D97-BB864B1D39CC}"/>
              </a:ext>
            </a:extLst>
          </p:cNvPr>
          <p:cNvSpPr txBox="1">
            <a:spLocks/>
          </p:cNvSpPr>
          <p:nvPr/>
        </p:nvSpPr>
        <p:spPr>
          <a:xfrm>
            <a:off x="577915" y="1856089"/>
            <a:ext cx="10515600" cy="4615245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Atribuții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îngrijire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medicala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o-RO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evaluează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nevoile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îngrijire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pacientului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stabileşte şi efectuează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vizite la domiciliu 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efectuează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urmărește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indicația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administrării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medicamentelor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emnalează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prompt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survenite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evoluţia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stării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prijină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familia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doliu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2357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A19DD1-CEB3-2BDB-634D-7619A70DF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14A5A-749A-FF13-53A0-F98CE0571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" y="308345"/>
            <a:ext cx="10515600" cy="72301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o-RO" sz="11200" b="1" dirty="0"/>
              <a:t> </a:t>
            </a:r>
          </a:p>
          <a:p>
            <a:pPr marL="0" indent="0" algn="ctr">
              <a:buNone/>
            </a:pPr>
            <a:r>
              <a:rPr lang="ro-RO" sz="9600" b="1" dirty="0"/>
              <a:t>ROLUL ASISTENTULUI MEDICAL </a:t>
            </a:r>
            <a:endParaRPr lang="en-US" sz="3600" dirty="0"/>
          </a:p>
          <a:p>
            <a:pPr marL="0" indent="0" algn="ctr">
              <a:buNone/>
            </a:pPr>
            <a:r>
              <a:rPr lang="ro-RO" sz="3600" dirty="0"/>
              <a:t>    </a:t>
            </a: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91F2F80-BD18-0C78-50C8-C87D033FF5EA}"/>
              </a:ext>
            </a:extLst>
          </p:cNvPr>
          <p:cNvSpPr txBox="1">
            <a:spLocks/>
          </p:cNvSpPr>
          <p:nvPr/>
        </p:nvSpPr>
        <p:spPr>
          <a:xfrm>
            <a:off x="577915" y="1856089"/>
            <a:ext cx="10515600" cy="4615245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Atribuții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manageriale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o-RO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deţine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lider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întâlnirilor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interdisciplinare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pentru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îngrijire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ompletează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fişa asistentului şi alte documente prin delegare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83031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817ED-ED9E-4ED9-AC4F-3E2C696A9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A0DD8-0527-DC15-28BC-AC2A3AC45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" y="308345"/>
            <a:ext cx="10515600" cy="72301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ro-RO" sz="11200" b="1" dirty="0"/>
          </a:p>
          <a:p>
            <a:pPr marL="0" indent="0" algn="ctr">
              <a:buNone/>
            </a:pPr>
            <a:r>
              <a:rPr lang="ro-RO" sz="9600" b="1" dirty="0"/>
              <a:t>ROLUL ASISTENTULUI MEDICAL </a:t>
            </a:r>
            <a:endParaRPr lang="en-US" sz="3600" dirty="0"/>
          </a:p>
          <a:p>
            <a:pPr marL="0" indent="0" algn="ctr">
              <a:buNone/>
            </a:pPr>
            <a:r>
              <a:rPr lang="ro-RO" sz="3600" dirty="0"/>
              <a:t>    </a:t>
            </a: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D8DD19C-56EB-FABD-5C7E-6BE84292442A}"/>
              </a:ext>
            </a:extLst>
          </p:cNvPr>
          <p:cNvSpPr txBox="1">
            <a:spLocks/>
          </p:cNvSpPr>
          <p:nvPr/>
        </p:nvSpPr>
        <p:spPr>
          <a:xfrm>
            <a:off x="577915" y="1856089"/>
            <a:ext cx="10515600" cy="4615245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tribuții în comunicare şi educare: </a:t>
            </a:r>
          </a:p>
          <a:p>
            <a:pPr marL="0" indent="0">
              <a:buNone/>
            </a:pPr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sigură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legatura pacient –familie –medic –alţi membrii ai echipei 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instruieşte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familia,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asistenţi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paramedici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voluntari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pentru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efectuarea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simple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îngrijire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pentru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urmărirea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evoluției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simptomelor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33025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E785B-9CC5-D65C-E2B8-4E2B305B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EED42-E4E9-7EEF-307F-942B8527C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" y="308345"/>
            <a:ext cx="10515600" cy="72301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ro-RO" sz="11200" b="1" dirty="0"/>
          </a:p>
          <a:p>
            <a:pPr marL="0" indent="0" algn="ctr">
              <a:buNone/>
            </a:pPr>
            <a:r>
              <a:rPr lang="ro-RO" sz="9600" b="1" dirty="0"/>
              <a:t>ROLUL ASISTENTULUI SOCIAL(I)</a:t>
            </a:r>
            <a:endParaRPr lang="en-US" sz="9600" dirty="0"/>
          </a:p>
          <a:p>
            <a:pPr marL="0" indent="0" algn="ctr">
              <a:buNone/>
            </a:pPr>
            <a:r>
              <a:rPr lang="ro-RO" sz="3600" dirty="0"/>
              <a:t>    </a:t>
            </a: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BBF227-7824-9988-9803-0301BCE6543A}"/>
              </a:ext>
            </a:extLst>
          </p:cNvPr>
          <p:cNvSpPr txBox="1">
            <a:spLocks/>
          </p:cNvSpPr>
          <p:nvPr/>
        </p:nvSpPr>
        <p:spPr>
          <a:xfrm>
            <a:off x="577915" y="1856089"/>
            <a:ext cx="10515600" cy="4615245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Oferă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suport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-social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pacienților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pacienţii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să-şi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analizeze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sentimentele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emoţiile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legate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faptul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trăiesc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boala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cronica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îngrijitorul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îmbunătăţire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comunicării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date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stresul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constrângerile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alături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boala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cronica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5308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451BD-22BF-03AD-E4D8-A3CBFB182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ED6D6-EEB4-EAA2-B26C-EE3FCBCAB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" y="308345"/>
            <a:ext cx="10515600" cy="72301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err="1"/>
              <a:t>Rolul</a:t>
            </a:r>
            <a:r>
              <a:rPr lang="en-US" sz="3200" dirty="0"/>
              <a:t> </a:t>
            </a:r>
            <a:r>
              <a:rPr lang="en-US" sz="3200" dirty="0" err="1"/>
              <a:t>asistentului</a:t>
            </a:r>
            <a:r>
              <a:rPr lang="en-US" sz="3200" dirty="0"/>
              <a:t> social (II) </a:t>
            </a:r>
          </a:p>
          <a:p>
            <a:pPr marL="0" indent="0" algn="ctr">
              <a:buNone/>
            </a:pP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7CDC0F3-42EC-239D-C4CC-FCD364E7B2A7}"/>
              </a:ext>
            </a:extLst>
          </p:cNvPr>
          <p:cNvSpPr txBox="1">
            <a:spLocks/>
          </p:cNvSpPr>
          <p:nvPr/>
        </p:nvSpPr>
        <p:spPr>
          <a:xfrm>
            <a:off x="577915" y="1531089"/>
            <a:ext cx="10515600" cy="4940246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legatura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serviciile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agenţiile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comunitate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pacienţii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aparţinatorii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dobandirea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drepturilor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legale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alături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rezolvării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testamente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directive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avansate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consiliere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axându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subiecte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precum: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familiale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Temeri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anxietati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legate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boala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cronica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Modificarea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rolurilor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6807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5CB5D-AF7D-1B97-860C-E7E799596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B5EE6-F9E4-C6D7-9DF1-23E7E0727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" y="308345"/>
            <a:ext cx="10515600" cy="72301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14400" dirty="0"/>
              <a:t>Rolul </a:t>
            </a:r>
            <a:r>
              <a:rPr lang="en-US" sz="14400" dirty="0" err="1"/>
              <a:t>slujitorul</a:t>
            </a:r>
            <a:r>
              <a:rPr lang="en-US" sz="14400" dirty="0"/>
              <a:t> </a:t>
            </a:r>
            <a:r>
              <a:rPr lang="en-US" sz="14400" dirty="0" err="1"/>
              <a:t>cultelor</a:t>
            </a:r>
            <a:r>
              <a:rPr lang="en-US" sz="14400" dirty="0"/>
              <a:t>/</a:t>
            </a:r>
            <a:r>
              <a:rPr lang="en-US" sz="14400" dirty="0" err="1"/>
              <a:t>preotului</a:t>
            </a:r>
            <a:r>
              <a:rPr lang="en-US" sz="14400" dirty="0"/>
              <a:t> </a:t>
            </a:r>
          </a:p>
          <a:p>
            <a:pPr marL="0" indent="0" algn="ctr">
              <a:buNone/>
            </a:pPr>
            <a:r>
              <a:rPr lang="ro-RO" sz="3600" dirty="0"/>
              <a:t>    </a:t>
            </a: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239DD6C-4E7A-2FF8-29A3-BCA9FADC5387}"/>
              </a:ext>
            </a:extLst>
          </p:cNvPr>
          <p:cNvSpPr txBox="1">
            <a:spLocks/>
          </p:cNvSpPr>
          <p:nvPr/>
        </p:nvSpPr>
        <p:spPr>
          <a:xfrm>
            <a:off x="673607" y="1318437"/>
            <a:ext cx="10388009" cy="5152897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suportul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spiritual pentru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sprijinul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familiei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doliu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Îngrijirea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spirituală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Componenţa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esentială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asistenţei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multidisciplinare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it-IT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Personalul –centrat pe valorile şi credinţele pacientului şi familiei </a:t>
            </a:r>
          </a:p>
          <a:p>
            <a:pPr>
              <a:lnSpc>
                <a:spcPct val="120000"/>
              </a:lnSpc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Permisibil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–dialog/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reflectiv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Acceptare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afirmativ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echipa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colaborare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9600">
                <a:latin typeface="Times New Roman" panose="02020603050405020304" pitchFamily="18" charset="0"/>
                <a:cs typeface="Times New Roman" panose="02020603050405020304" pitchFamily="18" charset="0"/>
              </a:rPr>
              <a:t>Model pentru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îngrijirea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spirituală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doliu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Tradiția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religioasa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 </a:t>
            </a:r>
          </a:p>
          <a:p>
            <a:pPr>
              <a:lnSpc>
                <a:spcPct val="120000"/>
              </a:lnSpc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Experiența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552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685F5-EDEF-A336-6E09-6CD55D40F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C3356-0978-1F1B-0F99-C0BAB06FB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680" y="474915"/>
            <a:ext cx="10576560" cy="88144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ro-RO" dirty="0"/>
              <a:t>                </a:t>
            </a:r>
            <a:r>
              <a:rPr lang="en-US" sz="3600" dirty="0" err="1"/>
              <a:t>Scopurile</a:t>
            </a:r>
            <a:r>
              <a:rPr lang="en-US" sz="3600" dirty="0"/>
              <a:t> </a:t>
            </a:r>
            <a:r>
              <a:rPr lang="en-US" sz="3600" dirty="0" err="1"/>
              <a:t>îngrijirii</a:t>
            </a:r>
            <a:r>
              <a:rPr lang="en-US" sz="3600" dirty="0"/>
              <a:t> </a:t>
            </a:r>
            <a:r>
              <a:rPr lang="en-US" sz="3600" dirty="0" err="1"/>
              <a:t>paliative</a:t>
            </a:r>
            <a:r>
              <a:rPr lang="en-US" sz="3600" dirty="0"/>
              <a:t>:</a:t>
            </a:r>
          </a:p>
          <a:p>
            <a:pPr marL="0" indent="0">
              <a:buNone/>
            </a:pP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1EA5EFF-5A46-09EF-39F5-D14CB95EBF29}"/>
              </a:ext>
            </a:extLst>
          </p:cNvPr>
          <p:cNvSpPr txBox="1">
            <a:spLocks/>
          </p:cNvSpPr>
          <p:nvPr/>
        </p:nvSpPr>
        <p:spPr>
          <a:xfrm>
            <a:off x="868680" y="1844040"/>
            <a:ext cx="10576560" cy="4145280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o-RO" sz="2400" dirty="0"/>
              <a:t>____________________________________________________________________</a:t>
            </a:r>
          </a:p>
          <a:p>
            <a:pPr marL="0" indent="0">
              <a:buNone/>
            </a:pP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Medicina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paliativă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abordare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îmbunătățește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calitatea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vieții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pacienților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familiilor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atunci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confruntă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asociate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amenințătoare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viața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prin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tratamentul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impecabil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durerii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alaltor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fizice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psiho-sociale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spirituale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complexe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ansamblu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Vizează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NU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boala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Rezultat→umanizarea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actului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medical</a:t>
            </a:r>
          </a:p>
          <a:p>
            <a:pPr marL="0" indent="0">
              <a:buNone/>
            </a:pPr>
            <a:endParaRPr lang="ro-RO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Termenul </a:t>
            </a:r>
            <a:r>
              <a:rPr lang="ro-RO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Paliativ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provine din latinescul  </a:t>
            </a:r>
            <a:r>
              <a:rPr lang="ro-RO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Palium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 mască,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acoperemînt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Mascarea efectelor bolii incurabile sau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acoperemînt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pentru cei suferinzi  atunci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cînd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medicina curativă  nu poate oferi </a:t>
            </a:r>
            <a:r>
              <a:rPr lang="ro-RO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vindecararea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o-RO" b="1" i="1" dirty="0"/>
          </a:p>
          <a:p>
            <a:endParaRPr lang="en-US" dirty="0"/>
          </a:p>
          <a:p>
            <a:pPr marL="0" indent="0">
              <a:buNone/>
            </a:pPr>
            <a:endParaRPr lang="ro-RO" sz="2400" dirty="0"/>
          </a:p>
          <a:p>
            <a:pPr marL="0" indent="0">
              <a:buNone/>
            </a:pPr>
            <a:endParaRPr lang="ro-RO" sz="2400" dirty="0"/>
          </a:p>
          <a:p>
            <a:pPr marL="0" indent="0">
              <a:buNone/>
            </a:pPr>
            <a:endParaRPr lang="ro-RO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ro-RO" sz="2400" b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ro-RO" sz="2400" b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74182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7845035"/>
              </p:ext>
            </p:extLst>
          </p:nvPr>
        </p:nvGraphicFramePr>
        <p:xfrm>
          <a:off x="1203960" y="1690688"/>
          <a:ext cx="9723120" cy="4313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D735C97-8924-D297-77BC-66568063E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761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o-RO" dirty="0"/>
              <a:t>                Obiectivele îngrijirii paliative </a:t>
            </a:r>
            <a:endParaRPr lang="ro-MD" sz="3600" dirty="0"/>
          </a:p>
        </p:txBody>
      </p:sp>
    </p:spTree>
    <p:extLst>
      <p:ext uri="{BB962C8B-B14F-4D97-AF65-F5344CB8AC3E}">
        <p14:creationId xmlns:p14="http://schemas.microsoft.com/office/powerpoint/2010/main" val="483734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21774-68BC-7ABC-4943-5EE8AC07B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8720B-44B1-BB92-E89F-E173AF2C4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680" y="474915"/>
            <a:ext cx="10576560" cy="88144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ro-RO" dirty="0"/>
              <a:t>                </a:t>
            </a:r>
            <a:r>
              <a:rPr lang="en-US" sz="3600" dirty="0" err="1"/>
              <a:t>Scopurile</a:t>
            </a:r>
            <a:r>
              <a:rPr lang="en-US" sz="3600" dirty="0"/>
              <a:t> </a:t>
            </a:r>
            <a:r>
              <a:rPr lang="en-US" sz="3600" dirty="0" err="1"/>
              <a:t>îngrijirii</a:t>
            </a:r>
            <a:r>
              <a:rPr lang="en-US" sz="3600" dirty="0"/>
              <a:t> </a:t>
            </a:r>
            <a:r>
              <a:rPr lang="en-US" sz="3600" dirty="0" err="1"/>
              <a:t>paliative</a:t>
            </a:r>
            <a:endParaRPr lang="en-US" sz="3600" dirty="0"/>
          </a:p>
          <a:p>
            <a:pPr marL="0" indent="0">
              <a:buNone/>
            </a:pP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2424989-FE2B-7DAD-CE5B-9F3A136BE057}"/>
              </a:ext>
            </a:extLst>
          </p:cNvPr>
          <p:cNvSpPr txBox="1">
            <a:spLocks/>
          </p:cNvSpPr>
          <p:nvPr/>
        </p:nvSpPr>
        <p:spPr>
          <a:xfrm>
            <a:off x="868680" y="1844040"/>
            <a:ext cx="10576560" cy="4145280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o-RO" sz="2400" dirty="0"/>
              <a:t>____________________________________________________________________</a:t>
            </a:r>
          </a:p>
          <a:p>
            <a:pPr marL="0" indent="0">
              <a:buNone/>
            </a:pPr>
            <a:endParaRPr lang="ro-RO" sz="2400" dirty="0"/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și asigura controlul și a altor simptome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maximaliza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vieții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asistenţă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psihologică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spirituală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susţinerea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parcursul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doliu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sz="2400" dirty="0"/>
          </a:p>
          <a:p>
            <a:pPr marL="0" indent="0">
              <a:buNone/>
            </a:pPr>
            <a:endParaRPr lang="ro-RO" sz="2400" dirty="0"/>
          </a:p>
          <a:p>
            <a:pPr marL="0" indent="0">
              <a:buNone/>
            </a:pPr>
            <a:endParaRPr lang="ro-RO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ro-RO" sz="2400" b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ro-RO" sz="2400" b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4795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650F8-225D-0AC5-C61A-D9B25E37E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89B7C-1D00-C53F-E06E-86322BC63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680" y="474915"/>
            <a:ext cx="10576560" cy="88144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o-RO" dirty="0"/>
              <a:t>                       </a:t>
            </a:r>
            <a:r>
              <a:rPr lang="en-US" sz="3600" dirty="0"/>
              <a:t>Valori </a:t>
            </a:r>
            <a:r>
              <a:rPr lang="en-US" sz="3600" dirty="0" err="1"/>
              <a:t>în</a:t>
            </a:r>
            <a:r>
              <a:rPr lang="en-US" sz="3600" dirty="0"/>
              <a:t> </a:t>
            </a:r>
            <a:r>
              <a:rPr lang="en-US" sz="3600" dirty="0" err="1"/>
              <a:t>Îngrijirea</a:t>
            </a:r>
            <a:r>
              <a:rPr lang="en-US" sz="3600" dirty="0"/>
              <a:t> </a:t>
            </a:r>
            <a:r>
              <a:rPr lang="en-US" sz="3600" dirty="0" err="1"/>
              <a:t>Paliativ</a:t>
            </a:r>
            <a:r>
              <a:rPr lang="ro-RO" sz="3600" dirty="0"/>
              <a:t>ă</a:t>
            </a: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7997C0-6F87-0BED-78C2-DE8F8032EDAA}"/>
              </a:ext>
            </a:extLst>
          </p:cNvPr>
          <p:cNvSpPr txBox="1">
            <a:spLocks/>
          </p:cNvSpPr>
          <p:nvPr/>
        </p:nvSpPr>
        <p:spPr>
          <a:xfrm>
            <a:off x="868680" y="1356360"/>
            <a:ext cx="10576560" cy="4632960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o-RO" sz="2400" dirty="0"/>
              <a:t>____________________________________________________________________</a:t>
            </a:r>
          </a:p>
          <a:p>
            <a:pPr marL="0" indent="0">
              <a:buNone/>
            </a:pPr>
            <a:endParaRPr lang="ro-RO" sz="2400" dirty="0"/>
          </a:p>
          <a:p>
            <a:pPr marL="0" indent="0">
              <a:buNone/>
            </a:pPr>
            <a:endParaRPr lang="ro-RO" sz="2400" dirty="0">
              <a:latin typeface="+mj-lt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Autonomia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Demnitatea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pacientului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Relaţia dintre pacienţi şi personalul medical 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Calitatea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vieţii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Poziţia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viaţă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moarte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Comunicare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Educaţia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publicului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Abordarea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multiprofesională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interdisciplinară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Durerea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doliu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sz="2400" dirty="0"/>
          </a:p>
          <a:p>
            <a:pPr marL="0" indent="0">
              <a:buNone/>
            </a:pPr>
            <a:endParaRPr lang="ro-RO" sz="2400" dirty="0"/>
          </a:p>
          <a:p>
            <a:pPr marL="0" indent="0">
              <a:buNone/>
            </a:pPr>
            <a:endParaRPr lang="ro-RO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ro-RO" sz="2400" b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ro-RO" sz="2400" b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37034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8A65B-3993-ADAA-E7A1-F2A6F0210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258F9A9-891A-14F9-24AB-F2217AC6E8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2003191"/>
              </p:ext>
            </p:extLst>
          </p:nvPr>
        </p:nvGraphicFramePr>
        <p:xfrm>
          <a:off x="684276" y="1536191"/>
          <a:ext cx="10823448" cy="4640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5267178-93A4-57E8-7BFB-742B32A90519}"/>
              </a:ext>
            </a:extLst>
          </p:cNvPr>
          <p:cNvSpPr txBox="1">
            <a:spLocks/>
          </p:cNvSpPr>
          <p:nvPr/>
        </p:nvSpPr>
        <p:spPr>
          <a:xfrm>
            <a:off x="792479" y="228599"/>
            <a:ext cx="10893701" cy="9728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o-RO" sz="3200" i="1" dirty="0"/>
              <a:t>           </a:t>
            </a:r>
            <a:r>
              <a:rPr lang="ro-RO" sz="3200" dirty="0"/>
              <a:t>CALITATEA VIEȚII </a:t>
            </a:r>
            <a:endParaRPr lang="ro-MD" sz="3600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89E3F1B-C9E7-9DE0-CDE2-B47AA7899D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134861"/>
              </p:ext>
            </p:extLst>
          </p:nvPr>
        </p:nvGraphicFramePr>
        <p:xfrm>
          <a:off x="472440" y="3172756"/>
          <a:ext cx="2642900" cy="214905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64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49053">
                <a:tc>
                  <a:txBody>
                    <a:bodyPr/>
                    <a:lstStyle/>
                    <a:p>
                      <a:pPr algn="ctr"/>
                      <a:r>
                        <a:rPr lang="ro-MD" sz="1800" b="0" dirty="0">
                          <a:solidFill>
                            <a:schemeClr val="tx1"/>
                          </a:solidFill>
                        </a:rPr>
                        <a:t>Domenii de bunăstare:  Siguranță/  sănătate / respect/ realizare / </a:t>
                      </a:r>
                      <a:r>
                        <a:rPr lang="ro-MD" sz="1800" b="0" dirty="0" err="1">
                          <a:solidFill>
                            <a:schemeClr val="tx1"/>
                          </a:solidFill>
                        </a:rPr>
                        <a:t>acivizm</a:t>
                      </a:r>
                      <a:r>
                        <a:rPr lang="ro-MD" sz="1800" b="0" dirty="0">
                          <a:solidFill>
                            <a:schemeClr val="tx1"/>
                          </a:solidFill>
                        </a:rPr>
                        <a:t> / </a:t>
                      </a:r>
                      <a:r>
                        <a:rPr lang="ro-MD" sz="1800" b="0" dirty="0" err="1">
                          <a:solidFill>
                            <a:schemeClr val="tx1"/>
                          </a:solidFill>
                        </a:rPr>
                        <a:t>Ingrijire</a:t>
                      </a:r>
                      <a:r>
                        <a:rPr lang="ro-MD" sz="1800" b="0" dirty="0">
                          <a:solidFill>
                            <a:schemeClr val="tx1"/>
                          </a:solidFill>
                        </a:rPr>
                        <a:t> și afecțiune /responsabilitate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n-US" sz="1800" b="0" dirty="0" err="1">
                          <a:solidFill>
                            <a:schemeClr val="tx1"/>
                          </a:solidFill>
                        </a:rPr>
                        <a:t>valoriizare</a:t>
                      </a:r>
                      <a:endParaRPr lang="ro-MD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5091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99031"/>
              </p:ext>
            </p:extLst>
          </p:nvPr>
        </p:nvGraphicFramePr>
        <p:xfrm>
          <a:off x="684276" y="1536191"/>
          <a:ext cx="10823448" cy="4640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792479" y="228600"/>
            <a:ext cx="10893701" cy="64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o-RO" sz="3200" i="1" dirty="0"/>
              <a:t>           </a:t>
            </a:r>
            <a:r>
              <a:rPr lang="en-US" b="1" dirty="0"/>
              <a:t>PRINCIPIILE ÎNGRIJIRII PALIATIVE(I)</a:t>
            </a:r>
            <a:endParaRPr lang="ro-MD" sz="3200" i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o-RO" sz="3200" dirty="0"/>
              <a:t>                                      </a:t>
            </a:r>
            <a:endParaRPr lang="ro-MD" sz="32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863744"/>
              </p:ext>
            </p:extLst>
          </p:nvPr>
        </p:nvGraphicFramePr>
        <p:xfrm>
          <a:off x="472440" y="3230880"/>
          <a:ext cx="2834640" cy="118872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834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88720">
                <a:tc>
                  <a:txBody>
                    <a:bodyPr/>
                    <a:lstStyle/>
                    <a:p>
                      <a:pPr algn="ctr"/>
                      <a:endParaRPr lang="ro-MD" sz="2400" dirty="0"/>
                    </a:p>
                    <a:p>
                      <a:pPr algn="ctr"/>
                      <a:r>
                        <a:rPr lang="ro-MD" sz="2400" b="0" dirty="0">
                          <a:solidFill>
                            <a:schemeClr val="tx1"/>
                          </a:solidFill>
                        </a:rPr>
                        <a:t>Principiile</a:t>
                      </a:r>
                      <a:r>
                        <a:rPr lang="ro-MD" sz="2400" b="0" baseline="0" dirty="0">
                          <a:solidFill>
                            <a:schemeClr val="tx1"/>
                          </a:solidFill>
                        </a:rPr>
                        <a:t> …</a:t>
                      </a:r>
                      <a:endParaRPr lang="ro-MD" sz="24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3876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4D85F-A32A-6498-0A81-2F081E4B2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91CE2-DB3A-0719-CDF9-73E354FC7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" y="429195"/>
            <a:ext cx="10515600" cy="74383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indent="0" algn="ctr">
              <a:buNone/>
            </a:pPr>
            <a:r>
              <a:rPr lang="ro-RO" sz="3600" dirty="0"/>
              <a:t>    </a:t>
            </a:r>
            <a:r>
              <a:rPr lang="en-US" sz="3600" dirty="0"/>
              <a:t>ABORDARE HOLISTICĂ</a:t>
            </a:r>
          </a:p>
          <a:p>
            <a:pPr marL="0" indent="0" algn="ctr">
              <a:buNone/>
            </a:pP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4EE0D3E-15E5-D6C4-AE2C-FF34DD5F6581}"/>
              </a:ext>
            </a:extLst>
          </p:cNvPr>
          <p:cNvSpPr txBox="1">
            <a:spLocks/>
          </p:cNvSpPr>
          <p:nvPr/>
        </p:nvSpPr>
        <p:spPr>
          <a:xfrm>
            <a:off x="673608" y="1813559"/>
            <a:ext cx="10515600" cy="4615245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o-RO" sz="7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___________________________________________________________________</a:t>
            </a:r>
            <a:endParaRPr lang="ro-RO" sz="7200" dirty="0"/>
          </a:p>
          <a:p>
            <a:pPr marL="0" indent="0">
              <a:buNone/>
            </a:pPr>
            <a:r>
              <a:rPr lang="en-US" sz="6200" dirty="0"/>
              <a:t>•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vizează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FIZICE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simptome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durere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dispnee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greaţă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oboseală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,...</a:t>
            </a:r>
          </a:p>
          <a:p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PSIHO-EMOŢIONALE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teamă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tristeţe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griji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furie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,...</a:t>
            </a:r>
          </a:p>
          <a:p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•probleme ale pacientului şi familiei, hrana, locuinţa, integrare,....</a:t>
            </a:r>
          </a:p>
          <a:p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SPIRITUALE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•întrebări despre sensul vieţii, al suferintei, împăcarea,...</a:t>
            </a:r>
          </a:p>
          <a:p>
            <a:pPr marL="0" indent="0"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Font typeface="Arial" panose="020B0604020202020204" pitchFamily="34" charset="0"/>
              <a:buNone/>
            </a:pPr>
            <a:r>
              <a:rPr lang="ro-RO" sz="2400" dirty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21289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3B0BB-1D5A-E5D8-E6BF-07DBA3F06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15F9D-FAB9-35B4-151F-83BF4FF83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680" y="474915"/>
            <a:ext cx="10576560" cy="88144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ro-RO" dirty="0"/>
              <a:t>                </a:t>
            </a:r>
            <a:r>
              <a:rPr lang="en-US" sz="3600" b="1" dirty="0"/>
              <a:t>S</a:t>
            </a:r>
            <a:r>
              <a:rPr lang="ro-RO" sz="3600" b="1" dirty="0" err="1"/>
              <a:t>imptome</a:t>
            </a:r>
            <a:r>
              <a:rPr lang="ro-RO" sz="3600" b="1" dirty="0"/>
              <a:t> vizate de tratamentul paliativ </a:t>
            </a: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CC885E9-FB7A-5A9C-3A55-2E0F6BDC02D9}"/>
              </a:ext>
            </a:extLst>
          </p:cNvPr>
          <p:cNvSpPr txBox="1">
            <a:spLocks/>
          </p:cNvSpPr>
          <p:nvPr/>
        </p:nvSpPr>
        <p:spPr>
          <a:xfrm>
            <a:off x="868680" y="1844040"/>
            <a:ext cx="10576560" cy="4145280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o-RO" sz="2400" dirty="0"/>
              <a:t>____________________________________________________________________</a:t>
            </a:r>
          </a:p>
          <a:p>
            <a:pPr marL="0" indent="0">
              <a:buNone/>
            </a:pPr>
            <a:endParaRPr lang="ro-RO" sz="2400" dirty="0"/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durerea</a:t>
            </a:r>
          </a:p>
          <a:p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dispneia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tusea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grețurile și vărsăturile 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anorexia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ascita, pleurezia</a:t>
            </a:r>
          </a:p>
          <a:p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diareia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constipația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escarele</a:t>
            </a:r>
          </a:p>
          <a:p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convulsiile etc.</a:t>
            </a:r>
          </a:p>
          <a:p>
            <a:pPr marL="0" indent="0">
              <a:buNone/>
            </a:pPr>
            <a:endParaRPr lang="ro-RO" sz="2400" dirty="0"/>
          </a:p>
          <a:p>
            <a:pPr marL="0" indent="0">
              <a:buNone/>
            </a:pPr>
            <a:endParaRPr lang="ro-RO" sz="2400" dirty="0"/>
          </a:p>
          <a:p>
            <a:pPr marL="0" indent="0">
              <a:buNone/>
            </a:pPr>
            <a:endParaRPr lang="ro-RO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ro-RO" sz="2400" b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ro-RO" sz="2400" b="1" dirty="0"/>
          </a:p>
          <a:p>
            <a:pPr marL="0" indent="0" algn="r">
              <a:buFont typeface="Arial" panose="020B0604020202020204" pitchFamily="34" charset="0"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12018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3917</TotalTime>
  <Words>1312</Words>
  <Application>Microsoft Office PowerPoint</Application>
  <PresentationFormat>Ecran lat</PresentationFormat>
  <Paragraphs>239</Paragraphs>
  <Slides>19</Slides>
  <Notes>3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Office Theme</vt:lpstr>
      <vt:lpstr>   ÎNGRIJIRI PALIATIVE</vt:lpstr>
      <vt:lpstr>Prezentare PowerPoint</vt:lpstr>
      <vt:lpstr>                Obiectivele îngrijirii paliative 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ECHIPA INTERDISCIPLINARĂ</vt:lpstr>
      <vt:lpstr>ROLUL MEDICULUI EI 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Company>Keystone Moldova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PROMOVAREA CALITĂŢII VIEŢII PENTRU PERSOANELE PE CARE LE SUSȚINEM</dc:title>
  <dc:creator>Keystone</dc:creator>
  <cp:lastModifiedBy>Catarama, Tatiana</cp:lastModifiedBy>
  <cp:revision>230</cp:revision>
  <dcterms:created xsi:type="dcterms:W3CDTF">2018-12-15T07:59:39Z</dcterms:created>
  <dcterms:modified xsi:type="dcterms:W3CDTF">2026-01-16T05:17:04Z</dcterms:modified>
</cp:coreProperties>
</file>