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66" r:id="rId4"/>
    <p:sldId id="267" r:id="rId5"/>
    <p:sldId id="259" r:id="rId6"/>
    <p:sldId id="268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02F0AF-3D70-4D1A-A4FB-5C49EFA29FFD}" v="17" dt="2026-01-20T11:40:08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rama, Tatiana" userId="4e6b1bbe-0274-4f71-8265-ab196a3feb49" providerId="ADAL" clId="{89740D2D-2E4A-46A8-A15E-99CBA9E5FA6B}"/>
    <pc:docChg chg="custSel addSld delSld modSld sldOrd">
      <pc:chgData name="Catarama, Tatiana" userId="4e6b1bbe-0274-4f71-8265-ab196a3feb49" providerId="ADAL" clId="{89740D2D-2E4A-46A8-A15E-99CBA9E5FA6B}" dt="2026-01-20T11:40:26.065" v="59" actId="14100"/>
      <pc:docMkLst>
        <pc:docMk/>
      </pc:docMkLst>
      <pc:sldChg chg="addSp delSp modSp new del mod">
        <pc:chgData name="Catarama, Tatiana" userId="4e6b1bbe-0274-4f71-8265-ab196a3feb49" providerId="ADAL" clId="{89740D2D-2E4A-46A8-A15E-99CBA9E5FA6B}" dt="2026-01-20T11:38:32.886" v="54" actId="2696"/>
        <pc:sldMkLst>
          <pc:docMk/>
          <pc:sldMk cId="697483397" sldId="256"/>
        </pc:sldMkLst>
        <pc:spChg chg="del mod">
          <ac:chgData name="Catarama, Tatiana" userId="4e6b1bbe-0274-4f71-8265-ab196a3feb49" providerId="ADAL" clId="{89740D2D-2E4A-46A8-A15E-99CBA9E5FA6B}" dt="2026-01-20T11:37:38.412" v="45" actId="21"/>
          <ac:spMkLst>
            <pc:docMk/>
            <pc:sldMk cId="697483397" sldId="256"/>
            <ac:spMk id="2" creationId="{7ACB3E90-7331-D2A6-0FDF-22EF745EB329}"/>
          </ac:spMkLst>
        </pc:spChg>
        <pc:spChg chg="del">
          <ac:chgData name="Catarama, Tatiana" userId="4e6b1bbe-0274-4f71-8265-ab196a3feb49" providerId="ADAL" clId="{89740D2D-2E4A-46A8-A15E-99CBA9E5FA6B}" dt="2026-01-20T11:37:42.306" v="46" actId="21"/>
          <ac:spMkLst>
            <pc:docMk/>
            <pc:sldMk cId="697483397" sldId="256"/>
            <ac:spMk id="3" creationId="{A86A4147-4672-D868-6FB0-CB5AE10000FC}"/>
          </ac:spMkLst>
        </pc:spChg>
        <pc:spChg chg="add mod">
          <ac:chgData name="Catarama, Tatiana" userId="4e6b1bbe-0274-4f71-8265-ab196a3feb49" providerId="ADAL" clId="{89740D2D-2E4A-46A8-A15E-99CBA9E5FA6B}" dt="2026-01-20T11:37:44.947" v="47"/>
          <ac:spMkLst>
            <pc:docMk/>
            <pc:sldMk cId="697483397" sldId="256"/>
            <ac:spMk id="4" creationId="{A86A4147-4672-D868-6FB0-CB5AE10000FC}"/>
          </ac:spMkLst>
        </pc:spChg>
      </pc:sldChg>
      <pc:sldChg chg="new del">
        <pc:chgData name="Catarama, Tatiana" userId="4e6b1bbe-0274-4f71-8265-ab196a3feb49" providerId="ADAL" clId="{89740D2D-2E4A-46A8-A15E-99CBA9E5FA6B}" dt="2026-01-20T11:28:48.999" v="41" actId="2696"/>
        <pc:sldMkLst>
          <pc:docMk/>
          <pc:sldMk cId="69809068" sldId="257"/>
        </pc:sldMkLst>
      </pc:sldChg>
      <pc:sldChg chg="add ord">
        <pc:chgData name="Catarama, Tatiana" userId="4e6b1bbe-0274-4f71-8265-ab196a3feb49" providerId="ADAL" clId="{89740D2D-2E4A-46A8-A15E-99CBA9E5FA6B}" dt="2026-01-20T11:24:08.891" v="4"/>
        <pc:sldMkLst>
          <pc:docMk/>
          <pc:sldMk cId="2214544563" sldId="258"/>
        </pc:sldMkLst>
      </pc:sldChg>
      <pc:sldChg chg="modSp add mod ord">
        <pc:chgData name="Catarama, Tatiana" userId="4e6b1bbe-0274-4f71-8265-ab196a3feb49" providerId="ADAL" clId="{89740D2D-2E4A-46A8-A15E-99CBA9E5FA6B}" dt="2026-01-20T11:40:26.065" v="59" actId="14100"/>
        <pc:sldMkLst>
          <pc:docMk/>
          <pc:sldMk cId="3388248063" sldId="259"/>
        </pc:sldMkLst>
        <pc:spChg chg="mod">
          <ac:chgData name="Catarama, Tatiana" userId="4e6b1bbe-0274-4f71-8265-ab196a3feb49" providerId="ADAL" clId="{89740D2D-2E4A-46A8-A15E-99CBA9E5FA6B}" dt="2026-01-20T11:40:26.065" v="59" actId="14100"/>
          <ac:spMkLst>
            <pc:docMk/>
            <pc:sldMk cId="3388248063" sldId="259"/>
            <ac:spMk id="3" creationId="{00000000-0000-0000-0000-000000000000}"/>
          </ac:spMkLst>
        </pc:spChg>
      </pc:sldChg>
      <pc:sldChg chg="add ord">
        <pc:chgData name="Catarama, Tatiana" userId="4e6b1bbe-0274-4f71-8265-ab196a3feb49" providerId="ADAL" clId="{89740D2D-2E4A-46A8-A15E-99CBA9E5FA6B}" dt="2026-01-20T11:26:22.475" v="21"/>
        <pc:sldMkLst>
          <pc:docMk/>
          <pc:sldMk cId="878830856" sldId="261"/>
        </pc:sldMkLst>
      </pc:sldChg>
      <pc:sldChg chg="add ord">
        <pc:chgData name="Catarama, Tatiana" userId="4e6b1bbe-0274-4f71-8265-ab196a3feb49" providerId="ADAL" clId="{89740D2D-2E4A-46A8-A15E-99CBA9E5FA6B}" dt="2026-01-20T11:26:33.162" v="24"/>
        <pc:sldMkLst>
          <pc:docMk/>
          <pc:sldMk cId="3590795750" sldId="262"/>
        </pc:sldMkLst>
      </pc:sldChg>
      <pc:sldChg chg="modSp add mod ord">
        <pc:chgData name="Catarama, Tatiana" userId="4e6b1bbe-0274-4f71-8265-ab196a3feb49" providerId="ADAL" clId="{89740D2D-2E4A-46A8-A15E-99CBA9E5FA6B}" dt="2026-01-20T11:27:06.169" v="28"/>
        <pc:sldMkLst>
          <pc:docMk/>
          <pc:sldMk cId="3953727322" sldId="263"/>
        </pc:sldMkLst>
        <pc:spChg chg="mod">
          <ac:chgData name="Catarama, Tatiana" userId="4e6b1bbe-0274-4f71-8265-ab196a3feb49" providerId="ADAL" clId="{89740D2D-2E4A-46A8-A15E-99CBA9E5FA6B}" dt="2026-01-20T11:26:49.902" v="26" actId="27636"/>
          <ac:spMkLst>
            <pc:docMk/>
            <pc:sldMk cId="3953727322" sldId="263"/>
            <ac:spMk id="3" creationId="{00000000-0000-0000-0000-000000000000}"/>
          </ac:spMkLst>
        </pc:spChg>
      </pc:sldChg>
      <pc:sldChg chg="addSp modSp add mod ord">
        <pc:chgData name="Catarama, Tatiana" userId="4e6b1bbe-0274-4f71-8265-ab196a3feb49" providerId="ADAL" clId="{89740D2D-2E4A-46A8-A15E-99CBA9E5FA6B}" dt="2026-01-20T11:27:52.610" v="37" actId="122"/>
        <pc:sldMkLst>
          <pc:docMk/>
          <pc:sldMk cId="2809146508" sldId="264"/>
        </pc:sldMkLst>
        <pc:spChg chg="mod">
          <ac:chgData name="Catarama, Tatiana" userId="4e6b1bbe-0274-4f71-8265-ab196a3feb49" providerId="ADAL" clId="{89740D2D-2E4A-46A8-A15E-99CBA9E5FA6B}" dt="2026-01-20T11:27:36.431" v="34" actId="14100"/>
          <ac:spMkLst>
            <pc:docMk/>
            <pc:sldMk cId="2809146508" sldId="264"/>
            <ac:spMk id="3" creationId="{00000000-0000-0000-0000-000000000000}"/>
          </ac:spMkLst>
        </pc:spChg>
        <pc:spChg chg="add mod">
          <ac:chgData name="Catarama, Tatiana" userId="4e6b1bbe-0274-4f71-8265-ab196a3feb49" providerId="ADAL" clId="{89740D2D-2E4A-46A8-A15E-99CBA9E5FA6B}" dt="2026-01-20T11:27:52.610" v="37" actId="122"/>
          <ac:spMkLst>
            <pc:docMk/>
            <pc:sldMk cId="2809146508" sldId="264"/>
            <ac:spMk id="4" creationId="{37D11B2B-C31E-EB61-B07A-21B8FE0ED93B}"/>
          </ac:spMkLst>
        </pc:spChg>
      </pc:sldChg>
      <pc:sldChg chg="add ord">
        <pc:chgData name="Catarama, Tatiana" userId="4e6b1bbe-0274-4f71-8265-ab196a3feb49" providerId="ADAL" clId="{89740D2D-2E4A-46A8-A15E-99CBA9E5FA6B}" dt="2026-01-20T11:28:46.123" v="40"/>
        <pc:sldMkLst>
          <pc:docMk/>
          <pc:sldMk cId="1561065672" sldId="265"/>
        </pc:sldMkLst>
      </pc:sldChg>
      <pc:sldChg chg="add ord">
        <pc:chgData name="Catarama, Tatiana" userId="4e6b1bbe-0274-4f71-8265-ab196a3feb49" providerId="ADAL" clId="{89740D2D-2E4A-46A8-A15E-99CBA9E5FA6B}" dt="2026-01-20T11:24:43.496" v="7"/>
        <pc:sldMkLst>
          <pc:docMk/>
          <pc:sldMk cId="2940970626" sldId="266"/>
        </pc:sldMkLst>
      </pc:sldChg>
      <pc:sldChg chg="modSp add mod ord">
        <pc:chgData name="Catarama, Tatiana" userId="4e6b1bbe-0274-4f71-8265-ab196a3feb49" providerId="ADAL" clId="{89740D2D-2E4A-46A8-A15E-99CBA9E5FA6B}" dt="2026-01-20T11:40:08.211" v="57" actId="113"/>
        <pc:sldMkLst>
          <pc:docMk/>
          <pc:sldMk cId="4134320011" sldId="267"/>
        </pc:sldMkLst>
        <pc:spChg chg="mod">
          <ac:chgData name="Catarama, Tatiana" userId="4e6b1bbe-0274-4f71-8265-ab196a3feb49" providerId="ADAL" clId="{89740D2D-2E4A-46A8-A15E-99CBA9E5FA6B}" dt="2026-01-20T11:40:08.211" v="57" actId="113"/>
          <ac:spMkLst>
            <pc:docMk/>
            <pc:sldMk cId="4134320011" sldId="267"/>
            <ac:spMk id="3" creationId="{00000000-0000-0000-0000-000000000000}"/>
          </ac:spMkLst>
        </pc:spChg>
      </pc:sldChg>
      <pc:sldChg chg="modSp add mod ord">
        <pc:chgData name="Catarama, Tatiana" userId="4e6b1bbe-0274-4f71-8265-ab196a3feb49" providerId="ADAL" clId="{89740D2D-2E4A-46A8-A15E-99CBA9E5FA6B}" dt="2026-01-20T11:25:53.188" v="18"/>
        <pc:sldMkLst>
          <pc:docMk/>
          <pc:sldMk cId="689969862" sldId="268"/>
        </pc:sldMkLst>
        <pc:spChg chg="mod">
          <ac:chgData name="Catarama, Tatiana" userId="4e6b1bbe-0274-4f71-8265-ab196a3feb49" providerId="ADAL" clId="{89740D2D-2E4A-46A8-A15E-99CBA9E5FA6B}" dt="2026-01-20T11:25:47" v="16" actId="27636"/>
          <ac:spMkLst>
            <pc:docMk/>
            <pc:sldMk cId="689969862" sldId="268"/>
            <ac:spMk id="2" creationId="{00000000-0000-0000-0000-000000000000}"/>
          </ac:spMkLst>
        </pc:spChg>
      </pc:sldChg>
      <pc:sldChg chg="delSp modSp add mod setBg delDesignElem">
        <pc:chgData name="Catarama, Tatiana" userId="4e6b1bbe-0274-4f71-8265-ab196a3feb49" providerId="ADAL" clId="{89740D2D-2E4A-46A8-A15E-99CBA9E5FA6B}" dt="2026-01-20T11:38:29.684" v="53" actId="207"/>
        <pc:sldMkLst>
          <pc:docMk/>
          <pc:sldMk cId="1407438071" sldId="269"/>
        </pc:sldMkLst>
        <pc:spChg chg="mod">
          <ac:chgData name="Catarama, Tatiana" userId="4e6b1bbe-0274-4f71-8265-ab196a3feb49" providerId="ADAL" clId="{89740D2D-2E4A-46A8-A15E-99CBA9E5FA6B}" dt="2026-01-20T11:38:29.684" v="53" actId="207"/>
          <ac:spMkLst>
            <pc:docMk/>
            <pc:sldMk cId="1407438071" sldId="269"/>
            <ac:spMk id="2" creationId="{00000000-0000-0000-0000-000000000000}"/>
          </ac:spMkLst>
        </pc:spChg>
        <pc:spChg chg="del">
          <ac:chgData name="Catarama, Tatiana" userId="4e6b1bbe-0274-4f71-8265-ab196a3feb49" providerId="ADAL" clId="{89740D2D-2E4A-46A8-A15E-99CBA9E5FA6B}" dt="2026-01-20T11:38:01.909" v="49"/>
          <ac:spMkLst>
            <pc:docMk/>
            <pc:sldMk cId="1407438071" sldId="269"/>
            <ac:spMk id="45" creationId="{AA474011-A49D-4C7A-BF41-0ACD0A2693B3}"/>
          </ac:spMkLst>
        </pc:spChg>
        <pc:spChg chg="del">
          <ac:chgData name="Catarama, Tatiana" userId="4e6b1bbe-0274-4f71-8265-ab196a3feb49" providerId="ADAL" clId="{89740D2D-2E4A-46A8-A15E-99CBA9E5FA6B}" dt="2026-01-20T11:38:01.909" v="49"/>
          <ac:spMkLst>
            <pc:docMk/>
            <pc:sldMk cId="1407438071" sldId="269"/>
            <ac:spMk id="46" creationId="{6D72081E-AD41-4FBB-B02B-698A68DBCA5E}"/>
          </ac:spMkLst>
        </pc:spChg>
        <pc:spChg chg="del">
          <ac:chgData name="Catarama, Tatiana" userId="4e6b1bbe-0274-4f71-8265-ab196a3feb49" providerId="ADAL" clId="{89740D2D-2E4A-46A8-A15E-99CBA9E5FA6B}" dt="2026-01-20T11:38:01.909" v="49"/>
          <ac:spMkLst>
            <pc:docMk/>
            <pc:sldMk cId="1407438071" sldId="269"/>
            <ac:spMk id="47" creationId="{716248AD-805F-41BF-9B57-FC53E5B32F98}"/>
          </ac:spMkLst>
        </pc:spChg>
        <pc:spChg chg="del">
          <ac:chgData name="Catarama, Tatiana" userId="4e6b1bbe-0274-4f71-8265-ab196a3feb49" providerId="ADAL" clId="{89740D2D-2E4A-46A8-A15E-99CBA9E5FA6B}" dt="2026-01-20T11:38:01.909" v="49"/>
          <ac:spMkLst>
            <pc:docMk/>
            <pc:sldMk cId="1407438071" sldId="269"/>
            <ac:spMk id="48" creationId="{1F82758F-B2B3-4F0A-BB90-4BFFEDD166D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C1A8DE-A074-443A-8DAB-BACD6158C3B6}" type="doc">
      <dgm:prSet loTypeId="urn:microsoft.com/office/officeart/2005/8/layout/arrow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A6AAEBAB-1E93-4934-A35A-7EF4190F4F23}">
      <dgm:prSet/>
      <dgm:spPr/>
      <dgm:t>
        <a:bodyPr/>
        <a:lstStyle/>
        <a:p>
          <a:pPr rtl="0"/>
          <a:r>
            <a:rPr lang="ro-RO" b="1" u="sng" dirty="0"/>
            <a:t>Comunicarea asertivă </a:t>
          </a:r>
          <a:endParaRPr lang="ro-RO" dirty="0"/>
        </a:p>
      </dgm:t>
    </dgm:pt>
    <dgm:pt modelId="{CB81F5F6-CCF8-43AE-830F-1E64B1F7A761}" type="parTrans" cxnId="{EB2E337E-9E9E-45CE-9DE4-47AEB86C4E09}">
      <dgm:prSet/>
      <dgm:spPr/>
      <dgm:t>
        <a:bodyPr/>
        <a:lstStyle/>
        <a:p>
          <a:endParaRPr lang="ro-RO"/>
        </a:p>
      </dgm:t>
    </dgm:pt>
    <dgm:pt modelId="{83E5A372-D12D-47DA-9A04-5B6C894F5243}" type="sibTrans" cxnId="{EB2E337E-9E9E-45CE-9DE4-47AEB86C4E09}">
      <dgm:prSet/>
      <dgm:spPr/>
      <dgm:t>
        <a:bodyPr/>
        <a:lstStyle/>
        <a:p>
          <a:endParaRPr lang="ro-RO"/>
        </a:p>
      </dgm:t>
    </dgm:pt>
    <dgm:pt modelId="{4C5A6242-CD01-486F-AF71-3D6B8CEE35AF}">
      <dgm:prSet/>
      <dgm:spPr/>
      <dgm:t>
        <a:bodyPr/>
        <a:lstStyle/>
        <a:p>
          <a:pPr rtl="0"/>
          <a:r>
            <a:rPr lang="ro-RO" dirty="0"/>
            <a:t>este cea care are cel mai mare succes pe termen lung; din acest considerent este recomandată pentru dezvoltarea și menținerea relațiilor interumane.</a:t>
          </a:r>
        </a:p>
      </dgm:t>
    </dgm:pt>
    <dgm:pt modelId="{637CD4CA-8EC8-4FF0-A004-68D4B52C4884}" type="parTrans" cxnId="{E56AC043-B79A-4F0E-A1E9-8C2039CA6848}">
      <dgm:prSet/>
      <dgm:spPr/>
      <dgm:t>
        <a:bodyPr/>
        <a:lstStyle/>
        <a:p>
          <a:endParaRPr lang="ro-RO"/>
        </a:p>
      </dgm:t>
    </dgm:pt>
    <dgm:pt modelId="{73E5B082-06DD-4FD8-8102-96F2CA332E9D}" type="sibTrans" cxnId="{E56AC043-B79A-4F0E-A1E9-8C2039CA6848}">
      <dgm:prSet/>
      <dgm:spPr/>
      <dgm:t>
        <a:bodyPr/>
        <a:lstStyle/>
        <a:p>
          <a:endParaRPr lang="ro-RO"/>
        </a:p>
      </dgm:t>
    </dgm:pt>
    <dgm:pt modelId="{68AF1750-C4E3-4A39-A943-88AD741CBF24}" type="pres">
      <dgm:prSet presAssocID="{BEC1A8DE-A074-443A-8DAB-BACD6158C3B6}" presName="arrowDiagram" presStyleCnt="0">
        <dgm:presLayoutVars>
          <dgm:chMax val="5"/>
          <dgm:dir/>
          <dgm:resizeHandles val="exact"/>
        </dgm:presLayoutVars>
      </dgm:prSet>
      <dgm:spPr/>
    </dgm:pt>
    <dgm:pt modelId="{875CD67D-5B95-4626-8B86-C04C932A7BC0}" type="pres">
      <dgm:prSet presAssocID="{BEC1A8DE-A074-443A-8DAB-BACD6158C3B6}" presName="arrow" presStyleLbl="bgShp" presStyleIdx="0" presStyleCnt="1" custLinFactNeighborY="1158"/>
      <dgm:spPr/>
    </dgm:pt>
    <dgm:pt modelId="{A46F6130-6DF1-4201-AC4F-2EE19E0C2D57}" type="pres">
      <dgm:prSet presAssocID="{BEC1A8DE-A074-443A-8DAB-BACD6158C3B6}" presName="arrowDiagram2" presStyleCnt="0"/>
      <dgm:spPr/>
    </dgm:pt>
    <dgm:pt modelId="{7A414479-35FA-4C1B-9D97-9BE88A817768}" type="pres">
      <dgm:prSet presAssocID="{A6AAEBAB-1E93-4934-A35A-7EF4190F4F23}" presName="bullet2a" presStyleLbl="node1" presStyleIdx="0" presStyleCnt="2"/>
      <dgm:spPr/>
    </dgm:pt>
    <dgm:pt modelId="{2EB79DAE-4500-4C8C-A76F-DC890C743298}" type="pres">
      <dgm:prSet presAssocID="{A6AAEBAB-1E93-4934-A35A-7EF4190F4F23}" presName="textBox2a" presStyleLbl="revTx" presStyleIdx="0" presStyleCnt="2" custScaleX="307692" custLinFactY="-43166" custLinFactNeighborX="33088" custLinFactNeighborY="-100000">
        <dgm:presLayoutVars>
          <dgm:bulletEnabled val="1"/>
        </dgm:presLayoutVars>
      </dgm:prSet>
      <dgm:spPr/>
    </dgm:pt>
    <dgm:pt modelId="{D6780AEC-D831-45D0-9573-62C963BBFB1E}" type="pres">
      <dgm:prSet presAssocID="{4C5A6242-CD01-486F-AF71-3D6B8CEE35AF}" presName="bullet2b" presStyleLbl="node1" presStyleIdx="1" presStyleCnt="2"/>
      <dgm:spPr/>
    </dgm:pt>
    <dgm:pt modelId="{F3EF0715-6620-48E4-AF9E-CDF25B16C2E4}" type="pres">
      <dgm:prSet presAssocID="{4C5A6242-CD01-486F-AF71-3D6B8CEE35AF}" presName="textBox2b" presStyleLbl="revTx" presStyleIdx="1" presStyleCnt="2" custScaleX="291405" custLinFactNeighborX="-63754" custLinFactNeighborY="-31999">
        <dgm:presLayoutVars>
          <dgm:bulletEnabled val="1"/>
        </dgm:presLayoutVars>
      </dgm:prSet>
      <dgm:spPr/>
    </dgm:pt>
  </dgm:ptLst>
  <dgm:cxnLst>
    <dgm:cxn modelId="{DD0F0F18-92ED-4FDB-8765-8C24AFDA5665}" type="presOf" srcId="{A6AAEBAB-1E93-4934-A35A-7EF4190F4F23}" destId="{2EB79DAE-4500-4C8C-A76F-DC890C743298}" srcOrd="0" destOrd="0" presId="urn:microsoft.com/office/officeart/2005/8/layout/arrow2"/>
    <dgm:cxn modelId="{76A53F26-A706-420B-9DE9-62D53D0F5143}" type="presOf" srcId="{4C5A6242-CD01-486F-AF71-3D6B8CEE35AF}" destId="{F3EF0715-6620-48E4-AF9E-CDF25B16C2E4}" srcOrd="0" destOrd="0" presId="urn:microsoft.com/office/officeart/2005/8/layout/arrow2"/>
    <dgm:cxn modelId="{24BBEF3D-9CDC-464E-A8F5-48FE157DE5AA}" type="presOf" srcId="{BEC1A8DE-A074-443A-8DAB-BACD6158C3B6}" destId="{68AF1750-C4E3-4A39-A943-88AD741CBF24}" srcOrd="0" destOrd="0" presId="urn:microsoft.com/office/officeart/2005/8/layout/arrow2"/>
    <dgm:cxn modelId="{E56AC043-B79A-4F0E-A1E9-8C2039CA6848}" srcId="{BEC1A8DE-A074-443A-8DAB-BACD6158C3B6}" destId="{4C5A6242-CD01-486F-AF71-3D6B8CEE35AF}" srcOrd="1" destOrd="0" parTransId="{637CD4CA-8EC8-4FF0-A004-68D4B52C4884}" sibTransId="{73E5B082-06DD-4FD8-8102-96F2CA332E9D}"/>
    <dgm:cxn modelId="{EB2E337E-9E9E-45CE-9DE4-47AEB86C4E09}" srcId="{BEC1A8DE-A074-443A-8DAB-BACD6158C3B6}" destId="{A6AAEBAB-1E93-4934-A35A-7EF4190F4F23}" srcOrd="0" destOrd="0" parTransId="{CB81F5F6-CCF8-43AE-830F-1E64B1F7A761}" sibTransId="{83E5A372-D12D-47DA-9A04-5B6C894F5243}"/>
    <dgm:cxn modelId="{516542B5-1430-46CD-8379-E6BD8E0FB156}" type="presParOf" srcId="{68AF1750-C4E3-4A39-A943-88AD741CBF24}" destId="{875CD67D-5B95-4626-8B86-C04C932A7BC0}" srcOrd="0" destOrd="0" presId="urn:microsoft.com/office/officeart/2005/8/layout/arrow2"/>
    <dgm:cxn modelId="{E696BB3F-F2F1-4D3B-B5DF-E80F4FBB0A6F}" type="presParOf" srcId="{68AF1750-C4E3-4A39-A943-88AD741CBF24}" destId="{A46F6130-6DF1-4201-AC4F-2EE19E0C2D57}" srcOrd="1" destOrd="0" presId="urn:microsoft.com/office/officeart/2005/8/layout/arrow2"/>
    <dgm:cxn modelId="{DACF22C8-C329-4E35-ABDE-579E8D108966}" type="presParOf" srcId="{A46F6130-6DF1-4201-AC4F-2EE19E0C2D57}" destId="{7A414479-35FA-4C1B-9D97-9BE88A817768}" srcOrd="0" destOrd="0" presId="urn:microsoft.com/office/officeart/2005/8/layout/arrow2"/>
    <dgm:cxn modelId="{0A961D97-E482-464C-8B51-98646EC09F92}" type="presParOf" srcId="{A46F6130-6DF1-4201-AC4F-2EE19E0C2D57}" destId="{2EB79DAE-4500-4C8C-A76F-DC890C743298}" srcOrd="1" destOrd="0" presId="urn:microsoft.com/office/officeart/2005/8/layout/arrow2"/>
    <dgm:cxn modelId="{7BA63B5F-405A-4E8D-8977-083686274695}" type="presParOf" srcId="{A46F6130-6DF1-4201-AC4F-2EE19E0C2D57}" destId="{D6780AEC-D831-45D0-9573-62C963BBFB1E}" srcOrd="2" destOrd="0" presId="urn:microsoft.com/office/officeart/2005/8/layout/arrow2"/>
    <dgm:cxn modelId="{22F61BE5-6B3D-451E-B76A-5DBE03F12C1F}" type="presParOf" srcId="{A46F6130-6DF1-4201-AC4F-2EE19E0C2D57}" destId="{F3EF0715-6620-48E4-AF9E-CDF25B16C2E4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13AE20-1B8F-4120-B4DB-CE9F6BD61D2D}" type="doc">
      <dgm:prSet loTypeId="urn:microsoft.com/office/officeart/2005/8/layout/hList6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A943DD7F-DFC3-4338-AEC3-4298FE69CBF7}">
      <dgm:prSet phldrT="[Text]" custT="1"/>
      <dgm:spPr/>
      <dgm:t>
        <a:bodyPr/>
        <a:lstStyle/>
        <a:p>
          <a:r>
            <a:rPr lang="ro-RO" sz="2400" b="1" dirty="0" err="1"/>
            <a:t>stăpînirea</a:t>
          </a:r>
          <a:r>
            <a:rPr lang="ro-RO" sz="2400" b="1" dirty="0"/>
            <a:t> unor abilități de </a:t>
          </a:r>
        </a:p>
        <a:p>
          <a:r>
            <a:rPr lang="ro-RO" sz="2400" b="1" dirty="0"/>
            <a:t>comunicare</a:t>
          </a:r>
        </a:p>
      </dgm:t>
    </dgm:pt>
    <dgm:pt modelId="{BC6B7E53-3460-4D4B-9F80-94DA97BFD1C2}" type="parTrans" cxnId="{5EC3ED5C-7B87-49D7-8920-0B866136AFD0}">
      <dgm:prSet/>
      <dgm:spPr/>
      <dgm:t>
        <a:bodyPr/>
        <a:lstStyle/>
        <a:p>
          <a:endParaRPr lang="ro-RO"/>
        </a:p>
      </dgm:t>
    </dgm:pt>
    <dgm:pt modelId="{F8641BEA-0714-435F-922F-1D90A2B26510}" type="sibTrans" cxnId="{5EC3ED5C-7B87-49D7-8920-0B866136AFD0}">
      <dgm:prSet/>
      <dgm:spPr/>
      <dgm:t>
        <a:bodyPr/>
        <a:lstStyle/>
        <a:p>
          <a:endParaRPr lang="ro-RO"/>
        </a:p>
      </dgm:t>
    </dgm:pt>
    <dgm:pt modelId="{37E0D255-A542-4603-AC19-883FC0F93420}">
      <dgm:prSet phldrT="[Text]" custT="1"/>
      <dgm:spPr/>
      <dgm:t>
        <a:bodyPr/>
        <a:lstStyle/>
        <a:p>
          <a:r>
            <a:rPr lang="ro-RO" sz="2400" b="1" dirty="0"/>
            <a:t>control al comportamentului nonverbal</a:t>
          </a:r>
        </a:p>
      </dgm:t>
    </dgm:pt>
    <dgm:pt modelId="{B783DD85-E9E2-44E0-8AA3-85D7A9E5C58D}" type="parTrans" cxnId="{79E13EC2-E985-4CB9-A35D-5A7AAE95831E}">
      <dgm:prSet/>
      <dgm:spPr/>
      <dgm:t>
        <a:bodyPr/>
        <a:lstStyle/>
        <a:p>
          <a:endParaRPr lang="ro-RO"/>
        </a:p>
      </dgm:t>
    </dgm:pt>
    <dgm:pt modelId="{F43E6F70-BC42-4032-AC1E-996535394FA5}" type="sibTrans" cxnId="{79E13EC2-E985-4CB9-A35D-5A7AAE95831E}">
      <dgm:prSet/>
      <dgm:spPr/>
      <dgm:t>
        <a:bodyPr/>
        <a:lstStyle/>
        <a:p>
          <a:endParaRPr lang="ro-RO"/>
        </a:p>
      </dgm:t>
    </dgm:pt>
    <dgm:pt modelId="{50A8179E-AAF9-4EE6-80C0-A2FA87DEF87B}">
      <dgm:prSet phldrT="[Text]" custT="1"/>
      <dgm:spPr/>
      <dgm:t>
        <a:bodyPr/>
        <a:lstStyle/>
        <a:p>
          <a:r>
            <a:rPr lang="ro-RO" sz="2400" b="1" dirty="0"/>
            <a:t>dorința, intenția de a ne exprima nevoile, drepturile.</a:t>
          </a:r>
        </a:p>
      </dgm:t>
    </dgm:pt>
    <dgm:pt modelId="{5B50A04C-A709-4FA7-B9AE-38ACB67FD82A}" type="parTrans" cxnId="{CEF61C72-9F6D-42D8-8B08-FE0934D09398}">
      <dgm:prSet/>
      <dgm:spPr/>
      <dgm:t>
        <a:bodyPr/>
        <a:lstStyle/>
        <a:p>
          <a:endParaRPr lang="ro-RO"/>
        </a:p>
      </dgm:t>
    </dgm:pt>
    <dgm:pt modelId="{30EBEC68-83A6-40F8-B3F5-057C8AF382BE}" type="sibTrans" cxnId="{CEF61C72-9F6D-42D8-8B08-FE0934D09398}">
      <dgm:prSet/>
      <dgm:spPr/>
      <dgm:t>
        <a:bodyPr/>
        <a:lstStyle/>
        <a:p>
          <a:endParaRPr lang="ro-RO"/>
        </a:p>
      </dgm:t>
    </dgm:pt>
    <dgm:pt modelId="{A8DA9F48-27EA-44C8-A8F7-B9023B6791A9}" type="pres">
      <dgm:prSet presAssocID="{DA13AE20-1B8F-4120-B4DB-CE9F6BD61D2D}" presName="Name0" presStyleCnt="0">
        <dgm:presLayoutVars>
          <dgm:dir/>
          <dgm:resizeHandles val="exact"/>
        </dgm:presLayoutVars>
      </dgm:prSet>
      <dgm:spPr/>
    </dgm:pt>
    <dgm:pt modelId="{74546227-CAEE-4932-B4CC-5DE4667A846B}" type="pres">
      <dgm:prSet presAssocID="{A943DD7F-DFC3-4338-AEC3-4298FE69CBF7}" presName="node" presStyleLbl="node1" presStyleIdx="0" presStyleCnt="3">
        <dgm:presLayoutVars>
          <dgm:bulletEnabled val="1"/>
        </dgm:presLayoutVars>
      </dgm:prSet>
      <dgm:spPr/>
    </dgm:pt>
    <dgm:pt modelId="{F347CA5D-3F72-4AD5-8DD2-64E201BE41C7}" type="pres">
      <dgm:prSet presAssocID="{F8641BEA-0714-435F-922F-1D90A2B26510}" presName="sibTrans" presStyleCnt="0"/>
      <dgm:spPr/>
    </dgm:pt>
    <dgm:pt modelId="{F1001D35-4F02-439C-96AB-A15558327E87}" type="pres">
      <dgm:prSet presAssocID="{37E0D255-A542-4603-AC19-883FC0F93420}" presName="node" presStyleLbl="node1" presStyleIdx="1" presStyleCnt="3">
        <dgm:presLayoutVars>
          <dgm:bulletEnabled val="1"/>
        </dgm:presLayoutVars>
      </dgm:prSet>
      <dgm:spPr/>
    </dgm:pt>
    <dgm:pt modelId="{22DABF16-EB10-42E7-B8B4-B50B9FC07060}" type="pres">
      <dgm:prSet presAssocID="{F43E6F70-BC42-4032-AC1E-996535394FA5}" presName="sibTrans" presStyleCnt="0"/>
      <dgm:spPr/>
    </dgm:pt>
    <dgm:pt modelId="{A8FCE981-EC1A-49EC-BDB7-9494A1E703B9}" type="pres">
      <dgm:prSet presAssocID="{50A8179E-AAF9-4EE6-80C0-A2FA87DEF87B}" presName="node" presStyleLbl="node1" presStyleIdx="2" presStyleCnt="3">
        <dgm:presLayoutVars>
          <dgm:bulletEnabled val="1"/>
        </dgm:presLayoutVars>
      </dgm:prSet>
      <dgm:spPr/>
    </dgm:pt>
  </dgm:ptLst>
  <dgm:cxnLst>
    <dgm:cxn modelId="{5EC3ED5C-7B87-49D7-8920-0B866136AFD0}" srcId="{DA13AE20-1B8F-4120-B4DB-CE9F6BD61D2D}" destId="{A943DD7F-DFC3-4338-AEC3-4298FE69CBF7}" srcOrd="0" destOrd="0" parTransId="{BC6B7E53-3460-4D4B-9F80-94DA97BFD1C2}" sibTransId="{F8641BEA-0714-435F-922F-1D90A2B26510}"/>
    <dgm:cxn modelId="{CEF61C72-9F6D-42D8-8B08-FE0934D09398}" srcId="{DA13AE20-1B8F-4120-B4DB-CE9F6BD61D2D}" destId="{50A8179E-AAF9-4EE6-80C0-A2FA87DEF87B}" srcOrd="2" destOrd="0" parTransId="{5B50A04C-A709-4FA7-B9AE-38ACB67FD82A}" sibTransId="{30EBEC68-83A6-40F8-B3F5-057C8AF382BE}"/>
    <dgm:cxn modelId="{E29A249E-5B8E-4AD4-A844-71D79D882865}" type="presOf" srcId="{37E0D255-A542-4603-AC19-883FC0F93420}" destId="{F1001D35-4F02-439C-96AB-A15558327E87}" srcOrd="0" destOrd="0" presId="urn:microsoft.com/office/officeart/2005/8/layout/hList6"/>
    <dgm:cxn modelId="{08B7D9A3-E501-4860-8A9A-E644191CFE29}" type="presOf" srcId="{50A8179E-AAF9-4EE6-80C0-A2FA87DEF87B}" destId="{A8FCE981-EC1A-49EC-BDB7-9494A1E703B9}" srcOrd="0" destOrd="0" presId="urn:microsoft.com/office/officeart/2005/8/layout/hList6"/>
    <dgm:cxn modelId="{3053AAAA-AF44-4AB3-8E7E-EF2D1EE27BAD}" type="presOf" srcId="{A943DD7F-DFC3-4338-AEC3-4298FE69CBF7}" destId="{74546227-CAEE-4932-B4CC-5DE4667A846B}" srcOrd="0" destOrd="0" presId="urn:microsoft.com/office/officeart/2005/8/layout/hList6"/>
    <dgm:cxn modelId="{79E13EC2-E985-4CB9-A35D-5A7AAE95831E}" srcId="{DA13AE20-1B8F-4120-B4DB-CE9F6BD61D2D}" destId="{37E0D255-A542-4603-AC19-883FC0F93420}" srcOrd="1" destOrd="0" parTransId="{B783DD85-E9E2-44E0-8AA3-85D7A9E5C58D}" sibTransId="{F43E6F70-BC42-4032-AC1E-996535394FA5}"/>
    <dgm:cxn modelId="{64A144E4-CBF8-412D-A82C-84CCC7EEDCA3}" type="presOf" srcId="{DA13AE20-1B8F-4120-B4DB-CE9F6BD61D2D}" destId="{A8DA9F48-27EA-44C8-A8F7-B9023B6791A9}" srcOrd="0" destOrd="0" presId="urn:microsoft.com/office/officeart/2005/8/layout/hList6"/>
    <dgm:cxn modelId="{BB09DE1A-9C98-4520-AC51-333933A03AA3}" type="presParOf" srcId="{A8DA9F48-27EA-44C8-A8F7-B9023B6791A9}" destId="{74546227-CAEE-4932-B4CC-5DE4667A846B}" srcOrd="0" destOrd="0" presId="urn:microsoft.com/office/officeart/2005/8/layout/hList6"/>
    <dgm:cxn modelId="{3B8DF518-6E8A-445F-98DF-F709651E7A71}" type="presParOf" srcId="{A8DA9F48-27EA-44C8-A8F7-B9023B6791A9}" destId="{F347CA5D-3F72-4AD5-8DD2-64E201BE41C7}" srcOrd="1" destOrd="0" presId="urn:microsoft.com/office/officeart/2005/8/layout/hList6"/>
    <dgm:cxn modelId="{9EAFE7F4-609A-4D81-93AB-2DAA87C1100B}" type="presParOf" srcId="{A8DA9F48-27EA-44C8-A8F7-B9023B6791A9}" destId="{F1001D35-4F02-439C-96AB-A15558327E87}" srcOrd="2" destOrd="0" presId="urn:microsoft.com/office/officeart/2005/8/layout/hList6"/>
    <dgm:cxn modelId="{01C8C4C6-F3E3-4F5E-A336-5E5DDA76952D}" type="presParOf" srcId="{A8DA9F48-27EA-44C8-A8F7-B9023B6791A9}" destId="{22DABF16-EB10-42E7-B8B4-B50B9FC07060}" srcOrd="3" destOrd="0" presId="urn:microsoft.com/office/officeart/2005/8/layout/hList6"/>
    <dgm:cxn modelId="{B3B421A0-4C68-4D08-8ADD-89749F887A04}" type="presParOf" srcId="{A8DA9F48-27EA-44C8-A8F7-B9023B6791A9}" destId="{A8FCE981-EC1A-49EC-BDB7-9494A1E703B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1C522A-6302-45E9-B9C3-DB475E9B09D5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0"/>
      <dgm:spPr/>
    </dgm:pt>
    <dgm:pt modelId="{2C374145-102B-45C3-B799-F2FA522F9AF4}">
      <dgm:prSet phldrT="[Text]" phldr="1"/>
      <dgm:spPr/>
      <dgm:t>
        <a:bodyPr/>
        <a:lstStyle/>
        <a:p>
          <a:endParaRPr lang="ro-RO" dirty="0"/>
        </a:p>
      </dgm:t>
    </dgm:pt>
    <dgm:pt modelId="{7943D2C4-ACC4-4551-AA39-73439D6044E6}" type="parTrans" cxnId="{7FD24274-D8F0-4F3B-88BB-8A1AA6D4BA85}">
      <dgm:prSet/>
      <dgm:spPr/>
      <dgm:t>
        <a:bodyPr/>
        <a:lstStyle/>
        <a:p>
          <a:endParaRPr lang="ro-RO"/>
        </a:p>
      </dgm:t>
    </dgm:pt>
    <dgm:pt modelId="{2997FC6B-A638-4239-8313-E5581DF69EBD}" type="sibTrans" cxnId="{7FD24274-D8F0-4F3B-88BB-8A1AA6D4BA85}">
      <dgm:prSet/>
      <dgm:spPr/>
      <dgm:t>
        <a:bodyPr/>
        <a:lstStyle/>
        <a:p>
          <a:endParaRPr lang="ro-RO"/>
        </a:p>
      </dgm:t>
    </dgm:pt>
    <dgm:pt modelId="{D883AA83-E1B2-4CED-A926-D8C411121730}">
      <dgm:prSet phldrT="[Text]" phldr="1"/>
      <dgm:spPr/>
      <dgm:t>
        <a:bodyPr/>
        <a:lstStyle/>
        <a:p>
          <a:endParaRPr lang="ro-RO" dirty="0"/>
        </a:p>
      </dgm:t>
    </dgm:pt>
    <dgm:pt modelId="{9C9C4B3D-8A5D-46A1-A4E9-5A65E784C48E}" type="parTrans" cxnId="{53D30C9A-22AC-4579-9A20-EBAE7768748F}">
      <dgm:prSet/>
      <dgm:spPr/>
      <dgm:t>
        <a:bodyPr/>
        <a:lstStyle/>
        <a:p>
          <a:endParaRPr lang="ro-RO"/>
        </a:p>
      </dgm:t>
    </dgm:pt>
    <dgm:pt modelId="{CF667D0A-8914-42B2-B60E-2FB3DE0FDCC7}" type="sibTrans" cxnId="{53D30C9A-22AC-4579-9A20-EBAE7768748F}">
      <dgm:prSet/>
      <dgm:spPr/>
      <dgm:t>
        <a:bodyPr/>
        <a:lstStyle/>
        <a:p>
          <a:endParaRPr lang="ro-RO"/>
        </a:p>
      </dgm:t>
    </dgm:pt>
    <dgm:pt modelId="{21C2A320-4AE9-491C-A34E-58B1EDA4AA65}">
      <dgm:prSet phldrT="[Text]" phldr="1"/>
      <dgm:spPr/>
      <dgm:t>
        <a:bodyPr/>
        <a:lstStyle/>
        <a:p>
          <a:endParaRPr lang="ro-RO"/>
        </a:p>
      </dgm:t>
    </dgm:pt>
    <dgm:pt modelId="{389DC794-A71A-474B-8913-0F0D404949DD}" type="parTrans" cxnId="{13FE1371-3877-4740-ABC6-CB0682C4CB8B}">
      <dgm:prSet/>
      <dgm:spPr/>
      <dgm:t>
        <a:bodyPr/>
        <a:lstStyle/>
        <a:p>
          <a:endParaRPr lang="ro-RO"/>
        </a:p>
      </dgm:t>
    </dgm:pt>
    <dgm:pt modelId="{71A99938-4BDE-4DB8-9F6C-8A442415B38B}" type="sibTrans" cxnId="{13FE1371-3877-4740-ABC6-CB0682C4CB8B}">
      <dgm:prSet/>
      <dgm:spPr/>
      <dgm:t>
        <a:bodyPr/>
        <a:lstStyle/>
        <a:p>
          <a:endParaRPr lang="ro-RO"/>
        </a:p>
      </dgm:t>
    </dgm:pt>
    <dgm:pt modelId="{B4DE8A80-BA61-4581-A38E-9D63CD019BC5}" type="pres">
      <dgm:prSet presAssocID="{A71C522A-6302-45E9-B9C3-DB475E9B09D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BE7A8BB-793A-46C8-AE45-580C16A75850}" type="pres">
      <dgm:prSet presAssocID="{2C374145-102B-45C3-B799-F2FA522F9AF4}" presName="gear1" presStyleLbl="node1" presStyleIdx="0" presStyleCnt="3">
        <dgm:presLayoutVars>
          <dgm:chMax val="1"/>
          <dgm:bulletEnabled val="1"/>
        </dgm:presLayoutVars>
      </dgm:prSet>
      <dgm:spPr/>
    </dgm:pt>
    <dgm:pt modelId="{4EC87ACB-1388-4A54-8051-3D5203A24332}" type="pres">
      <dgm:prSet presAssocID="{2C374145-102B-45C3-B799-F2FA522F9AF4}" presName="gear1srcNode" presStyleLbl="node1" presStyleIdx="0" presStyleCnt="3"/>
      <dgm:spPr/>
    </dgm:pt>
    <dgm:pt modelId="{82A29BD6-82B3-4CD5-8648-09C4169FF873}" type="pres">
      <dgm:prSet presAssocID="{2C374145-102B-45C3-B799-F2FA522F9AF4}" presName="gear1dstNode" presStyleLbl="node1" presStyleIdx="0" presStyleCnt="3"/>
      <dgm:spPr/>
    </dgm:pt>
    <dgm:pt modelId="{12D1EAE0-5E97-4811-A88B-A86BF4E5F7F1}" type="pres">
      <dgm:prSet presAssocID="{D883AA83-E1B2-4CED-A926-D8C411121730}" presName="gear2" presStyleLbl="node1" presStyleIdx="1" presStyleCnt="3">
        <dgm:presLayoutVars>
          <dgm:chMax val="1"/>
          <dgm:bulletEnabled val="1"/>
        </dgm:presLayoutVars>
      </dgm:prSet>
      <dgm:spPr/>
    </dgm:pt>
    <dgm:pt modelId="{66761E21-8C7E-49CF-BDE0-D9CE50919736}" type="pres">
      <dgm:prSet presAssocID="{D883AA83-E1B2-4CED-A926-D8C411121730}" presName="gear2srcNode" presStyleLbl="node1" presStyleIdx="1" presStyleCnt="3"/>
      <dgm:spPr/>
    </dgm:pt>
    <dgm:pt modelId="{3E8CC21A-F5C5-491C-84D3-E4C2360A4099}" type="pres">
      <dgm:prSet presAssocID="{D883AA83-E1B2-4CED-A926-D8C411121730}" presName="gear2dstNode" presStyleLbl="node1" presStyleIdx="1" presStyleCnt="3"/>
      <dgm:spPr/>
    </dgm:pt>
    <dgm:pt modelId="{D22319C3-5AC5-4362-A688-973EFF3B794C}" type="pres">
      <dgm:prSet presAssocID="{21C2A320-4AE9-491C-A34E-58B1EDA4AA65}" presName="gear3" presStyleLbl="node1" presStyleIdx="2" presStyleCnt="3"/>
      <dgm:spPr/>
    </dgm:pt>
    <dgm:pt modelId="{BC0F00F7-9EC9-46AD-AE14-6BC6D59BC368}" type="pres">
      <dgm:prSet presAssocID="{21C2A320-4AE9-491C-A34E-58B1EDA4AA65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10136516-1FD1-47BD-B847-103128AC6849}" type="pres">
      <dgm:prSet presAssocID="{21C2A320-4AE9-491C-A34E-58B1EDA4AA65}" presName="gear3srcNode" presStyleLbl="node1" presStyleIdx="2" presStyleCnt="3"/>
      <dgm:spPr/>
    </dgm:pt>
    <dgm:pt modelId="{E5F766A7-9C36-4EE3-AE21-9B57E14D5E26}" type="pres">
      <dgm:prSet presAssocID="{21C2A320-4AE9-491C-A34E-58B1EDA4AA65}" presName="gear3dstNode" presStyleLbl="node1" presStyleIdx="2" presStyleCnt="3"/>
      <dgm:spPr/>
    </dgm:pt>
    <dgm:pt modelId="{874DD8D2-A66B-49CB-B6A8-4870EDD06B86}" type="pres">
      <dgm:prSet presAssocID="{2997FC6B-A638-4239-8313-E5581DF69EBD}" presName="connector1" presStyleLbl="sibTrans2D1" presStyleIdx="0" presStyleCnt="3"/>
      <dgm:spPr/>
    </dgm:pt>
    <dgm:pt modelId="{9B7CBD68-24F7-4877-9FFE-6C51464E6D3A}" type="pres">
      <dgm:prSet presAssocID="{CF667D0A-8914-42B2-B60E-2FB3DE0FDCC7}" presName="connector2" presStyleLbl="sibTrans2D1" presStyleIdx="1" presStyleCnt="3"/>
      <dgm:spPr/>
    </dgm:pt>
    <dgm:pt modelId="{35BC4925-CA42-46DF-AB54-451BD05AF0FA}" type="pres">
      <dgm:prSet presAssocID="{71A99938-4BDE-4DB8-9F6C-8A442415B38B}" presName="connector3" presStyleLbl="sibTrans2D1" presStyleIdx="2" presStyleCnt="3"/>
      <dgm:spPr/>
    </dgm:pt>
  </dgm:ptLst>
  <dgm:cxnLst>
    <dgm:cxn modelId="{165BEA2E-FA2E-436C-AC2E-39360E321233}" type="presOf" srcId="{2997FC6B-A638-4239-8313-E5581DF69EBD}" destId="{874DD8D2-A66B-49CB-B6A8-4870EDD06B86}" srcOrd="0" destOrd="0" presId="urn:microsoft.com/office/officeart/2005/8/layout/gear1"/>
    <dgm:cxn modelId="{D86BC438-891E-4836-9DFD-99B9EBAAA1F2}" type="presOf" srcId="{71A99938-4BDE-4DB8-9F6C-8A442415B38B}" destId="{35BC4925-CA42-46DF-AB54-451BD05AF0FA}" srcOrd="0" destOrd="0" presId="urn:microsoft.com/office/officeart/2005/8/layout/gear1"/>
    <dgm:cxn modelId="{13FE1371-3877-4740-ABC6-CB0682C4CB8B}" srcId="{A71C522A-6302-45E9-B9C3-DB475E9B09D5}" destId="{21C2A320-4AE9-491C-A34E-58B1EDA4AA65}" srcOrd="2" destOrd="0" parTransId="{389DC794-A71A-474B-8913-0F0D404949DD}" sibTransId="{71A99938-4BDE-4DB8-9F6C-8A442415B38B}"/>
    <dgm:cxn modelId="{7FD24274-D8F0-4F3B-88BB-8A1AA6D4BA85}" srcId="{A71C522A-6302-45E9-B9C3-DB475E9B09D5}" destId="{2C374145-102B-45C3-B799-F2FA522F9AF4}" srcOrd="0" destOrd="0" parTransId="{7943D2C4-ACC4-4551-AA39-73439D6044E6}" sibTransId="{2997FC6B-A638-4239-8313-E5581DF69EBD}"/>
    <dgm:cxn modelId="{36459057-2C8C-4E44-B3BD-BCFB1D228259}" type="presOf" srcId="{A71C522A-6302-45E9-B9C3-DB475E9B09D5}" destId="{B4DE8A80-BA61-4581-A38E-9D63CD019BC5}" srcOrd="0" destOrd="0" presId="urn:microsoft.com/office/officeart/2005/8/layout/gear1"/>
    <dgm:cxn modelId="{4AEA2D79-19CA-4780-8823-1532ACE55988}" type="presOf" srcId="{CF667D0A-8914-42B2-B60E-2FB3DE0FDCC7}" destId="{9B7CBD68-24F7-4877-9FFE-6C51464E6D3A}" srcOrd="0" destOrd="0" presId="urn:microsoft.com/office/officeart/2005/8/layout/gear1"/>
    <dgm:cxn modelId="{DD6F5181-00E4-4665-BE22-AD4B73D74BDC}" type="presOf" srcId="{2C374145-102B-45C3-B799-F2FA522F9AF4}" destId="{82A29BD6-82B3-4CD5-8648-09C4169FF873}" srcOrd="2" destOrd="0" presId="urn:microsoft.com/office/officeart/2005/8/layout/gear1"/>
    <dgm:cxn modelId="{6C2C7F83-DE10-47F6-B326-75875A99FCE8}" type="presOf" srcId="{21C2A320-4AE9-491C-A34E-58B1EDA4AA65}" destId="{10136516-1FD1-47BD-B847-103128AC6849}" srcOrd="2" destOrd="0" presId="urn:microsoft.com/office/officeart/2005/8/layout/gear1"/>
    <dgm:cxn modelId="{CA7EA391-528F-45FE-8FD1-046329C0CCF7}" type="presOf" srcId="{21C2A320-4AE9-491C-A34E-58B1EDA4AA65}" destId="{D22319C3-5AC5-4362-A688-973EFF3B794C}" srcOrd="0" destOrd="0" presId="urn:microsoft.com/office/officeart/2005/8/layout/gear1"/>
    <dgm:cxn modelId="{53D30C9A-22AC-4579-9A20-EBAE7768748F}" srcId="{A71C522A-6302-45E9-B9C3-DB475E9B09D5}" destId="{D883AA83-E1B2-4CED-A926-D8C411121730}" srcOrd="1" destOrd="0" parTransId="{9C9C4B3D-8A5D-46A1-A4E9-5A65E784C48E}" sibTransId="{CF667D0A-8914-42B2-B60E-2FB3DE0FDCC7}"/>
    <dgm:cxn modelId="{E6EBE1BF-40B9-4A52-98CE-52706DC40FC4}" type="presOf" srcId="{D883AA83-E1B2-4CED-A926-D8C411121730}" destId="{66761E21-8C7E-49CF-BDE0-D9CE50919736}" srcOrd="1" destOrd="0" presId="urn:microsoft.com/office/officeart/2005/8/layout/gear1"/>
    <dgm:cxn modelId="{680C23CB-D0F0-47DC-90E3-FCFD3419C30E}" type="presOf" srcId="{21C2A320-4AE9-491C-A34E-58B1EDA4AA65}" destId="{E5F766A7-9C36-4EE3-AE21-9B57E14D5E26}" srcOrd="3" destOrd="0" presId="urn:microsoft.com/office/officeart/2005/8/layout/gear1"/>
    <dgm:cxn modelId="{D011EED6-2B64-4887-999B-78CE16430701}" type="presOf" srcId="{D883AA83-E1B2-4CED-A926-D8C411121730}" destId="{12D1EAE0-5E97-4811-A88B-A86BF4E5F7F1}" srcOrd="0" destOrd="0" presId="urn:microsoft.com/office/officeart/2005/8/layout/gear1"/>
    <dgm:cxn modelId="{3CB2F5DB-6AC2-48B3-AEBF-C18D7478203D}" type="presOf" srcId="{2C374145-102B-45C3-B799-F2FA522F9AF4}" destId="{4EC87ACB-1388-4A54-8051-3D5203A24332}" srcOrd="1" destOrd="0" presId="urn:microsoft.com/office/officeart/2005/8/layout/gear1"/>
    <dgm:cxn modelId="{900E10EE-B6D1-410B-911A-17DE21C4E30D}" type="presOf" srcId="{2C374145-102B-45C3-B799-F2FA522F9AF4}" destId="{FBE7A8BB-793A-46C8-AE45-580C16A75850}" srcOrd="0" destOrd="0" presId="urn:microsoft.com/office/officeart/2005/8/layout/gear1"/>
    <dgm:cxn modelId="{1C38D0FC-7AE6-48BE-B0F9-EBB4A7525CB7}" type="presOf" srcId="{21C2A320-4AE9-491C-A34E-58B1EDA4AA65}" destId="{BC0F00F7-9EC9-46AD-AE14-6BC6D59BC368}" srcOrd="1" destOrd="0" presId="urn:microsoft.com/office/officeart/2005/8/layout/gear1"/>
    <dgm:cxn modelId="{244842FD-B49F-4192-9CBC-B91A24EBE386}" type="presOf" srcId="{D883AA83-E1B2-4CED-A926-D8C411121730}" destId="{3E8CC21A-F5C5-491C-84D3-E4C2360A4099}" srcOrd="2" destOrd="0" presId="urn:microsoft.com/office/officeart/2005/8/layout/gear1"/>
    <dgm:cxn modelId="{DF816877-E6BF-4CBB-8514-4135685DC808}" type="presParOf" srcId="{B4DE8A80-BA61-4581-A38E-9D63CD019BC5}" destId="{FBE7A8BB-793A-46C8-AE45-580C16A75850}" srcOrd="0" destOrd="0" presId="urn:microsoft.com/office/officeart/2005/8/layout/gear1"/>
    <dgm:cxn modelId="{C7AF59DA-CF80-4D87-9E9A-11BC305EDB1D}" type="presParOf" srcId="{B4DE8A80-BA61-4581-A38E-9D63CD019BC5}" destId="{4EC87ACB-1388-4A54-8051-3D5203A24332}" srcOrd="1" destOrd="0" presId="urn:microsoft.com/office/officeart/2005/8/layout/gear1"/>
    <dgm:cxn modelId="{1812969A-ECFA-48CD-B2BE-0305863546F0}" type="presParOf" srcId="{B4DE8A80-BA61-4581-A38E-9D63CD019BC5}" destId="{82A29BD6-82B3-4CD5-8648-09C4169FF873}" srcOrd="2" destOrd="0" presId="urn:microsoft.com/office/officeart/2005/8/layout/gear1"/>
    <dgm:cxn modelId="{5EE28886-26B2-4187-98DC-29D9A1790937}" type="presParOf" srcId="{B4DE8A80-BA61-4581-A38E-9D63CD019BC5}" destId="{12D1EAE0-5E97-4811-A88B-A86BF4E5F7F1}" srcOrd="3" destOrd="0" presId="urn:microsoft.com/office/officeart/2005/8/layout/gear1"/>
    <dgm:cxn modelId="{4D4409EB-6533-4AE3-8D75-645C61BE6A59}" type="presParOf" srcId="{B4DE8A80-BA61-4581-A38E-9D63CD019BC5}" destId="{66761E21-8C7E-49CF-BDE0-D9CE50919736}" srcOrd="4" destOrd="0" presId="urn:microsoft.com/office/officeart/2005/8/layout/gear1"/>
    <dgm:cxn modelId="{D7AA25DE-499B-439B-B3C4-4ABF46DD0DF4}" type="presParOf" srcId="{B4DE8A80-BA61-4581-A38E-9D63CD019BC5}" destId="{3E8CC21A-F5C5-491C-84D3-E4C2360A4099}" srcOrd="5" destOrd="0" presId="urn:microsoft.com/office/officeart/2005/8/layout/gear1"/>
    <dgm:cxn modelId="{CD576DA2-8245-4DFF-891F-E781E7F67DA6}" type="presParOf" srcId="{B4DE8A80-BA61-4581-A38E-9D63CD019BC5}" destId="{D22319C3-5AC5-4362-A688-973EFF3B794C}" srcOrd="6" destOrd="0" presId="urn:microsoft.com/office/officeart/2005/8/layout/gear1"/>
    <dgm:cxn modelId="{BA8D807A-0D6D-4075-8BEF-A15D63E8292A}" type="presParOf" srcId="{B4DE8A80-BA61-4581-A38E-9D63CD019BC5}" destId="{BC0F00F7-9EC9-46AD-AE14-6BC6D59BC368}" srcOrd="7" destOrd="0" presId="urn:microsoft.com/office/officeart/2005/8/layout/gear1"/>
    <dgm:cxn modelId="{D768F91E-220C-4C00-8AC6-2ADDDF3AA12D}" type="presParOf" srcId="{B4DE8A80-BA61-4581-A38E-9D63CD019BC5}" destId="{10136516-1FD1-47BD-B847-103128AC6849}" srcOrd="8" destOrd="0" presId="urn:microsoft.com/office/officeart/2005/8/layout/gear1"/>
    <dgm:cxn modelId="{41877B36-C17F-46EA-8E87-0D97C5CBCF7B}" type="presParOf" srcId="{B4DE8A80-BA61-4581-A38E-9D63CD019BC5}" destId="{E5F766A7-9C36-4EE3-AE21-9B57E14D5E26}" srcOrd="9" destOrd="0" presId="urn:microsoft.com/office/officeart/2005/8/layout/gear1"/>
    <dgm:cxn modelId="{0287A675-666D-4985-BAB0-D35B6ABE0207}" type="presParOf" srcId="{B4DE8A80-BA61-4581-A38E-9D63CD019BC5}" destId="{874DD8D2-A66B-49CB-B6A8-4870EDD06B86}" srcOrd="10" destOrd="0" presId="urn:microsoft.com/office/officeart/2005/8/layout/gear1"/>
    <dgm:cxn modelId="{04CD34DB-71BA-430C-A0A3-2D2326FA9C08}" type="presParOf" srcId="{B4DE8A80-BA61-4581-A38E-9D63CD019BC5}" destId="{9B7CBD68-24F7-4877-9FFE-6C51464E6D3A}" srcOrd="11" destOrd="0" presId="urn:microsoft.com/office/officeart/2005/8/layout/gear1"/>
    <dgm:cxn modelId="{AA5B7712-5874-4997-A065-C2EBA5A487B4}" type="presParOf" srcId="{B4DE8A80-BA61-4581-A38E-9D63CD019BC5}" destId="{35BC4925-CA42-46DF-AB54-451BD05AF0F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3365AE-9448-4482-92F7-4D1C5660617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E4BF2108-7248-466F-81E6-83FF93F2A63D}">
      <dgm:prSet phldrT="[Text]" custT="1"/>
      <dgm:spPr/>
      <dgm:t>
        <a:bodyPr/>
        <a:lstStyle/>
        <a:p>
          <a:r>
            <a:rPr lang="ro-RO" sz="2000" dirty="0"/>
            <a:t>Mențineți un ton al vocii respectuos, pozitiv.</a:t>
          </a:r>
        </a:p>
      </dgm:t>
    </dgm:pt>
    <dgm:pt modelId="{3B88279D-74DD-4C36-A3C6-F10918C0E632}" type="parTrans" cxnId="{D2A3E1E1-70BC-4257-A361-442921114382}">
      <dgm:prSet/>
      <dgm:spPr/>
      <dgm:t>
        <a:bodyPr/>
        <a:lstStyle/>
        <a:p>
          <a:endParaRPr lang="ro-RO"/>
        </a:p>
      </dgm:t>
    </dgm:pt>
    <dgm:pt modelId="{0CC15988-CA27-4069-9F86-78B271EB4944}" type="sibTrans" cxnId="{D2A3E1E1-70BC-4257-A361-442921114382}">
      <dgm:prSet/>
      <dgm:spPr/>
      <dgm:t>
        <a:bodyPr/>
        <a:lstStyle/>
        <a:p>
          <a:endParaRPr lang="ro-RO"/>
        </a:p>
      </dgm:t>
    </dgm:pt>
    <dgm:pt modelId="{0A328167-481A-477F-8E81-7CFC3B7FE817}">
      <dgm:prSet phldrT="[Text]" custT="1"/>
      <dgm:spPr/>
      <dgm:t>
        <a:bodyPr/>
        <a:lstStyle/>
        <a:p>
          <a:r>
            <a:rPr lang="ro-RO" sz="1800" dirty="0"/>
            <a:t>Evitați gesticulația excesivă.</a:t>
          </a:r>
        </a:p>
      </dgm:t>
    </dgm:pt>
    <dgm:pt modelId="{4D3E9A0A-8192-4E72-AED7-44BA919875C0}" type="parTrans" cxnId="{E7D5FC95-1206-44AA-80C8-0AB9418AF773}">
      <dgm:prSet/>
      <dgm:spPr/>
      <dgm:t>
        <a:bodyPr/>
        <a:lstStyle/>
        <a:p>
          <a:endParaRPr lang="ro-RO"/>
        </a:p>
      </dgm:t>
    </dgm:pt>
    <dgm:pt modelId="{449BA681-3107-4BC8-9A3F-640AB61BEED5}" type="sibTrans" cxnId="{E7D5FC95-1206-44AA-80C8-0AB9418AF773}">
      <dgm:prSet/>
      <dgm:spPr/>
      <dgm:t>
        <a:bodyPr/>
        <a:lstStyle/>
        <a:p>
          <a:endParaRPr lang="ro-RO"/>
        </a:p>
      </dgm:t>
    </dgm:pt>
    <dgm:pt modelId="{DA1D63C7-0B8D-46F2-9136-290396213AD9}">
      <dgm:prSet phldrT="[Text]" custT="1"/>
      <dgm:spPr/>
      <dgm:t>
        <a:bodyPr/>
        <a:lstStyle/>
        <a:p>
          <a:r>
            <a:rPr lang="ro-RO" sz="1800" dirty="0"/>
            <a:t>Formulați propoziții scurte.</a:t>
          </a:r>
        </a:p>
      </dgm:t>
    </dgm:pt>
    <dgm:pt modelId="{512FF95E-CF24-4A4A-9253-C005FDB0E729}" type="parTrans" cxnId="{8CA28E17-70D0-4A83-83CF-0196843FE629}">
      <dgm:prSet/>
      <dgm:spPr/>
      <dgm:t>
        <a:bodyPr/>
        <a:lstStyle/>
        <a:p>
          <a:endParaRPr lang="ro-RO"/>
        </a:p>
      </dgm:t>
    </dgm:pt>
    <dgm:pt modelId="{D7892F41-26B8-468A-8F89-88686943A95C}" type="sibTrans" cxnId="{8CA28E17-70D0-4A83-83CF-0196843FE629}">
      <dgm:prSet/>
      <dgm:spPr/>
      <dgm:t>
        <a:bodyPr/>
        <a:lstStyle/>
        <a:p>
          <a:endParaRPr lang="ro-RO"/>
        </a:p>
      </dgm:t>
    </dgm:pt>
    <dgm:pt modelId="{6068D974-86AC-4957-8017-8BB8E171DAA1}">
      <dgm:prSet phldrT="[Text]" custT="1"/>
      <dgm:spPr/>
      <dgm:t>
        <a:bodyPr/>
        <a:lstStyle/>
        <a:p>
          <a:r>
            <a:rPr lang="ro-RO" sz="1600" dirty="0"/>
            <a:t>Focalizați-vă pe comportamentul primar.</a:t>
          </a:r>
        </a:p>
      </dgm:t>
    </dgm:pt>
    <dgm:pt modelId="{4D8E887E-37CB-4914-B121-80D691075292}" type="parTrans" cxnId="{7D930AD3-0D89-4D3C-B4A9-A0426C604DDE}">
      <dgm:prSet/>
      <dgm:spPr/>
      <dgm:t>
        <a:bodyPr/>
        <a:lstStyle/>
        <a:p>
          <a:endParaRPr lang="ro-RO"/>
        </a:p>
      </dgm:t>
    </dgm:pt>
    <dgm:pt modelId="{25932979-31AE-4604-81BF-DDEA7BB53EA4}" type="sibTrans" cxnId="{7D930AD3-0D89-4D3C-B4A9-A0426C604DDE}">
      <dgm:prSet/>
      <dgm:spPr/>
      <dgm:t>
        <a:bodyPr/>
        <a:lstStyle/>
        <a:p>
          <a:endParaRPr lang="ro-RO"/>
        </a:p>
      </dgm:t>
    </dgm:pt>
    <dgm:pt modelId="{935AC85C-2DC6-4652-9DF3-8DA576EBF294}">
      <dgm:prSet phldrT="[Text]" custT="1"/>
      <dgm:spPr/>
      <dgm:t>
        <a:bodyPr/>
        <a:lstStyle/>
        <a:p>
          <a:r>
            <a:rPr lang="ro-RO" sz="1800" dirty="0"/>
            <a:t>Restabiliți relația funcțională cu beneficiarul </a:t>
          </a:r>
          <a:r>
            <a:rPr lang="ro-RO" sz="1800" dirty="0" err="1"/>
            <a:t>cît</a:t>
          </a:r>
          <a:r>
            <a:rPr lang="ro-RO" sz="1800" dirty="0"/>
            <a:t> mai repede posibil după un incident.</a:t>
          </a:r>
        </a:p>
      </dgm:t>
    </dgm:pt>
    <dgm:pt modelId="{8E8E560E-23EE-42F6-95F6-CCC692D95680}" type="parTrans" cxnId="{1EE5EF24-5CFF-4AA7-8AE5-E4C0F0211583}">
      <dgm:prSet/>
      <dgm:spPr/>
      <dgm:t>
        <a:bodyPr/>
        <a:lstStyle/>
        <a:p>
          <a:endParaRPr lang="ro-RO"/>
        </a:p>
      </dgm:t>
    </dgm:pt>
    <dgm:pt modelId="{2F92E618-9C37-4864-B387-AAE535401924}" type="sibTrans" cxnId="{1EE5EF24-5CFF-4AA7-8AE5-E4C0F0211583}">
      <dgm:prSet/>
      <dgm:spPr/>
      <dgm:t>
        <a:bodyPr/>
        <a:lstStyle/>
        <a:p>
          <a:endParaRPr lang="ro-RO"/>
        </a:p>
      </dgm:t>
    </dgm:pt>
    <dgm:pt modelId="{E1DEEDB4-CBBD-4AC9-85CB-09524BD7A5C5}">
      <dgm:prSet phldrT="[Text]"/>
      <dgm:spPr/>
      <dgm:t>
        <a:bodyPr/>
        <a:lstStyle/>
        <a:p>
          <a:r>
            <a:rPr lang="ro-RO" dirty="0"/>
            <a:t>Reduceți tensiunea.</a:t>
          </a:r>
        </a:p>
      </dgm:t>
    </dgm:pt>
    <dgm:pt modelId="{CEB58B5E-E8F6-4915-AEBA-1C9CF94CD5F9}" type="parTrans" cxnId="{777D953F-D54A-411F-982D-87C46CA70F39}">
      <dgm:prSet/>
      <dgm:spPr/>
      <dgm:t>
        <a:bodyPr/>
        <a:lstStyle/>
        <a:p>
          <a:endParaRPr lang="ro-RO"/>
        </a:p>
      </dgm:t>
    </dgm:pt>
    <dgm:pt modelId="{B4EFCF41-8C58-42B9-9873-D66C50ED7451}" type="sibTrans" cxnId="{777D953F-D54A-411F-982D-87C46CA70F39}">
      <dgm:prSet/>
      <dgm:spPr/>
      <dgm:t>
        <a:bodyPr/>
        <a:lstStyle/>
        <a:p>
          <a:endParaRPr lang="ro-RO"/>
        </a:p>
      </dgm:t>
    </dgm:pt>
    <dgm:pt modelId="{CCCBFB3D-EF5C-467D-A71B-5C4991A3A43B}">
      <dgm:prSet phldrT="[Text]" custT="1"/>
      <dgm:spPr/>
      <dgm:t>
        <a:bodyPr/>
        <a:lstStyle/>
        <a:p>
          <a:r>
            <a:rPr lang="ro-RO" sz="1800" dirty="0"/>
            <a:t>Fiți </a:t>
          </a:r>
          <a:r>
            <a:rPr lang="ro-RO" sz="1800" dirty="0" err="1"/>
            <a:t>cît</a:t>
          </a:r>
          <a:r>
            <a:rPr lang="ro-RO" sz="1800" dirty="0"/>
            <a:t> mai concis posibil.</a:t>
          </a:r>
        </a:p>
      </dgm:t>
    </dgm:pt>
    <dgm:pt modelId="{6411548B-78D1-413E-923E-0EBDF0C78982}" type="parTrans" cxnId="{FBFB811D-ECCC-4FF1-B483-95D4F53785E5}">
      <dgm:prSet/>
      <dgm:spPr/>
      <dgm:t>
        <a:bodyPr/>
        <a:lstStyle/>
        <a:p>
          <a:endParaRPr lang="ro-RO"/>
        </a:p>
      </dgm:t>
    </dgm:pt>
    <dgm:pt modelId="{2D925816-FD4B-4CE2-A388-684DB94601E0}" type="sibTrans" cxnId="{FBFB811D-ECCC-4FF1-B483-95D4F53785E5}">
      <dgm:prSet/>
      <dgm:spPr/>
      <dgm:t>
        <a:bodyPr/>
        <a:lstStyle/>
        <a:p>
          <a:endParaRPr lang="ro-RO"/>
        </a:p>
      </dgm:t>
    </dgm:pt>
    <dgm:pt modelId="{205C2CAD-F365-4215-AACD-22ABE5DBB30F}">
      <dgm:prSet custT="1"/>
      <dgm:spPr/>
      <dgm:t>
        <a:bodyPr/>
        <a:lstStyle/>
        <a:p>
          <a:r>
            <a:rPr lang="ro-RO" sz="1800" dirty="0"/>
            <a:t>Evitați excesul de ”nu trebuie…”, ” nu se poate…”, ”nu vrei…” și întrebările de tipul ”De ce?” sau ”Nu-i așa că…?”.</a:t>
          </a:r>
          <a:endParaRPr lang="en-US" sz="1800" dirty="0"/>
        </a:p>
      </dgm:t>
    </dgm:pt>
    <dgm:pt modelId="{AB1974BA-582A-483C-AE77-51725F13841E}" type="parTrans" cxnId="{04FCDA56-45F9-4515-A5CB-AE9DC11CE842}">
      <dgm:prSet/>
      <dgm:spPr/>
      <dgm:t>
        <a:bodyPr/>
        <a:lstStyle/>
        <a:p>
          <a:endParaRPr lang="ro-RO"/>
        </a:p>
      </dgm:t>
    </dgm:pt>
    <dgm:pt modelId="{6D4A5C54-D162-4908-A4CC-57763E0AB015}" type="sibTrans" cxnId="{04FCDA56-45F9-4515-A5CB-AE9DC11CE842}">
      <dgm:prSet/>
      <dgm:spPr/>
      <dgm:t>
        <a:bodyPr/>
        <a:lstStyle/>
        <a:p>
          <a:endParaRPr lang="ro-RO"/>
        </a:p>
      </dgm:t>
    </dgm:pt>
    <dgm:pt modelId="{2117652E-A178-4AB0-98E4-F3F645709836}" type="pres">
      <dgm:prSet presAssocID="{853365AE-9448-4482-92F7-4D1C566061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A125DE2-A457-4A20-B100-99CCAEABBE0F}" type="pres">
      <dgm:prSet presAssocID="{E4BF2108-7248-466F-81E6-83FF93F2A63D}" presName="hierRoot1" presStyleCnt="0"/>
      <dgm:spPr/>
    </dgm:pt>
    <dgm:pt modelId="{AFC598CF-8CD8-4EE5-B738-158BBD9ED62D}" type="pres">
      <dgm:prSet presAssocID="{E4BF2108-7248-466F-81E6-83FF93F2A63D}" presName="composite" presStyleCnt="0"/>
      <dgm:spPr/>
    </dgm:pt>
    <dgm:pt modelId="{48DC0F4E-2630-4B30-8B9A-21000FA77754}" type="pres">
      <dgm:prSet presAssocID="{E4BF2108-7248-466F-81E6-83FF93F2A63D}" presName="background" presStyleLbl="node0" presStyleIdx="0" presStyleCnt="2"/>
      <dgm:spPr/>
    </dgm:pt>
    <dgm:pt modelId="{1A1EAC21-0B54-471D-895B-B38DB75FFF1A}" type="pres">
      <dgm:prSet presAssocID="{E4BF2108-7248-466F-81E6-83FF93F2A63D}" presName="text" presStyleLbl="fgAcc0" presStyleIdx="0" presStyleCnt="2" custScaleX="150832" custScaleY="144562" custLinFactX="-14042" custLinFactNeighborX="-100000" custLinFactNeighborY="-43152">
        <dgm:presLayoutVars>
          <dgm:chPref val="3"/>
        </dgm:presLayoutVars>
      </dgm:prSet>
      <dgm:spPr/>
    </dgm:pt>
    <dgm:pt modelId="{DF13CF9D-77E7-48E1-A3EF-D57310C62964}" type="pres">
      <dgm:prSet presAssocID="{E4BF2108-7248-466F-81E6-83FF93F2A63D}" presName="hierChild2" presStyleCnt="0"/>
      <dgm:spPr/>
    </dgm:pt>
    <dgm:pt modelId="{2462255F-ADF2-4B16-9600-293B634D2344}" type="pres">
      <dgm:prSet presAssocID="{4D3E9A0A-8192-4E72-AED7-44BA919875C0}" presName="Name10" presStyleLbl="parChTrans1D2" presStyleIdx="0" presStyleCnt="3"/>
      <dgm:spPr/>
    </dgm:pt>
    <dgm:pt modelId="{33E7B898-64E6-412F-9A76-F3A09CD73780}" type="pres">
      <dgm:prSet presAssocID="{0A328167-481A-477F-8E81-7CFC3B7FE817}" presName="hierRoot2" presStyleCnt="0"/>
      <dgm:spPr/>
    </dgm:pt>
    <dgm:pt modelId="{F043127A-AC96-4302-8D7B-298B0EA953AF}" type="pres">
      <dgm:prSet presAssocID="{0A328167-481A-477F-8E81-7CFC3B7FE817}" presName="composite2" presStyleCnt="0"/>
      <dgm:spPr/>
    </dgm:pt>
    <dgm:pt modelId="{F14D20F6-08A4-4C66-B1B3-08579427ADA0}" type="pres">
      <dgm:prSet presAssocID="{0A328167-481A-477F-8E81-7CFC3B7FE817}" presName="background2" presStyleLbl="node2" presStyleIdx="0" presStyleCnt="3"/>
      <dgm:spPr/>
    </dgm:pt>
    <dgm:pt modelId="{E2EF28A0-5A2D-40B8-988E-29C40A49E120}" type="pres">
      <dgm:prSet presAssocID="{0A328167-481A-477F-8E81-7CFC3B7FE817}" presName="text2" presStyleLbl="fgAcc2" presStyleIdx="0" presStyleCnt="3">
        <dgm:presLayoutVars>
          <dgm:chPref val="3"/>
        </dgm:presLayoutVars>
      </dgm:prSet>
      <dgm:spPr/>
    </dgm:pt>
    <dgm:pt modelId="{51335F48-18DC-4198-AE12-2CE554C2A5B1}" type="pres">
      <dgm:prSet presAssocID="{0A328167-481A-477F-8E81-7CFC3B7FE817}" presName="hierChild3" presStyleCnt="0"/>
      <dgm:spPr/>
    </dgm:pt>
    <dgm:pt modelId="{80E100B9-6B46-4CBE-9F27-820B70461110}" type="pres">
      <dgm:prSet presAssocID="{512FF95E-CF24-4A4A-9253-C005FDB0E729}" presName="Name17" presStyleLbl="parChTrans1D3" presStyleIdx="0" presStyleCnt="3"/>
      <dgm:spPr/>
    </dgm:pt>
    <dgm:pt modelId="{66273507-FF00-4DF9-89AF-C27168DC4489}" type="pres">
      <dgm:prSet presAssocID="{DA1D63C7-0B8D-46F2-9136-290396213AD9}" presName="hierRoot3" presStyleCnt="0"/>
      <dgm:spPr/>
    </dgm:pt>
    <dgm:pt modelId="{D06CC23E-D9D3-49CE-B288-2E9811C01823}" type="pres">
      <dgm:prSet presAssocID="{DA1D63C7-0B8D-46F2-9136-290396213AD9}" presName="composite3" presStyleCnt="0"/>
      <dgm:spPr/>
    </dgm:pt>
    <dgm:pt modelId="{6BD7D357-97FF-415D-99B4-7F230758A47E}" type="pres">
      <dgm:prSet presAssocID="{DA1D63C7-0B8D-46F2-9136-290396213AD9}" presName="background3" presStyleLbl="node3" presStyleIdx="0" presStyleCnt="3"/>
      <dgm:spPr/>
    </dgm:pt>
    <dgm:pt modelId="{5C2E00BE-9D4E-4F34-A9E5-E6B126BD5545}" type="pres">
      <dgm:prSet presAssocID="{DA1D63C7-0B8D-46F2-9136-290396213AD9}" presName="text3" presStyleLbl="fgAcc3" presStyleIdx="0" presStyleCnt="3" custLinFactNeighborX="-1772" custLinFactNeighborY="4215">
        <dgm:presLayoutVars>
          <dgm:chPref val="3"/>
        </dgm:presLayoutVars>
      </dgm:prSet>
      <dgm:spPr/>
    </dgm:pt>
    <dgm:pt modelId="{76569CEE-352A-45B6-B46B-3B777B5EEA99}" type="pres">
      <dgm:prSet presAssocID="{DA1D63C7-0B8D-46F2-9136-290396213AD9}" presName="hierChild4" presStyleCnt="0"/>
      <dgm:spPr/>
    </dgm:pt>
    <dgm:pt modelId="{0714BF5D-9642-4063-8984-7B603C99DC2B}" type="pres">
      <dgm:prSet presAssocID="{4D8E887E-37CB-4914-B121-80D691075292}" presName="Name17" presStyleLbl="parChTrans1D3" presStyleIdx="1" presStyleCnt="3"/>
      <dgm:spPr/>
    </dgm:pt>
    <dgm:pt modelId="{A2122499-B5E0-4691-8987-D3DD1E5A09C1}" type="pres">
      <dgm:prSet presAssocID="{6068D974-86AC-4957-8017-8BB8E171DAA1}" presName="hierRoot3" presStyleCnt="0"/>
      <dgm:spPr/>
    </dgm:pt>
    <dgm:pt modelId="{6FB06F16-75B7-4105-89F5-AE6C2F648CD9}" type="pres">
      <dgm:prSet presAssocID="{6068D974-86AC-4957-8017-8BB8E171DAA1}" presName="composite3" presStyleCnt="0"/>
      <dgm:spPr/>
    </dgm:pt>
    <dgm:pt modelId="{2631F99A-F2B7-4087-ABF1-B860E4642EE9}" type="pres">
      <dgm:prSet presAssocID="{6068D974-86AC-4957-8017-8BB8E171DAA1}" presName="background3" presStyleLbl="node3" presStyleIdx="1" presStyleCnt="3"/>
      <dgm:spPr/>
    </dgm:pt>
    <dgm:pt modelId="{F7EF1B35-D0E6-401C-B4D5-D2EBAD97E7E8}" type="pres">
      <dgm:prSet presAssocID="{6068D974-86AC-4957-8017-8BB8E171DAA1}" presName="text3" presStyleLbl="fgAcc3" presStyleIdx="1" presStyleCnt="3">
        <dgm:presLayoutVars>
          <dgm:chPref val="3"/>
        </dgm:presLayoutVars>
      </dgm:prSet>
      <dgm:spPr/>
    </dgm:pt>
    <dgm:pt modelId="{D6A87DF2-0BC6-405B-B811-DA5A1A14D312}" type="pres">
      <dgm:prSet presAssocID="{6068D974-86AC-4957-8017-8BB8E171DAA1}" presName="hierChild4" presStyleCnt="0"/>
      <dgm:spPr/>
    </dgm:pt>
    <dgm:pt modelId="{826E5C42-5D2A-4F89-BEEB-4791DF4B5D80}" type="pres">
      <dgm:prSet presAssocID="{6411548B-78D1-413E-923E-0EBDF0C78982}" presName="Name10" presStyleLbl="parChTrans1D2" presStyleIdx="1" presStyleCnt="3"/>
      <dgm:spPr/>
    </dgm:pt>
    <dgm:pt modelId="{77EF2BDF-C96E-4AE1-A2BF-85EA60028400}" type="pres">
      <dgm:prSet presAssocID="{CCCBFB3D-EF5C-467D-A71B-5C4991A3A43B}" presName="hierRoot2" presStyleCnt="0"/>
      <dgm:spPr/>
    </dgm:pt>
    <dgm:pt modelId="{DD817C08-E742-466A-9161-0EB02829C0F2}" type="pres">
      <dgm:prSet presAssocID="{CCCBFB3D-EF5C-467D-A71B-5C4991A3A43B}" presName="composite2" presStyleCnt="0"/>
      <dgm:spPr/>
    </dgm:pt>
    <dgm:pt modelId="{34343277-E4AC-4F39-B013-688A6ED5A1A9}" type="pres">
      <dgm:prSet presAssocID="{CCCBFB3D-EF5C-467D-A71B-5C4991A3A43B}" presName="background2" presStyleLbl="node2" presStyleIdx="1" presStyleCnt="3"/>
      <dgm:spPr/>
    </dgm:pt>
    <dgm:pt modelId="{887D76F9-9193-41F9-975B-9485CF52AA11}" type="pres">
      <dgm:prSet presAssocID="{CCCBFB3D-EF5C-467D-A71B-5C4991A3A43B}" presName="text2" presStyleLbl="fgAcc2" presStyleIdx="1" presStyleCnt="3" custLinFactNeighborX="43702" custLinFactNeighborY="-8585">
        <dgm:presLayoutVars>
          <dgm:chPref val="3"/>
        </dgm:presLayoutVars>
      </dgm:prSet>
      <dgm:spPr/>
    </dgm:pt>
    <dgm:pt modelId="{A19A387A-5C5E-47C2-9E44-0BD3E263B593}" type="pres">
      <dgm:prSet presAssocID="{CCCBFB3D-EF5C-467D-A71B-5C4991A3A43B}" presName="hierChild3" presStyleCnt="0"/>
      <dgm:spPr/>
    </dgm:pt>
    <dgm:pt modelId="{828FBEF6-E3FB-42FC-842A-7AD6C151C9F9}" type="pres">
      <dgm:prSet presAssocID="{8E8E560E-23EE-42F6-95F6-CCC692D95680}" presName="Name10" presStyleLbl="parChTrans1D2" presStyleIdx="2" presStyleCnt="3"/>
      <dgm:spPr/>
    </dgm:pt>
    <dgm:pt modelId="{CEB6CD12-5EF1-445C-A77F-352F6783978A}" type="pres">
      <dgm:prSet presAssocID="{935AC85C-2DC6-4652-9DF3-8DA576EBF294}" presName="hierRoot2" presStyleCnt="0"/>
      <dgm:spPr/>
    </dgm:pt>
    <dgm:pt modelId="{E8B58308-A3D1-4E5E-93C6-1D2C15A68A2D}" type="pres">
      <dgm:prSet presAssocID="{935AC85C-2DC6-4652-9DF3-8DA576EBF294}" presName="composite2" presStyleCnt="0"/>
      <dgm:spPr/>
    </dgm:pt>
    <dgm:pt modelId="{506D186C-E91B-4C3D-83A6-987BFB715BF1}" type="pres">
      <dgm:prSet presAssocID="{935AC85C-2DC6-4652-9DF3-8DA576EBF294}" presName="background2" presStyleLbl="node2" presStyleIdx="2" presStyleCnt="3"/>
      <dgm:spPr/>
    </dgm:pt>
    <dgm:pt modelId="{39DE21D8-BB80-42F1-8DEC-43D24253C768}" type="pres">
      <dgm:prSet presAssocID="{935AC85C-2DC6-4652-9DF3-8DA576EBF294}" presName="text2" presStyleLbl="fgAcc2" presStyleIdx="2" presStyleCnt="3" custScaleX="156726" custScaleY="147901" custLinFactNeighborX="90799" custLinFactNeighborY="-54295">
        <dgm:presLayoutVars>
          <dgm:chPref val="3"/>
        </dgm:presLayoutVars>
      </dgm:prSet>
      <dgm:spPr/>
    </dgm:pt>
    <dgm:pt modelId="{647CFE4A-CFE3-4197-AC20-B303E8560893}" type="pres">
      <dgm:prSet presAssocID="{935AC85C-2DC6-4652-9DF3-8DA576EBF294}" presName="hierChild3" presStyleCnt="0"/>
      <dgm:spPr/>
    </dgm:pt>
    <dgm:pt modelId="{3CF50A88-5251-4A36-B7C1-C6D09A1610EE}" type="pres">
      <dgm:prSet presAssocID="{CEB58B5E-E8F6-4915-AEBA-1C9CF94CD5F9}" presName="Name17" presStyleLbl="parChTrans1D3" presStyleIdx="2" presStyleCnt="3"/>
      <dgm:spPr/>
    </dgm:pt>
    <dgm:pt modelId="{A68F4ADB-CCF8-4B42-BE59-BF8251D8DCBF}" type="pres">
      <dgm:prSet presAssocID="{E1DEEDB4-CBBD-4AC9-85CB-09524BD7A5C5}" presName="hierRoot3" presStyleCnt="0"/>
      <dgm:spPr/>
    </dgm:pt>
    <dgm:pt modelId="{BA1445A1-D565-4A39-91B7-6DC7035116DB}" type="pres">
      <dgm:prSet presAssocID="{E1DEEDB4-CBBD-4AC9-85CB-09524BD7A5C5}" presName="composite3" presStyleCnt="0"/>
      <dgm:spPr/>
    </dgm:pt>
    <dgm:pt modelId="{43C4A0F1-4F4B-494A-8C6E-500AD288FCDE}" type="pres">
      <dgm:prSet presAssocID="{E1DEEDB4-CBBD-4AC9-85CB-09524BD7A5C5}" presName="background3" presStyleLbl="node3" presStyleIdx="2" presStyleCnt="3"/>
      <dgm:spPr/>
    </dgm:pt>
    <dgm:pt modelId="{50F40960-D764-4BE5-994D-A42B40459766}" type="pres">
      <dgm:prSet presAssocID="{E1DEEDB4-CBBD-4AC9-85CB-09524BD7A5C5}" presName="text3" presStyleLbl="fgAcc3" presStyleIdx="2" presStyleCnt="3">
        <dgm:presLayoutVars>
          <dgm:chPref val="3"/>
        </dgm:presLayoutVars>
      </dgm:prSet>
      <dgm:spPr/>
    </dgm:pt>
    <dgm:pt modelId="{C7EF107E-5665-402D-AF77-F383437BC191}" type="pres">
      <dgm:prSet presAssocID="{E1DEEDB4-CBBD-4AC9-85CB-09524BD7A5C5}" presName="hierChild4" presStyleCnt="0"/>
      <dgm:spPr/>
    </dgm:pt>
    <dgm:pt modelId="{7136608E-1F20-4769-8FAA-98C37F9AB461}" type="pres">
      <dgm:prSet presAssocID="{205C2CAD-F365-4215-AACD-22ABE5DBB30F}" presName="hierRoot1" presStyleCnt="0"/>
      <dgm:spPr/>
    </dgm:pt>
    <dgm:pt modelId="{C34F9889-C06A-4643-BBB7-EB5B96AF2720}" type="pres">
      <dgm:prSet presAssocID="{205C2CAD-F365-4215-AACD-22ABE5DBB30F}" presName="composite" presStyleCnt="0"/>
      <dgm:spPr/>
    </dgm:pt>
    <dgm:pt modelId="{B43B1948-4F8F-4D4E-A4A2-1E3AA15DF566}" type="pres">
      <dgm:prSet presAssocID="{205C2CAD-F365-4215-AACD-22ABE5DBB30F}" presName="background" presStyleLbl="node0" presStyleIdx="1" presStyleCnt="2"/>
      <dgm:spPr/>
    </dgm:pt>
    <dgm:pt modelId="{4586FF31-7703-41EE-B4FB-9406EB269F83}" type="pres">
      <dgm:prSet presAssocID="{205C2CAD-F365-4215-AACD-22ABE5DBB30F}" presName="text" presStyleLbl="fgAcc0" presStyleIdx="1" presStyleCnt="2" custScaleX="190055" custScaleY="136062" custLinFactNeighborX="-25538" custLinFactNeighborY="-64832">
        <dgm:presLayoutVars>
          <dgm:chPref val="3"/>
        </dgm:presLayoutVars>
      </dgm:prSet>
      <dgm:spPr/>
    </dgm:pt>
    <dgm:pt modelId="{B2FC32B6-36F4-4981-807B-7967A14E3C00}" type="pres">
      <dgm:prSet presAssocID="{205C2CAD-F365-4215-AACD-22ABE5DBB30F}" presName="hierChild2" presStyleCnt="0"/>
      <dgm:spPr/>
    </dgm:pt>
  </dgm:ptLst>
  <dgm:cxnLst>
    <dgm:cxn modelId="{2D570205-80DF-4729-A654-85DA9F6AE47E}" type="presOf" srcId="{DA1D63C7-0B8D-46F2-9136-290396213AD9}" destId="{5C2E00BE-9D4E-4F34-A9E5-E6B126BD5545}" srcOrd="0" destOrd="0" presId="urn:microsoft.com/office/officeart/2005/8/layout/hierarchy1"/>
    <dgm:cxn modelId="{8CA28E17-70D0-4A83-83CF-0196843FE629}" srcId="{0A328167-481A-477F-8E81-7CFC3B7FE817}" destId="{DA1D63C7-0B8D-46F2-9136-290396213AD9}" srcOrd="0" destOrd="0" parTransId="{512FF95E-CF24-4A4A-9253-C005FDB0E729}" sibTransId="{D7892F41-26B8-468A-8F89-88686943A95C}"/>
    <dgm:cxn modelId="{FBFB811D-ECCC-4FF1-B483-95D4F53785E5}" srcId="{E4BF2108-7248-466F-81E6-83FF93F2A63D}" destId="{CCCBFB3D-EF5C-467D-A71B-5C4991A3A43B}" srcOrd="1" destOrd="0" parTransId="{6411548B-78D1-413E-923E-0EBDF0C78982}" sibTransId="{2D925816-FD4B-4CE2-A388-684DB94601E0}"/>
    <dgm:cxn modelId="{1EE5EF24-5CFF-4AA7-8AE5-E4C0F0211583}" srcId="{E4BF2108-7248-466F-81E6-83FF93F2A63D}" destId="{935AC85C-2DC6-4652-9DF3-8DA576EBF294}" srcOrd="2" destOrd="0" parTransId="{8E8E560E-23EE-42F6-95F6-CCC692D95680}" sibTransId="{2F92E618-9C37-4864-B387-AAE535401924}"/>
    <dgm:cxn modelId="{4C7E0037-957C-4CCC-89CD-0874A8733ADD}" type="presOf" srcId="{6411548B-78D1-413E-923E-0EBDF0C78982}" destId="{826E5C42-5D2A-4F89-BEEB-4791DF4B5D80}" srcOrd="0" destOrd="0" presId="urn:microsoft.com/office/officeart/2005/8/layout/hierarchy1"/>
    <dgm:cxn modelId="{5062253B-6EE9-467C-AD48-FCE39E987200}" type="presOf" srcId="{205C2CAD-F365-4215-AACD-22ABE5DBB30F}" destId="{4586FF31-7703-41EE-B4FB-9406EB269F83}" srcOrd="0" destOrd="0" presId="urn:microsoft.com/office/officeart/2005/8/layout/hierarchy1"/>
    <dgm:cxn modelId="{A116773E-C5CA-4AEE-AFAC-EF7E15B23CE6}" type="presOf" srcId="{935AC85C-2DC6-4652-9DF3-8DA576EBF294}" destId="{39DE21D8-BB80-42F1-8DEC-43D24253C768}" srcOrd="0" destOrd="0" presId="urn:microsoft.com/office/officeart/2005/8/layout/hierarchy1"/>
    <dgm:cxn modelId="{777D953F-D54A-411F-982D-87C46CA70F39}" srcId="{935AC85C-2DC6-4652-9DF3-8DA576EBF294}" destId="{E1DEEDB4-CBBD-4AC9-85CB-09524BD7A5C5}" srcOrd="0" destOrd="0" parTransId="{CEB58B5E-E8F6-4915-AEBA-1C9CF94CD5F9}" sibTransId="{B4EFCF41-8C58-42B9-9873-D66C50ED7451}"/>
    <dgm:cxn modelId="{EB6DB548-1A2A-4A6A-B975-70C7DD074C88}" type="presOf" srcId="{853365AE-9448-4482-92F7-4D1C56606175}" destId="{2117652E-A178-4AB0-98E4-F3F645709836}" srcOrd="0" destOrd="0" presId="urn:microsoft.com/office/officeart/2005/8/layout/hierarchy1"/>
    <dgm:cxn modelId="{1F0F366D-BFEF-4510-8FCC-FD3795B3669C}" type="presOf" srcId="{512FF95E-CF24-4A4A-9253-C005FDB0E729}" destId="{80E100B9-6B46-4CBE-9F27-820B70461110}" srcOrd="0" destOrd="0" presId="urn:microsoft.com/office/officeart/2005/8/layout/hierarchy1"/>
    <dgm:cxn modelId="{04FCDA56-45F9-4515-A5CB-AE9DC11CE842}" srcId="{853365AE-9448-4482-92F7-4D1C56606175}" destId="{205C2CAD-F365-4215-AACD-22ABE5DBB30F}" srcOrd="1" destOrd="0" parTransId="{AB1974BA-582A-483C-AE77-51725F13841E}" sibTransId="{6D4A5C54-D162-4908-A4CC-57763E0AB015}"/>
    <dgm:cxn modelId="{68D78C5A-5CF7-4EC8-B3F1-46C56444C62C}" type="presOf" srcId="{E4BF2108-7248-466F-81E6-83FF93F2A63D}" destId="{1A1EAC21-0B54-471D-895B-B38DB75FFF1A}" srcOrd="0" destOrd="0" presId="urn:microsoft.com/office/officeart/2005/8/layout/hierarchy1"/>
    <dgm:cxn modelId="{D2D6448A-FC1C-4A50-99CF-3F78BA6DCFC4}" type="presOf" srcId="{CCCBFB3D-EF5C-467D-A71B-5C4991A3A43B}" destId="{887D76F9-9193-41F9-975B-9485CF52AA11}" srcOrd="0" destOrd="0" presId="urn:microsoft.com/office/officeart/2005/8/layout/hierarchy1"/>
    <dgm:cxn modelId="{2A197E8B-EA0B-4219-A7E8-310A11CECA0F}" type="presOf" srcId="{4D8E887E-37CB-4914-B121-80D691075292}" destId="{0714BF5D-9642-4063-8984-7B603C99DC2B}" srcOrd="0" destOrd="0" presId="urn:microsoft.com/office/officeart/2005/8/layout/hierarchy1"/>
    <dgm:cxn modelId="{E7D5FC95-1206-44AA-80C8-0AB9418AF773}" srcId="{E4BF2108-7248-466F-81E6-83FF93F2A63D}" destId="{0A328167-481A-477F-8E81-7CFC3B7FE817}" srcOrd="0" destOrd="0" parTransId="{4D3E9A0A-8192-4E72-AED7-44BA919875C0}" sibTransId="{449BA681-3107-4BC8-9A3F-640AB61BEED5}"/>
    <dgm:cxn modelId="{CCA47AB1-BC89-445C-A0A1-9B6C7DCA3C4B}" type="presOf" srcId="{6068D974-86AC-4957-8017-8BB8E171DAA1}" destId="{F7EF1B35-D0E6-401C-B4D5-D2EBAD97E7E8}" srcOrd="0" destOrd="0" presId="urn:microsoft.com/office/officeart/2005/8/layout/hierarchy1"/>
    <dgm:cxn modelId="{7D930AD3-0D89-4D3C-B4A9-A0426C604DDE}" srcId="{0A328167-481A-477F-8E81-7CFC3B7FE817}" destId="{6068D974-86AC-4957-8017-8BB8E171DAA1}" srcOrd="1" destOrd="0" parTransId="{4D8E887E-37CB-4914-B121-80D691075292}" sibTransId="{25932979-31AE-4604-81BF-DDEA7BB53EA4}"/>
    <dgm:cxn modelId="{3E189ADA-DB8C-4492-9E6E-9ECB8A35576B}" type="presOf" srcId="{CEB58B5E-E8F6-4915-AEBA-1C9CF94CD5F9}" destId="{3CF50A88-5251-4A36-B7C1-C6D09A1610EE}" srcOrd="0" destOrd="0" presId="urn:microsoft.com/office/officeart/2005/8/layout/hierarchy1"/>
    <dgm:cxn modelId="{D2A3E1E1-70BC-4257-A361-442921114382}" srcId="{853365AE-9448-4482-92F7-4D1C56606175}" destId="{E4BF2108-7248-466F-81E6-83FF93F2A63D}" srcOrd="0" destOrd="0" parTransId="{3B88279D-74DD-4C36-A3C6-F10918C0E632}" sibTransId="{0CC15988-CA27-4069-9F86-78B271EB4944}"/>
    <dgm:cxn modelId="{26983BE2-F0F6-499E-9490-DF1AE085FE05}" type="presOf" srcId="{E1DEEDB4-CBBD-4AC9-85CB-09524BD7A5C5}" destId="{50F40960-D764-4BE5-994D-A42B40459766}" srcOrd="0" destOrd="0" presId="urn:microsoft.com/office/officeart/2005/8/layout/hierarchy1"/>
    <dgm:cxn modelId="{0A0A53E7-1D89-433A-B7DF-08AD14F99CF7}" type="presOf" srcId="{0A328167-481A-477F-8E81-7CFC3B7FE817}" destId="{E2EF28A0-5A2D-40B8-988E-29C40A49E120}" srcOrd="0" destOrd="0" presId="urn:microsoft.com/office/officeart/2005/8/layout/hierarchy1"/>
    <dgm:cxn modelId="{DBBC15F4-66D7-4DBB-8FD9-AC65781BE0FB}" type="presOf" srcId="{4D3E9A0A-8192-4E72-AED7-44BA919875C0}" destId="{2462255F-ADF2-4B16-9600-293B634D2344}" srcOrd="0" destOrd="0" presId="urn:microsoft.com/office/officeart/2005/8/layout/hierarchy1"/>
    <dgm:cxn modelId="{FAB4E0FD-713D-4980-927C-E61FF6422408}" type="presOf" srcId="{8E8E560E-23EE-42F6-95F6-CCC692D95680}" destId="{828FBEF6-E3FB-42FC-842A-7AD6C151C9F9}" srcOrd="0" destOrd="0" presId="urn:microsoft.com/office/officeart/2005/8/layout/hierarchy1"/>
    <dgm:cxn modelId="{C0062EB7-CE56-4FE6-AEEF-07711C30D180}" type="presParOf" srcId="{2117652E-A178-4AB0-98E4-F3F645709836}" destId="{9A125DE2-A457-4A20-B100-99CCAEABBE0F}" srcOrd="0" destOrd="0" presId="urn:microsoft.com/office/officeart/2005/8/layout/hierarchy1"/>
    <dgm:cxn modelId="{7C7DAA7A-1D40-4F2B-8A7B-D55738544F9F}" type="presParOf" srcId="{9A125DE2-A457-4A20-B100-99CCAEABBE0F}" destId="{AFC598CF-8CD8-4EE5-B738-158BBD9ED62D}" srcOrd="0" destOrd="0" presId="urn:microsoft.com/office/officeart/2005/8/layout/hierarchy1"/>
    <dgm:cxn modelId="{5164A614-0A32-47EE-8317-FA78DF248B2A}" type="presParOf" srcId="{AFC598CF-8CD8-4EE5-B738-158BBD9ED62D}" destId="{48DC0F4E-2630-4B30-8B9A-21000FA77754}" srcOrd="0" destOrd="0" presId="urn:microsoft.com/office/officeart/2005/8/layout/hierarchy1"/>
    <dgm:cxn modelId="{CBB0B29E-CD56-4FC8-B280-4086856758F2}" type="presParOf" srcId="{AFC598CF-8CD8-4EE5-B738-158BBD9ED62D}" destId="{1A1EAC21-0B54-471D-895B-B38DB75FFF1A}" srcOrd="1" destOrd="0" presId="urn:microsoft.com/office/officeart/2005/8/layout/hierarchy1"/>
    <dgm:cxn modelId="{A809333F-A985-45FB-A5C5-E501BE980839}" type="presParOf" srcId="{9A125DE2-A457-4A20-B100-99CCAEABBE0F}" destId="{DF13CF9D-77E7-48E1-A3EF-D57310C62964}" srcOrd="1" destOrd="0" presId="urn:microsoft.com/office/officeart/2005/8/layout/hierarchy1"/>
    <dgm:cxn modelId="{4FCEC166-7387-4FFA-85D0-F26398464D20}" type="presParOf" srcId="{DF13CF9D-77E7-48E1-A3EF-D57310C62964}" destId="{2462255F-ADF2-4B16-9600-293B634D2344}" srcOrd="0" destOrd="0" presId="urn:microsoft.com/office/officeart/2005/8/layout/hierarchy1"/>
    <dgm:cxn modelId="{1419AFAA-8DCE-4123-AF25-BFDA181385D8}" type="presParOf" srcId="{DF13CF9D-77E7-48E1-A3EF-D57310C62964}" destId="{33E7B898-64E6-412F-9A76-F3A09CD73780}" srcOrd="1" destOrd="0" presId="urn:microsoft.com/office/officeart/2005/8/layout/hierarchy1"/>
    <dgm:cxn modelId="{FFBA42AE-4727-4850-B440-6F3712AEE1B6}" type="presParOf" srcId="{33E7B898-64E6-412F-9A76-F3A09CD73780}" destId="{F043127A-AC96-4302-8D7B-298B0EA953AF}" srcOrd="0" destOrd="0" presId="urn:microsoft.com/office/officeart/2005/8/layout/hierarchy1"/>
    <dgm:cxn modelId="{5607BE5A-847A-447F-8FFA-18B578DD6BF8}" type="presParOf" srcId="{F043127A-AC96-4302-8D7B-298B0EA953AF}" destId="{F14D20F6-08A4-4C66-B1B3-08579427ADA0}" srcOrd="0" destOrd="0" presId="urn:microsoft.com/office/officeart/2005/8/layout/hierarchy1"/>
    <dgm:cxn modelId="{B08E050E-1800-40F3-8FBC-04597C0CA7A1}" type="presParOf" srcId="{F043127A-AC96-4302-8D7B-298B0EA953AF}" destId="{E2EF28A0-5A2D-40B8-988E-29C40A49E120}" srcOrd="1" destOrd="0" presId="urn:microsoft.com/office/officeart/2005/8/layout/hierarchy1"/>
    <dgm:cxn modelId="{57446EC7-A090-4577-9C8D-69EE69E412FE}" type="presParOf" srcId="{33E7B898-64E6-412F-9A76-F3A09CD73780}" destId="{51335F48-18DC-4198-AE12-2CE554C2A5B1}" srcOrd="1" destOrd="0" presId="urn:microsoft.com/office/officeart/2005/8/layout/hierarchy1"/>
    <dgm:cxn modelId="{DA5E049D-A9B7-4CDA-8F09-7A98747097D0}" type="presParOf" srcId="{51335F48-18DC-4198-AE12-2CE554C2A5B1}" destId="{80E100B9-6B46-4CBE-9F27-820B70461110}" srcOrd="0" destOrd="0" presId="urn:microsoft.com/office/officeart/2005/8/layout/hierarchy1"/>
    <dgm:cxn modelId="{71ECFE20-B0E0-4AF0-BD0D-84F3BD17B6D9}" type="presParOf" srcId="{51335F48-18DC-4198-AE12-2CE554C2A5B1}" destId="{66273507-FF00-4DF9-89AF-C27168DC4489}" srcOrd="1" destOrd="0" presId="urn:microsoft.com/office/officeart/2005/8/layout/hierarchy1"/>
    <dgm:cxn modelId="{25C834CC-C489-46F7-89CC-3F4B237CEFE7}" type="presParOf" srcId="{66273507-FF00-4DF9-89AF-C27168DC4489}" destId="{D06CC23E-D9D3-49CE-B288-2E9811C01823}" srcOrd="0" destOrd="0" presId="urn:microsoft.com/office/officeart/2005/8/layout/hierarchy1"/>
    <dgm:cxn modelId="{B8B6239A-984D-487E-BC74-3EEF859204B6}" type="presParOf" srcId="{D06CC23E-D9D3-49CE-B288-2E9811C01823}" destId="{6BD7D357-97FF-415D-99B4-7F230758A47E}" srcOrd="0" destOrd="0" presId="urn:microsoft.com/office/officeart/2005/8/layout/hierarchy1"/>
    <dgm:cxn modelId="{735C5BE0-91AC-4CA5-8B27-B5C20A1A1366}" type="presParOf" srcId="{D06CC23E-D9D3-49CE-B288-2E9811C01823}" destId="{5C2E00BE-9D4E-4F34-A9E5-E6B126BD5545}" srcOrd="1" destOrd="0" presId="urn:microsoft.com/office/officeart/2005/8/layout/hierarchy1"/>
    <dgm:cxn modelId="{DBBB3C03-0470-4E3F-9B68-3431AFA27ECA}" type="presParOf" srcId="{66273507-FF00-4DF9-89AF-C27168DC4489}" destId="{76569CEE-352A-45B6-B46B-3B777B5EEA99}" srcOrd="1" destOrd="0" presId="urn:microsoft.com/office/officeart/2005/8/layout/hierarchy1"/>
    <dgm:cxn modelId="{BD7F58D1-B199-4E0A-899D-48CE4FBD96E1}" type="presParOf" srcId="{51335F48-18DC-4198-AE12-2CE554C2A5B1}" destId="{0714BF5D-9642-4063-8984-7B603C99DC2B}" srcOrd="2" destOrd="0" presId="urn:microsoft.com/office/officeart/2005/8/layout/hierarchy1"/>
    <dgm:cxn modelId="{3CC1EE91-B51C-4E61-94A8-2E9A3651277A}" type="presParOf" srcId="{51335F48-18DC-4198-AE12-2CE554C2A5B1}" destId="{A2122499-B5E0-4691-8987-D3DD1E5A09C1}" srcOrd="3" destOrd="0" presId="urn:microsoft.com/office/officeart/2005/8/layout/hierarchy1"/>
    <dgm:cxn modelId="{E7AC47CB-A3CF-40CA-A318-6379AB3E46E8}" type="presParOf" srcId="{A2122499-B5E0-4691-8987-D3DD1E5A09C1}" destId="{6FB06F16-75B7-4105-89F5-AE6C2F648CD9}" srcOrd="0" destOrd="0" presId="urn:microsoft.com/office/officeart/2005/8/layout/hierarchy1"/>
    <dgm:cxn modelId="{FA4C4DA4-6AFE-4C20-9B3D-AD42D1ECEFA6}" type="presParOf" srcId="{6FB06F16-75B7-4105-89F5-AE6C2F648CD9}" destId="{2631F99A-F2B7-4087-ABF1-B860E4642EE9}" srcOrd="0" destOrd="0" presId="urn:microsoft.com/office/officeart/2005/8/layout/hierarchy1"/>
    <dgm:cxn modelId="{C42710A7-1B87-44DB-802D-71B1E39C425C}" type="presParOf" srcId="{6FB06F16-75B7-4105-89F5-AE6C2F648CD9}" destId="{F7EF1B35-D0E6-401C-B4D5-D2EBAD97E7E8}" srcOrd="1" destOrd="0" presId="urn:microsoft.com/office/officeart/2005/8/layout/hierarchy1"/>
    <dgm:cxn modelId="{7A037CF6-1B90-4495-9EA5-22E519CF7749}" type="presParOf" srcId="{A2122499-B5E0-4691-8987-D3DD1E5A09C1}" destId="{D6A87DF2-0BC6-405B-B811-DA5A1A14D312}" srcOrd="1" destOrd="0" presId="urn:microsoft.com/office/officeart/2005/8/layout/hierarchy1"/>
    <dgm:cxn modelId="{04FC373A-13F4-467E-B820-5216B52FCF0F}" type="presParOf" srcId="{DF13CF9D-77E7-48E1-A3EF-D57310C62964}" destId="{826E5C42-5D2A-4F89-BEEB-4791DF4B5D80}" srcOrd="2" destOrd="0" presId="urn:microsoft.com/office/officeart/2005/8/layout/hierarchy1"/>
    <dgm:cxn modelId="{BCF4B698-D514-4132-B4ED-1A2B2F160E1C}" type="presParOf" srcId="{DF13CF9D-77E7-48E1-A3EF-D57310C62964}" destId="{77EF2BDF-C96E-4AE1-A2BF-85EA60028400}" srcOrd="3" destOrd="0" presId="urn:microsoft.com/office/officeart/2005/8/layout/hierarchy1"/>
    <dgm:cxn modelId="{A09F83DB-41F8-4E79-899F-0A9DF909DB41}" type="presParOf" srcId="{77EF2BDF-C96E-4AE1-A2BF-85EA60028400}" destId="{DD817C08-E742-466A-9161-0EB02829C0F2}" srcOrd="0" destOrd="0" presId="urn:microsoft.com/office/officeart/2005/8/layout/hierarchy1"/>
    <dgm:cxn modelId="{92B0E432-163B-409F-87BD-2F163DC8B385}" type="presParOf" srcId="{DD817C08-E742-466A-9161-0EB02829C0F2}" destId="{34343277-E4AC-4F39-B013-688A6ED5A1A9}" srcOrd="0" destOrd="0" presId="urn:microsoft.com/office/officeart/2005/8/layout/hierarchy1"/>
    <dgm:cxn modelId="{2A1DF08F-B8D7-4793-BB24-676580F6AEE0}" type="presParOf" srcId="{DD817C08-E742-466A-9161-0EB02829C0F2}" destId="{887D76F9-9193-41F9-975B-9485CF52AA11}" srcOrd="1" destOrd="0" presId="urn:microsoft.com/office/officeart/2005/8/layout/hierarchy1"/>
    <dgm:cxn modelId="{3093B26D-70F6-42CB-8775-853BE45AC7F0}" type="presParOf" srcId="{77EF2BDF-C96E-4AE1-A2BF-85EA60028400}" destId="{A19A387A-5C5E-47C2-9E44-0BD3E263B593}" srcOrd="1" destOrd="0" presId="urn:microsoft.com/office/officeart/2005/8/layout/hierarchy1"/>
    <dgm:cxn modelId="{CB607A83-39DB-4522-B32E-D43BB881528C}" type="presParOf" srcId="{DF13CF9D-77E7-48E1-A3EF-D57310C62964}" destId="{828FBEF6-E3FB-42FC-842A-7AD6C151C9F9}" srcOrd="4" destOrd="0" presId="urn:microsoft.com/office/officeart/2005/8/layout/hierarchy1"/>
    <dgm:cxn modelId="{C0C050F1-5E4B-4954-9E50-B426A176C1AF}" type="presParOf" srcId="{DF13CF9D-77E7-48E1-A3EF-D57310C62964}" destId="{CEB6CD12-5EF1-445C-A77F-352F6783978A}" srcOrd="5" destOrd="0" presId="urn:microsoft.com/office/officeart/2005/8/layout/hierarchy1"/>
    <dgm:cxn modelId="{A695123C-F01E-460B-B001-B9DC87CF5B89}" type="presParOf" srcId="{CEB6CD12-5EF1-445C-A77F-352F6783978A}" destId="{E8B58308-A3D1-4E5E-93C6-1D2C15A68A2D}" srcOrd="0" destOrd="0" presId="urn:microsoft.com/office/officeart/2005/8/layout/hierarchy1"/>
    <dgm:cxn modelId="{D16767C2-317B-4887-B478-D7D17C55E42A}" type="presParOf" srcId="{E8B58308-A3D1-4E5E-93C6-1D2C15A68A2D}" destId="{506D186C-E91B-4C3D-83A6-987BFB715BF1}" srcOrd="0" destOrd="0" presId="urn:microsoft.com/office/officeart/2005/8/layout/hierarchy1"/>
    <dgm:cxn modelId="{DD5637AC-4F9A-480B-B426-4D5A16B3E6CB}" type="presParOf" srcId="{E8B58308-A3D1-4E5E-93C6-1D2C15A68A2D}" destId="{39DE21D8-BB80-42F1-8DEC-43D24253C768}" srcOrd="1" destOrd="0" presId="urn:microsoft.com/office/officeart/2005/8/layout/hierarchy1"/>
    <dgm:cxn modelId="{67CFB43F-8506-4002-B0C0-7B2792112DE4}" type="presParOf" srcId="{CEB6CD12-5EF1-445C-A77F-352F6783978A}" destId="{647CFE4A-CFE3-4197-AC20-B303E8560893}" srcOrd="1" destOrd="0" presId="urn:microsoft.com/office/officeart/2005/8/layout/hierarchy1"/>
    <dgm:cxn modelId="{D59C80D2-9D18-46C8-9B85-89E08D4C8C53}" type="presParOf" srcId="{647CFE4A-CFE3-4197-AC20-B303E8560893}" destId="{3CF50A88-5251-4A36-B7C1-C6D09A1610EE}" srcOrd="0" destOrd="0" presId="urn:microsoft.com/office/officeart/2005/8/layout/hierarchy1"/>
    <dgm:cxn modelId="{B0093673-A66A-4252-82F0-16B19401F3AA}" type="presParOf" srcId="{647CFE4A-CFE3-4197-AC20-B303E8560893}" destId="{A68F4ADB-CCF8-4B42-BE59-BF8251D8DCBF}" srcOrd="1" destOrd="0" presId="urn:microsoft.com/office/officeart/2005/8/layout/hierarchy1"/>
    <dgm:cxn modelId="{A5DB150D-9174-44E2-993F-A07B33C30EF1}" type="presParOf" srcId="{A68F4ADB-CCF8-4B42-BE59-BF8251D8DCBF}" destId="{BA1445A1-D565-4A39-91B7-6DC7035116DB}" srcOrd="0" destOrd="0" presId="urn:microsoft.com/office/officeart/2005/8/layout/hierarchy1"/>
    <dgm:cxn modelId="{1BC6EB20-FBAE-4E06-88A4-AF987D3FFEFF}" type="presParOf" srcId="{BA1445A1-D565-4A39-91B7-6DC7035116DB}" destId="{43C4A0F1-4F4B-494A-8C6E-500AD288FCDE}" srcOrd="0" destOrd="0" presId="urn:microsoft.com/office/officeart/2005/8/layout/hierarchy1"/>
    <dgm:cxn modelId="{DD1B8DDE-CA6A-4797-A408-D77DDE1BA759}" type="presParOf" srcId="{BA1445A1-D565-4A39-91B7-6DC7035116DB}" destId="{50F40960-D764-4BE5-994D-A42B40459766}" srcOrd="1" destOrd="0" presId="urn:microsoft.com/office/officeart/2005/8/layout/hierarchy1"/>
    <dgm:cxn modelId="{A713DDEF-E369-4EFF-AB5B-A17CDD1CEEF5}" type="presParOf" srcId="{A68F4ADB-CCF8-4B42-BE59-BF8251D8DCBF}" destId="{C7EF107E-5665-402D-AF77-F383437BC191}" srcOrd="1" destOrd="0" presId="urn:microsoft.com/office/officeart/2005/8/layout/hierarchy1"/>
    <dgm:cxn modelId="{45C57FF4-9526-44C2-9984-BF4CAFF9781E}" type="presParOf" srcId="{2117652E-A178-4AB0-98E4-F3F645709836}" destId="{7136608E-1F20-4769-8FAA-98C37F9AB461}" srcOrd="1" destOrd="0" presId="urn:microsoft.com/office/officeart/2005/8/layout/hierarchy1"/>
    <dgm:cxn modelId="{838F06A4-048C-4530-8000-D53F554FF19A}" type="presParOf" srcId="{7136608E-1F20-4769-8FAA-98C37F9AB461}" destId="{C34F9889-C06A-4643-BBB7-EB5B96AF2720}" srcOrd="0" destOrd="0" presId="urn:microsoft.com/office/officeart/2005/8/layout/hierarchy1"/>
    <dgm:cxn modelId="{D00AE843-C3B1-4B9C-BD29-681F012A4EE9}" type="presParOf" srcId="{C34F9889-C06A-4643-BBB7-EB5B96AF2720}" destId="{B43B1948-4F8F-4D4E-A4A2-1E3AA15DF566}" srcOrd="0" destOrd="0" presId="urn:microsoft.com/office/officeart/2005/8/layout/hierarchy1"/>
    <dgm:cxn modelId="{908C4107-EF8A-4B7A-8264-70282F4B4F20}" type="presParOf" srcId="{C34F9889-C06A-4643-BBB7-EB5B96AF2720}" destId="{4586FF31-7703-41EE-B4FB-9406EB269F83}" srcOrd="1" destOrd="0" presId="urn:microsoft.com/office/officeart/2005/8/layout/hierarchy1"/>
    <dgm:cxn modelId="{DDB4987D-2140-45E4-A6F8-71E6E1B2E96A}" type="presParOf" srcId="{7136608E-1F20-4769-8FAA-98C37F9AB461}" destId="{B2FC32B6-36F4-4981-807B-7967A14E3C0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5CD67D-5B95-4626-8B86-C04C932A7BC0}">
      <dsp:nvSpPr>
        <dsp:cNvPr id="0" name=""/>
        <dsp:cNvSpPr/>
      </dsp:nvSpPr>
      <dsp:spPr>
        <a:xfrm>
          <a:off x="-544376" y="330472"/>
          <a:ext cx="8153400" cy="509587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A414479-35FA-4C1B-9D97-9BE88A817768}">
      <dsp:nvSpPr>
        <dsp:cNvPr id="0" name=""/>
        <dsp:cNvSpPr/>
      </dsp:nvSpPr>
      <dsp:spPr>
        <a:xfrm>
          <a:off x="1351288" y="3048714"/>
          <a:ext cx="285369" cy="2853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B79DAE-4500-4C8C-A76F-DC890C743298}">
      <dsp:nvSpPr>
        <dsp:cNvPr id="0" name=""/>
        <dsp:cNvSpPr/>
      </dsp:nvSpPr>
      <dsp:spPr>
        <a:xfrm>
          <a:off x="-381010" y="76194"/>
          <a:ext cx="8153391" cy="2175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211" tIns="0" rIns="0" bIns="0" numCol="1" spcCol="1270" anchor="t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4000" b="1" u="sng" kern="1200" dirty="0"/>
            <a:t>Comunicarea asertivă </a:t>
          </a:r>
          <a:endParaRPr lang="ro-RO" sz="4000" kern="1200" dirty="0"/>
        </a:p>
      </dsp:txBody>
      <dsp:txXfrm>
        <a:off x="-381010" y="76194"/>
        <a:ext cx="8153391" cy="2175938"/>
      </dsp:txXfrm>
    </dsp:sp>
    <dsp:sp modelId="{D6780AEC-D831-45D0-9573-62C963BBFB1E}">
      <dsp:nvSpPr>
        <dsp:cNvPr id="0" name=""/>
        <dsp:cNvSpPr/>
      </dsp:nvSpPr>
      <dsp:spPr>
        <a:xfrm>
          <a:off x="3980760" y="1749266"/>
          <a:ext cx="489204" cy="4892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EF0715-6620-48E4-AF9E-CDF25B16C2E4}">
      <dsp:nvSpPr>
        <dsp:cNvPr id="0" name=""/>
        <dsp:cNvSpPr/>
      </dsp:nvSpPr>
      <dsp:spPr>
        <a:xfrm>
          <a:off x="0" y="914391"/>
          <a:ext cx="7721809" cy="3373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219" tIns="0" rIns="0" bIns="0" numCol="1" spcCol="1270" anchor="t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4000" kern="1200" dirty="0"/>
            <a:t>este cea care are cel mai mare succes pe termen lung; din acest considerent este recomandată pentru dezvoltarea și menținerea relațiilor interumane.</a:t>
          </a:r>
        </a:p>
      </dsp:txBody>
      <dsp:txXfrm>
        <a:off x="0" y="914391"/>
        <a:ext cx="7721809" cy="33734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46227-CAEE-4932-B4CC-5DE4667A846B}">
      <dsp:nvSpPr>
        <dsp:cNvPr id="0" name=""/>
        <dsp:cNvSpPr/>
      </dsp:nvSpPr>
      <dsp:spPr>
        <a:xfrm rot="16200000">
          <a:off x="-1195527" y="1196540"/>
          <a:ext cx="5029199" cy="2636118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b="1" kern="1200" dirty="0" err="1"/>
            <a:t>stăpînirea</a:t>
          </a:r>
          <a:r>
            <a:rPr lang="ro-RO" sz="2400" b="1" kern="1200" dirty="0"/>
            <a:t> unor abilități de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b="1" kern="1200" dirty="0"/>
            <a:t>comunicare</a:t>
          </a:r>
        </a:p>
      </dsp:txBody>
      <dsp:txXfrm rot="5400000">
        <a:off x="1013" y="1005840"/>
        <a:ext cx="2636118" cy="3017519"/>
      </dsp:txXfrm>
    </dsp:sp>
    <dsp:sp modelId="{F1001D35-4F02-439C-96AB-A15558327E87}">
      <dsp:nvSpPr>
        <dsp:cNvPr id="0" name=""/>
        <dsp:cNvSpPr/>
      </dsp:nvSpPr>
      <dsp:spPr>
        <a:xfrm rot="16200000">
          <a:off x="1638300" y="1196540"/>
          <a:ext cx="5029199" cy="2636118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b="1" kern="1200" dirty="0"/>
            <a:t>control al comportamentului nonverbal</a:t>
          </a:r>
        </a:p>
      </dsp:txBody>
      <dsp:txXfrm rot="5400000">
        <a:off x="2834840" y="1005840"/>
        <a:ext cx="2636118" cy="3017519"/>
      </dsp:txXfrm>
    </dsp:sp>
    <dsp:sp modelId="{A8FCE981-EC1A-49EC-BDB7-9494A1E703B9}">
      <dsp:nvSpPr>
        <dsp:cNvPr id="0" name=""/>
        <dsp:cNvSpPr/>
      </dsp:nvSpPr>
      <dsp:spPr>
        <a:xfrm rot="16200000">
          <a:off x="4472127" y="1196540"/>
          <a:ext cx="5029199" cy="2636118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b="1" kern="1200" dirty="0"/>
            <a:t>dorința, intenția de a ne exprima nevoile, drepturile.</a:t>
          </a:r>
        </a:p>
      </dsp:txBody>
      <dsp:txXfrm rot="5400000">
        <a:off x="5668667" y="1005840"/>
        <a:ext cx="2636118" cy="30175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7A8BB-793A-46C8-AE45-580C16A75850}">
      <dsp:nvSpPr>
        <dsp:cNvPr id="0" name=""/>
        <dsp:cNvSpPr/>
      </dsp:nvSpPr>
      <dsp:spPr>
        <a:xfrm>
          <a:off x="4229100" y="3086100"/>
          <a:ext cx="3771900" cy="377190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6500" kern="1200" dirty="0"/>
        </a:p>
      </dsp:txBody>
      <dsp:txXfrm>
        <a:off x="4987420" y="3969650"/>
        <a:ext cx="2255260" cy="1938834"/>
      </dsp:txXfrm>
    </dsp:sp>
    <dsp:sp modelId="{12D1EAE0-5E97-4811-A88B-A86BF4E5F7F1}">
      <dsp:nvSpPr>
        <dsp:cNvPr id="0" name=""/>
        <dsp:cNvSpPr/>
      </dsp:nvSpPr>
      <dsp:spPr>
        <a:xfrm>
          <a:off x="2034540" y="2194560"/>
          <a:ext cx="2743200" cy="27432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4300" kern="1200" dirty="0"/>
        </a:p>
      </dsp:txBody>
      <dsp:txXfrm>
        <a:off x="2725149" y="2889343"/>
        <a:ext cx="1361982" cy="1353634"/>
      </dsp:txXfrm>
    </dsp:sp>
    <dsp:sp modelId="{D22319C3-5AC5-4362-A688-973EFF3B794C}">
      <dsp:nvSpPr>
        <dsp:cNvPr id="0" name=""/>
        <dsp:cNvSpPr/>
      </dsp:nvSpPr>
      <dsp:spPr>
        <a:xfrm rot="20700000">
          <a:off x="3571011" y="302031"/>
          <a:ext cx="2687776" cy="268777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4800" kern="1200"/>
        </a:p>
      </dsp:txBody>
      <dsp:txXfrm rot="-20700000">
        <a:off x="4160520" y="891540"/>
        <a:ext cx="1508760" cy="1508760"/>
      </dsp:txXfrm>
    </dsp:sp>
    <dsp:sp modelId="{874DD8D2-A66B-49CB-B6A8-4870EDD06B86}">
      <dsp:nvSpPr>
        <dsp:cNvPr id="0" name=""/>
        <dsp:cNvSpPr/>
      </dsp:nvSpPr>
      <dsp:spPr>
        <a:xfrm>
          <a:off x="3969260" y="2499588"/>
          <a:ext cx="4828032" cy="4828032"/>
        </a:xfrm>
        <a:prstGeom prst="circularArrow">
          <a:avLst>
            <a:gd name="adj1" fmla="val 4687"/>
            <a:gd name="adj2" fmla="val 299029"/>
            <a:gd name="adj3" fmla="val 2556741"/>
            <a:gd name="adj4" fmla="val 15776484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CBD68-24F7-4877-9FFE-6C51464E6D3A}">
      <dsp:nvSpPr>
        <dsp:cNvPr id="0" name=""/>
        <dsp:cNvSpPr/>
      </dsp:nvSpPr>
      <dsp:spPr>
        <a:xfrm>
          <a:off x="1548724" y="1576162"/>
          <a:ext cx="3507867" cy="35078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C4925-CA42-46DF-AB54-451BD05AF0FA}">
      <dsp:nvSpPr>
        <dsp:cNvPr id="0" name=""/>
        <dsp:cNvSpPr/>
      </dsp:nvSpPr>
      <dsp:spPr>
        <a:xfrm>
          <a:off x="2949301" y="-298123"/>
          <a:ext cx="3782187" cy="37821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50A88-5251-4A36-B7C1-C6D09A1610EE}">
      <dsp:nvSpPr>
        <dsp:cNvPr id="0" name=""/>
        <dsp:cNvSpPr/>
      </dsp:nvSpPr>
      <dsp:spPr>
        <a:xfrm>
          <a:off x="6052509" y="3384320"/>
          <a:ext cx="1377357" cy="1001162"/>
        </a:xfrm>
        <a:custGeom>
          <a:avLst/>
          <a:gdLst/>
          <a:ahLst/>
          <a:cxnLst/>
          <a:rect l="0" t="0" r="0" b="0"/>
          <a:pathLst>
            <a:path>
              <a:moveTo>
                <a:pt x="1377357" y="0"/>
              </a:moveTo>
              <a:lnTo>
                <a:pt x="1377357" y="855244"/>
              </a:lnTo>
              <a:lnTo>
                <a:pt x="0" y="855244"/>
              </a:lnTo>
              <a:lnTo>
                <a:pt x="0" y="10011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8FBEF6-E3FB-42FC-842A-7AD6C151C9F9}">
      <dsp:nvSpPr>
        <dsp:cNvPr id="0" name=""/>
        <dsp:cNvSpPr/>
      </dsp:nvSpPr>
      <dsp:spPr>
        <a:xfrm>
          <a:off x="2331040" y="1558356"/>
          <a:ext cx="5098825" cy="346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728"/>
              </a:lnTo>
              <a:lnTo>
                <a:pt x="5098825" y="200728"/>
              </a:lnTo>
              <a:lnTo>
                <a:pt x="5098825" y="3466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E5C42-5D2A-4F89-BEEB-4791DF4B5D80}">
      <dsp:nvSpPr>
        <dsp:cNvPr id="0" name=""/>
        <dsp:cNvSpPr/>
      </dsp:nvSpPr>
      <dsp:spPr>
        <a:xfrm>
          <a:off x="2331040" y="1558356"/>
          <a:ext cx="2037918" cy="803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923"/>
              </a:lnTo>
              <a:lnTo>
                <a:pt x="2037918" y="657923"/>
              </a:lnTo>
              <a:lnTo>
                <a:pt x="2037918" y="8038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14BF5D-9642-4063-8984-7B603C99DC2B}">
      <dsp:nvSpPr>
        <dsp:cNvPr id="0" name=""/>
        <dsp:cNvSpPr/>
      </dsp:nvSpPr>
      <dsp:spPr>
        <a:xfrm>
          <a:off x="1755437" y="3448273"/>
          <a:ext cx="962579" cy="458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181"/>
              </a:lnTo>
              <a:lnTo>
                <a:pt x="962579" y="312181"/>
              </a:lnTo>
              <a:lnTo>
                <a:pt x="962579" y="4581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100B9-6B46-4CBE-9F27-820B70461110}">
      <dsp:nvSpPr>
        <dsp:cNvPr id="0" name=""/>
        <dsp:cNvSpPr/>
      </dsp:nvSpPr>
      <dsp:spPr>
        <a:xfrm>
          <a:off x="764946" y="3448273"/>
          <a:ext cx="990490" cy="500259"/>
        </a:xfrm>
        <a:custGeom>
          <a:avLst/>
          <a:gdLst/>
          <a:ahLst/>
          <a:cxnLst/>
          <a:rect l="0" t="0" r="0" b="0"/>
          <a:pathLst>
            <a:path>
              <a:moveTo>
                <a:pt x="990490" y="0"/>
              </a:moveTo>
              <a:lnTo>
                <a:pt x="990490" y="354340"/>
              </a:lnTo>
              <a:lnTo>
                <a:pt x="0" y="354340"/>
              </a:lnTo>
              <a:lnTo>
                <a:pt x="0" y="50025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2255F-ADF2-4B16-9600-293B634D2344}">
      <dsp:nvSpPr>
        <dsp:cNvPr id="0" name=""/>
        <dsp:cNvSpPr/>
      </dsp:nvSpPr>
      <dsp:spPr>
        <a:xfrm>
          <a:off x="1755437" y="1558356"/>
          <a:ext cx="575603" cy="889709"/>
        </a:xfrm>
        <a:custGeom>
          <a:avLst/>
          <a:gdLst/>
          <a:ahLst/>
          <a:cxnLst/>
          <a:rect l="0" t="0" r="0" b="0"/>
          <a:pathLst>
            <a:path>
              <a:moveTo>
                <a:pt x="575603" y="0"/>
              </a:moveTo>
              <a:lnTo>
                <a:pt x="575603" y="743791"/>
              </a:lnTo>
              <a:lnTo>
                <a:pt x="0" y="743791"/>
              </a:lnTo>
              <a:lnTo>
                <a:pt x="0" y="88970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DC0F4E-2630-4B30-8B9A-21000FA77754}">
      <dsp:nvSpPr>
        <dsp:cNvPr id="0" name=""/>
        <dsp:cNvSpPr/>
      </dsp:nvSpPr>
      <dsp:spPr>
        <a:xfrm>
          <a:off x="1143140" y="112436"/>
          <a:ext cx="2375799" cy="1445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1EAC21-0B54-471D-895B-B38DB75FFF1A}">
      <dsp:nvSpPr>
        <dsp:cNvPr id="0" name=""/>
        <dsp:cNvSpPr/>
      </dsp:nvSpPr>
      <dsp:spPr>
        <a:xfrm>
          <a:off x="1318155" y="278699"/>
          <a:ext cx="2375799" cy="1445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/>
            <a:t>Mențineți un ton al vocii respectuos, pozitiv.</a:t>
          </a:r>
        </a:p>
      </dsp:txBody>
      <dsp:txXfrm>
        <a:off x="1360505" y="321049"/>
        <a:ext cx="2291099" cy="1361219"/>
      </dsp:txXfrm>
    </dsp:sp>
    <dsp:sp modelId="{F14D20F6-08A4-4C66-B1B3-08579427ADA0}">
      <dsp:nvSpPr>
        <dsp:cNvPr id="0" name=""/>
        <dsp:cNvSpPr/>
      </dsp:nvSpPr>
      <dsp:spPr>
        <a:xfrm>
          <a:off x="967872" y="2448065"/>
          <a:ext cx="1575129" cy="1000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F28A0-5A2D-40B8-988E-29C40A49E120}">
      <dsp:nvSpPr>
        <dsp:cNvPr id="0" name=""/>
        <dsp:cNvSpPr/>
      </dsp:nvSpPr>
      <dsp:spPr>
        <a:xfrm>
          <a:off x="1142887" y="2614329"/>
          <a:ext cx="1575129" cy="1000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/>
            <a:t>Evitați gesticulația excesivă.</a:t>
          </a:r>
        </a:p>
      </dsp:txBody>
      <dsp:txXfrm>
        <a:off x="1172182" y="2643624"/>
        <a:ext cx="1516539" cy="941617"/>
      </dsp:txXfrm>
    </dsp:sp>
    <dsp:sp modelId="{6BD7D357-97FF-415D-99B4-7F230758A47E}">
      <dsp:nvSpPr>
        <dsp:cNvPr id="0" name=""/>
        <dsp:cNvSpPr/>
      </dsp:nvSpPr>
      <dsp:spPr>
        <a:xfrm>
          <a:off x="-22618" y="3948532"/>
          <a:ext cx="1575129" cy="1000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E00BE-9D4E-4F34-A9E5-E6B126BD5545}">
      <dsp:nvSpPr>
        <dsp:cNvPr id="0" name=""/>
        <dsp:cNvSpPr/>
      </dsp:nvSpPr>
      <dsp:spPr>
        <a:xfrm>
          <a:off x="152396" y="4114796"/>
          <a:ext cx="1575129" cy="1000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/>
            <a:t>Formulați propoziții scurte.</a:t>
          </a:r>
        </a:p>
      </dsp:txBody>
      <dsp:txXfrm>
        <a:off x="181691" y="4144091"/>
        <a:ext cx="1516539" cy="941617"/>
      </dsp:txXfrm>
    </dsp:sp>
    <dsp:sp modelId="{2631F99A-F2B7-4087-ABF1-B860E4642EE9}">
      <dsp:nvSpPr>
        <dsp:cNvPr id="0" name=""/>
        <dsp:cNvSpPr/>
      </dsp:nvSpPr>
      <dsp:spPr>
        <a:xfrm>
          <a:off x="1930451" y="3906373"/>
          <a:ext cx="1575129" cy="1000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EF1B35-D0E6-401C-B4D5-D2EBAD97E7E8}">
      <dsp:nvSpPr>
        <dsp:cNvPr id="0" name=""/>
        <dsp:cNvSpPr/>
      </dsp:nvSpPr>
      <dsp:spPr>
        <a:xfrm>
          <a:off x="2105466" y="4072637"/>
          <a:ext cx="1575129" cy="1000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dirty="0"/>
            <a:t>Focalizați-vă pe comportamentul primar.</a:t>
          </a:r>
        </a:p>
      </dsp:txBody>
      <dsp:txXfrm>
        <a:off x="2134761" y="4101932"/>
        <a:ext cx="1516539" cy="941617"/>
      </dsp:txXfrm>
    </dsp:sp>
    <dsp:sp modelId="{34343277-E4AC-4F39-B013-688A6ED5A1A9}">
      <dsp:nvSpPr>
        <dsp:cNvPr id="0" name=""/>
        <dsp:cNvSpPr/>
      </dsp:nvSpPr>
      <dsp:spPr>
        <a:xfrm>
          <a:off x="3581394" y="2362198"/>
          <a:ext cx="1575129" cy="1000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7D76F9-9193-41F9-975B-9485CF52AA11}">
      <dsp:nvSpPr>
        <dsp:cNvPr id="0" name=""/>
        <dsp:cNvSpPr/>
      </dsp:nvSpPr>
      <dsp:spPr>
        <a:xfrm>
          <a:off x="3756409" y="2528461"/>
          <a:ext cx="1575129" cy="1000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/>
            <a:t>Fiți </a:t>
          </a:r>
          <a:r>
            <a:rPr lang="ro-RO" sz="1800" kern="1200" dirty="0" err="1"/>
            <a:t>cît</a:t>
          </a:r>
          <a:r>
            <a:rPr lang="ro-RO" sz="1800" kern="1200" dirty="0"/>
            <a:t> mai concis posibil.</a:t>
          </a:r>
        </a:p>
      </dsp:txBody>
      <dsp:txXfrm>
        <a:off x="3785704" y="2557756"/>
        <a:ext cx="1516539" cy="941617"/>
      </dsp:txXfrm>
    </dsp:sp>
    <dsp:sp modelId="{506D186C-E91B-4C3D-83A6-987BFB715BF1}">
      <dsp:nvSpPr>
        <dsp:cNvPr id="0" name=""/>
        <dsp:cNvSpPr/>
      </dsp:nvSpPr>
      <dsp:spPr>
        <a:xfrm>
          <a:off x="6195547" y="1905003"/>
          <a:ext cx="2468638" cy="1479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DE21D8-BB80-42F1-8DEC-43D24253C768}">
      <dsp:nvSpPr>
        <dsp:cNvPr id="0" name=""/>
        <dsp:cNvSpPr/>
      </dsp:nvSpPr>
      <dsp:spPr>
        <a:xfrm>
          <a:off x="6370561" y="2071266"/>
          <a:ext cx="2468638" cy="14793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/>
            <a:t>Restabiliți relația funcțională cu beneficiarul </a:t>
          </a:r>
          <a:r>
            <a:rPr lang="ro-RO" sz="1800" kern="1200" dirty="0" err="1"/>
            <a:t>cît</a:t>
          </a:r>
          <a:r>
            <a:rPr lang="ro-RO" sz="1800" kern="1200" dirty="0"/>
            <a:t> mai repede posibil după un incident.</a:t>
          </a:r>
        </a:p>
      </dsp:txBody>
      <dsp:txXfrm>
        <a:off x="6413889" y="2114594"/>
        <a:ext cx="2381982" cy="1392660"/>
      </dsp:txXfrm>
    </dsp:sp>
    <dsp:sp modelId="{43C4A0F1-4F4B-494A-8C6E-500AD288FCDE}">
      <dsp:nvSpPr>
        <dsp:cNvPr id="0" name=""/>
        <dsp:cNvSpPr/>
      </dsp:nvSpPr>
      <dsp:spPr>
        <a:xfrm>
          <a:off x="5264944" y="4385483"/>
          <a:ext cx="1575129" cy="1000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F40960-D764-4BE5-994D-A42B40459766}">
      <dsp:nvSpPr>
        <dsp:cNvPr id="0" name=""/>
        <dsp:cNvSpPr/>
      </dsp:nvSpPr>
      <dsp:spPr>
        <a:xfrm>
          <a:off x="5439958" y="4551746"/>
          <a:ext cx="1575129" cy="1000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300" kern="1200" dirty="0"/>
            <a:t>Reduceți tensiunea.</a:t>
          </a:r>
        </a:p>
      </dsp:txBody>
      <dsp:txXfrm>
        <a:off x="5469253" y="4581041"/>
        <a:ext cx="1516539" cy="941617"/>
      </dsp:txXfrm>
    </dsp:sp>
    <dsp:sp modelId="{B43B1948-4F8F-4D4E-A4A2-1E3AA15DF566}">
      <dsp:nvSpPr>
        <dsp:cNvPr id="0" name=""/>
        <dsp:cNvSpPr/>
      </dsp:nvSpPr>
      <dsp:spPr>
        <a:xfrm>
          <a:off x="5263022" y="-104408"/>
          <a:ext cx="2993613" cy="13609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6FF31-7703-41EE-B4FB-9406EB269F83}">
      <dsp:nvSpPr>
        <dsp:cNvPr id="0" name=""/>
        <dsp:cNvSpPr/>
      </dsp:nvSpPr>
      <dsp:spPr>
        <a:xfrm>
          <a:off x="5438036" y="61854"/>
          <a:ext cx="2993613" cy="1360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/>
            <a:t>Evitați excesul de ”nu trebuie…”, ” nu se poate…”, ”nu vrei…” și întrebările de tipul ”De ce?” sau ”Nu-i așa că…?”.</a:t>
          </a:r>
          <a:endParaRPr lang="en-US" sz="1800" kern="1200" dirty="0"/>
        </a:p>
      </dsp:txBody>
      <dsp:txXfrm>
        <a:off x="5477895" y="101713"/>
        <a:ext cx="2913895" cy="1281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91311BA-3ECE-8E2D-C355-D7CCB39A2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45B9EDB2-F49B-2496-5A48-AAB678643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8B4FFE4-D751-92E0-542C-20A750390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F1BCD2C-132A-544F-52B6-E95492E9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004A6E9-FF84-2C05-0B07-C9995D4E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6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10B0CDC-597E-8CA7-EA15-5D8492C56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ED8F9654-439A-3BFC-C2E9-9EF2C599F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EFC64678-91F2-F364-F593-85AA84969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4F52E7E6-1567-A137-DBE2-4F747257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A69D95B-80E7-BDB4-425A-59AB6966A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5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D99AE96D-E74E-7107-6B9A-CD1CD073E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1A17A0B7-9B9F-ECA3-9EF4-723710FA2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E998E7C-BA6A-3F24-EF94-EA23EE352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33016EB-8085-C133-5B79-1F5BEDBC6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DDE96C0-C03A-B6C1-CA0C-18FD79FC0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AA1B56D-A6EC-347D-DA75-2F0C358AF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E4A1160-8C12-3271-B0D0-FEE0D9C3F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96A6AFCE-FE5D-710A-B5BC-AD4A2CDB2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1CC50C6-8AD7-B518-AEEB-924B94D9B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CB06953-C0E9-A706-DFD8-9F183BDC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9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F6B6593-49BC-779D-661B-DE0A60F16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BF9FC1CA-0950-0491-72EC-36A4CEE32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58DE4240-F791-67D9-B058-B4906DA93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50B8D88-408E-9113-6C7F-218395D3A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9640449-F7B3-EA02-2542-913B15D3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21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9ADFA5C-D4FF-7AC2-D413-9892C2861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101780E-37E0-500A-EC81-6EE5BBB58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8C408F0C-8C61-15D4-A601-AEC2BDFFC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2B37962B-A589-1551-0569-B8F452561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D31135C-09FB-79EA-02CC-2206501D9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77AABF15-7DBD-C868-B2B4-17FE6D44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1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75EC6FA-7D3E-8DD0-74FE-6CD035272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F75B388A-1ACA-E047-AC45-0D14F4E29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A04CC0CF-B157-9BB0-1C26-559CA1573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ADB7155E-E550-F354-E7FF-391869F217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7A50E831-789C-1DD6-55AF-D517A13E4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AB84BE93-79A3-4E7C-4854-F661BF524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AEBB4D4A-4457-7147-2BD2-E5F72C18D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4D35B85E-A584-68B7-5C3F-FB7DCAC0A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69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BD3E273-CA83-AA5B-544C-6F2CC7CE5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D8771449-F117-7DFA-77D9-D79E12325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4AF31A14-6C0D-FF70-5A47-B903F0969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625C7134-01B4-15FA-50AD-F0304D56A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8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939B07A8-852C-D063-EC50-54DFDE113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0662C450-0308-9BA7-0B9A-9FC0B6026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0B1F738C-307D-844F-261E-2311FAE89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1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11C124C-2D4A-44E8-EBFD-D8B788C5A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3757358-4483-5321-49FC-F5E0E498F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BCF25EC9-3B7C-759B-F69B-1E2B13A4C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694244B-84F0-259F-369B-99E7C728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A70852DA-F0D6-749D-ABAC-7ECD53308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A78704F8-BA82-4820-5E11-02BA35865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83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528ECDE-96A2-7A14-E1F1-E93149DCB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43926078-0FDB-F8CB-67B9-467229EB54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209ABF4C-CD16-FBB0-0AB9-7A98B915F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D0845D75-2F87-1558-01AB-F56C099F8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01D5377B-AE7B-9447-BBC7-EF5C1CB4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30755053-5339-0F62-6397-A4E6983A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1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453EE988-BA85-4F36-7199-79795A51D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02877C7E-D7A1-3E27-D825-7DC2232AA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4FCBE4A-1B71-98F4-346C-D5D653A00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A2A099-DC85-4EEE-A268-5006C7653AB2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B7AFECE-5BF2-A61E-E8CB-2B31BAA0D2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21B44127-1B8D-0662-5E4B-7F4D24159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6C15F-9442-4C63-8DF1-73324F9D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4444332"/>
            <a:ext cx="3558466" cy="16459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br>
              <a:rPr lang="en-US" sz="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o-RO" sz="2400" b="1" kern="1200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  <a:r>
              <a:rPr lang="ro-RO" sz="3200" b="1" u="sng" dirty="0">
                <a:solidFill>
                  <a:schemeClr val="bg1"/>
                </a:solidFill>
              </a:rPr>
              <a:t>Comunicarea asertivă </a:t>
            </a:r>
            <a:br>
              <a:rPr lang="ro-RO" sz="2400" dirty="0"/>
            </a:br>
            <a:endParaRPr lang="en-US" sz="2400" b="1" kern="1200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id="{0F478D08-9578-39B5-06F8-113073C8D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4" y="1607538"/>
            <a:ext cx="11164824" cy="114439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49240" y="4440602"/>
            <a:ext cx="6007608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Tatiana</a:t>
            </a:r>
            <a:r>
              <a:rPr lang="ro-RO" altLang="en-US" dirty="0"/>
              <a:t> </a:t>
            </a:r>
            <a:r>
              <a:rPr lang="ro-RO" altLang="en-US" dirty="0" err="1"/>
              <a:t>Mîinea</a:t>
            </a:r>
            <a:r>
              <a:rPr lang="ro-RO" altLang="en-US" dirty="0"/>
              <a:t> </a:t>
            </a:r>
            <a:r>
              <a:rPr lang="en-US" altLang="en-US" dirty="0"/>
              <a:t>, medic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 Keystone Moldova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16 </a:t>
            </a:r>
            <a:r>
              <a:rPr lang="en-US" altLang="en-US" dirty="0" err="1"/>
              <a:t>ianuarie</a:t>
            </a:r>
            <a:r>
              <a:rPr lang="en-US" altLang="en-US" dirty="0"/>
              <a:t>,  2026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767840" y="3257142"/>
            <a:ext cx="886968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br>
              <a:rPr lang="ro-RO" altLang="en-US" sz="1600" b="1">
                <a:cs typeface="Times New Roman" panose="02020603050405020304" pitchFamily="18" charset="0"/>
              </a:rPr>
            </a:br>
            <a:endParaRPr 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438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0" y="1514475"/>
            <a:ext cx="8229805" cy="4344324"/>
          </a:xfrm>
        </p:spPr>
        <p:txBody>
          <a:bodyPr>
            <a:normAutofit/>
          </a:bodyPr>
          <a:lstStyle/>
          <a:p>
            <a:pPr lvl="0"/>
            <a:r>
              <a:rPr lang="ro-RO" dirty="0"/>
              <a:t>aceleași cuvinte au sensuri diferite pentru diferite persoane;</a:t>
            </a:r>
            <a:endParaRPr lang="en-US" dirty="0"/>
          </a:p>
          <a:p>
            <a:pPr lvl="0"/>
            <a:r>
              <a:rPr lang="ro-RO" dirty="0"/>
              <a:t>dificultăți de exprimare;</a:t>
            </a:r>
            <a:endParaRPr lang="en-US" dirty="0"/>
          </a:p>
          <a:p>
            <a:pPr lvl="0"/>
            <a:r>
              <a:rPr lang="ro-RO" dirty="0"/>
              <a:t>climat de muncă necorespunzător;</a:t>
            </a:r>
            <a:endParaRPr lang="en-US" dirty="0"/>
          </a:p>
          <a:p>
            <a:pPr lvl="0"/>
            <a:r>
              <a:rPr lang="ro-RO" dirty="0"/>
              <a:t>folosirea unor canale informaționale necorespunzătoare;</a:t>
            </a:r>
            <a:endParaRPr lang="en-US" dirty="0"/>
          </a:p>
          <a:p>
            <a:pPr lvl="0"/>
            <a:r>
              <a:rPr lang="ro-RO" dirty="0"/>
              <a:t>concluzii grăbite asupra mesajului;</a:t>
            </a:r>
            <a:endParaRPr lang="en-US" dirty="0"/>
          </a:p>
          <a:p>
            <a:pPr lvl="0"/>
            <a:r>
              <a:rPr lang="ro-RO" dirty="0"/>
              <a:t>rutina în procesul de comunicare etc.</a:t>
            </a:r>
            <a:endParaRPr lang="en-US" dirty="0"/>
          </a:p>
          <a:p>
            <a:endParaRPr lang="en-US" dirty="0"/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37D11B2B-C31E-EB61-B07A-21B8FE0ED93B}"/>
              </a:ext>
            </a:extLst>
          </p:cNvPr>
          <p:cNvSpPr txBox="1"/>
          <p:nvPr/>
        </p:nvSpPr>
        <p:spPr>
          <a:xfrm>
            <a:off x="1609725" y="345044"/>
            <a:ext cx="95059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3200" b="1" dirty="0"/>
              <a:t>Unele dintre bariere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914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3443" y="675724"/>
            <a:ext cx="7125113" cy="4505876"/>
          </a:xfrm>
        </p:spPr>
        <p:txBody>
          <a:bodyPr/>
          <a:lstStyle/>
          <a:p>
            <a:pPr algn="ctr"/>
            <a:r>
              <a:rPr lang="ro-RO" sz="4000" b="1" dirty="0"/>
              <a:t>Vă mulțumim pentru atenție!!!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56106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2133600" y="457200"/>
          <a:ext cx="81534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4544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1" y="152401"/>
            <a:ext cx="7125113" cy="924475"/>
          </a:xfrm>
        </p:spPr>
        <p:txBody>
          <a:bodyPr/>
          <a:lstStyle/>
          <a:p>
            <a:r>
              <a:rPr lang="ro-RO" b="1" u="sng" dirty="0">
                <a:solidFill>
                  <a:schemeClr val="bg1"/>
                </a:solidFill>
              </a:rPr>
              <a:t>A fi asertiv</a:t>
            </a:r>
            <a:endParaRPr lang="ro-RO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371600"/>
          <a:ext cx="8305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097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381001"/>
            <a:ext cx="8229600" cy="924475"/>
          </a:xfrm>
        </p:spPr>
        <p:txBody>
          <a:bodyPr/>
          <a:lstStyle/>
          <a:p>
            <a:pPr algn="ctr"/>
            <a:r>
              <a:rPr lang="en-US" b="1" dirty="0" err="1"/>
              <a:t>Ca</a:t>
            </a:r>
            <a:r>
              <a:rPr lang="ro-RO" b="1" dirty="0" err="1"/>
              <a:t>racteristici</a:t>
            </a:r>
            <a:r>
              <a:rPr lang="ro-RO" b="1" dirty="0"/>
              <a:t> ale stilului asertiv: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447801"/>
            <a:ext cx="8229600" cy="5029199"/>
          </a:xfrm>
        </p:spPr>
        <p:txBody>
          <a:bodyPr>
            <a:normAutofit/>
          </a:bodyPr>
          <a:lstStyle/>
          <a:p>
            <a:pPr lvl="0"/>
            <a:r>
              <a:rPr lang="ro-RO" b="1" dirty="0"/>
              <a:t>Spune ce vrei să spui și fă-o clar</a:t>
            </a:r>
            <a:r>
              <a:rPr lang="ro-RO" dirty="0"/>
              <a:t>.</a:t>
            </a:r>
            <a:endParaRPr lang="en-US" dirty="0"/>
          </a:p>
          <a:p>
            <a:pPr lvl="1"/>
            <a:r>
              <a:rPr lang="ro-RO" sz="2600" i="1" dirty="0"/>
              <a:t>Oferă instrucțiuni politicos, dar ferm.</a:t>
            </a:r>
            <a:endParaRPr lang="en-US" sz="2600" i="1" dirty="0"/>
          </a:p>
          <a:p>
            <a:pPr lvl="0"/>
            <a:r>
              <a:rPr lang="ro-RO" u="sng" dirty="0"/>
              <a:t>Asigură-te de contactul vizual cu persoana înainte de a da instrucțiuni.</a:t>
            </a:r>
            <a:endParaRPr lang="en-US" u="sng" dirty="0"/>
          </a:p>
          <a:p>
            <a:pPr lvl="0" algn="r"/>
            <a:r>
              <a:rPr lang="ro-RO" b="1" dirty="0"/>
              <a:t>Acționează conform cu cele spuse.</a:t>
            </a:r>
            <a:endParaRPr lang="en-US" b="1" dirty="0"/>
          </a:p>
          <a:p>
            <a:pPr lvl="0"/>
            <a:r>
              <a:rPr lang="ro-R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Nu-i cereți persoanei să facă ceva ce spuneți. Doar îi amintiți că instrucțiunile trebuie urmate</a:t>
            </a:r>
            <a:r>
              <a:rPr lang="ro-RO" dirty="0"/>
              <a:t>.</a:t>
            </a:r>
            <a:endParaRPr lang="en-US" dirty="0"/>
          </a:p>
          <a:p>
            <a:pPr lvl="0"/>
            <a:r>
              <a:rPr lang="ro-RO" sz="2400" dirty="0">
                <a:latin typeface="Aharoni" pitchFamily="2" charset="-79"/>
                <a:cs typeface="Aharoni" pitchFamily="2" charset="-79"/>
              </a:rPr>
              <a:t>În cazul în care beneficiarul încearcă să se </a:t>
            </a:r>
            <a:r>
              <a:rPr lang="ro-RO" sz="2400" dirty="0" err="1">
                <a:latin typeface="Aharoni" pitchFamily="2" charset="-79"/>
                <a:cs typeface="Aharoni" pitchFamily="2" charset="-79"/>
              </a:rPr>
              <a:t>tîrguiască</a:t>
            </a:r>
            <a:r>
              <a:rPr lang="ro-RO" sz="2400" dirty="0">
                <a:latin typeface="Aharoni" pitchFamily="2" charset="-79"/>
                <a:cs typeface="Aharoni" pitchFamily="2" charset="-79"/>
              </a:rPr>
              <a:t> cu </a:t>
            </a:r>
            <a:r>
              <a:rPr lang="ro-RO" sz="2400" dirty="0" err="1">
                <a:latin typeface="Aharoni" pitchFamily="2" charset="-79"/>
                <a:cs typeface="Aharoni" pitchFamily="2" charset="-79"/>
              </a:rPr>
              <a:t>dvs</a:t>
            </a:r>
            <a:r>
              <a:rPr lang="ro-RO" sz="2400" dirty="0">
                <a:latin typeface="Aharoni" pitchFamily="2" charset="-79"/>
                <a:cs typeface="Aharoni" pitchFamily="2" charset="-79"/>
              </a:rPr>
              <a:t>, </a:t>
            </a:r>
            <a:r>
              <a:rPr lang="ro-RO" sz="2400" dirty="0" err="1">
                <a:latin typeface="Aharoni" pitchFamily="2" charset="-79"/>
                <a:cs typeface="Aharoni" pitchFamily="2" charset="-79"/>
              </a:rPr>
              <a:t>rămîneți</a:t>
            </a:r>
            <a:r>
              <a:rPr lang="ro-RO" sz="2400" dirty="0">
                <a:latin typeface="Aharoni" pitchFamily="2" charset="-79"/>
                <a:cs typeface="Aharoni" pitchFamily="2" charset="-79"/>
              </a:rPr>
              <a:t> ferm pe poziție.</a:t>
            </a:r>
            <a:endParaRPr lang="en-US" sz="2400" dirty="0">
              <a:latin typeface="Aharoni" pitchFamily="2" charset="-79"/>
              <a:cs typeface="Aharoni" pitchFamily="2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2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/>
              <a:t>Pași esențiali în comunicare: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400175"/>
            <a:ext cx="9572625" cy="4458624"/>
          </a:xfrm>
        </p:spPr>
        <p:txBody>
          <a:bodyPr>
            <a:noAutofit/>
          </a:bodyPr>
          <a:lstStyle/>
          <a:p>
            <a:pPr lvl="0"/>
            <a:r>
              <a:rPr lang="ro-RO" sz="2400" dirty="0"/>
              <a:t>Stabiliți contactul vizual: ”uită-te la mine”.</a:t>
            </a:r>
            <a:endParaRPr lang="en-US" sz="2400" dirty="0"/>
          </a:p>
          <a:p>
            <a:pPr lvl="0"/>
            <a:r>
              <a:rPr lang="ro-RO" sz="2400" dirty="0"/>
              <a:t>Vorbiți clar și distinct, pe un ton normal.</a:t>
            </a:r>
            <a:endParaRPr lang="en-US" sz="2400" dirty="0"/>
          </a:p>
          <a:p>
            <a:pPr lvl="0"/>
            <a:r>
              <a:rPr lang="ro-RO" sz="2400" dirty="0"/>
              <a:t>Rostiți solicitarea într-o manieră simplă și concisă, subliniind ce doriți să facă. Evitați solicitările negative (adică ce nu vreți să facă interlocutorul).</a:t>
            </a:r>
            <a:endParaRPr lang="en-US" sz="2400" dirty="0"/>
          </a:p>
          <a:p>
            <a:pPr lvl="0"/>
            <a:r>
              <a:rPr lang="ro-RO" sz="2400" dirty="0"/>
              <a:t>Verificați dacă interlocutorul a auzit ce ați spus, </a:t>
            </a:r>
            <a:r>
              <a:rPr lang="ro-RO" sz="2400" dirty="0" err="1"/>
              <a:t>cerîndu-i</a:t>
            </a:r>
            <a:r>
              <a:rPr lang="ro-RO" sz="2400" dirty="0"/>
              <a:t> să repete. Dacă repetă corect puteți întări percepția corectă </a:t>
            </a:r>
            <a:r>
              <a:rPr lang="ro-RO" sz="2400" dirty="0" err="1"/>
              <a:t>zicînd</a:t>
            </a:r>
            <a:r>
              <a:rPr lang="ro-RO" sz="2400" dirty="0"/>
              <a:t>: ”Exact. Ați înțes bine, acum fă ce te-am rugat”. Dacă nu poate realiza ceea ce ați cerut, împărțiți solicitarea în fragmente mai mici.</a:t>
            </a:r>
            <a:endParaRPr lang="en-US" sz="24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88248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1" y="152401"/>
            <a:ext cx="7125113" cy="685800"/>
          </a:xfrm>
        </p:spPr>
        <p:txBody>
          <a:bodyPr>
            <a:normAutofit fontScale="90000"/>
          </a:bodyPr>
          <a:lstStyle/>
          <a:p>
            <a:r>
              <a:rPr lang="ro-RO" b="1" u="sng" dirty="0"/>
              <a:t>Principii:</a:t>
            </a:r>
            <a:endParaRPr lang="ro-RO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0" y="762000"/>
          <a:ext cx="88392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9969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3443" y="675724"/>
            <a:ext cx="7125113" cy="5420276"/>
          </a:xfrm>
        </p:spPr>
        <p:txBody>
          <a:bodyPr/>
          <a:lstStyle/>
          <a:p>
            <a:pPr algn="ctr"/>
            <a:r>
              <a:rPr lang="ro-RO" sz="3600" b="1" dirty="0"/>
              <a:t>Barierele </a:t>
            </a:r>
            <a:r>
              <a:rPr lang="ro-RO" sz="3600" b="1" dirty="0" err="1"/>
              <a:t>comuncicării</a:t>
            </a:r>
            <a:r>
              <a:rPr lang="ro-RO" sz="3600" b="1" dirty="0"/>
              <a:t> asertive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78830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18" y="0"/>
            <a:ext cx="9168983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62001"/>
            <a:ext cx="8229600" cy="509679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o-RO" sz="3200" b="1" dirty="0">
                <a:solidFill>
                  <a:schemeClr val="bg1"/>
                </a:solidFill>
              </a:rPr>
              <a:t>Barierele </a:t>
            </a:r>
            <a:r>
              <a:rPr lang="ro-RO" sz="3200" dirty="0">
                <a:solidFill>
                  <a:schemeClr val="bg1"/>
                </a:solidFill>
              </a:rPr>
              <a:t>– sunt perturbații ce pot interveni în procesul de comunicare. Perturbarea mesajului transmis poate avea o asemenea intensitate </a:t>
            </a:r>
            <a:r>
              <a:rPr lang="ro-RO" sz="3200" dirty="0" err="1">
                <a:solidFill>
                  <a:schemeClr val="bg1"/>
                </a:solidFill>
              </a:rPr>
              <a:t>încît</a:t>
            </a:r>
            <a:r>
              <a:rPr lang="ro-RO" sz="3200" dirty="0">
                <a:solidFill>
                  <a:schemeClr val="bg1"/>
                </a:solidFill>
              </a:rPr>
              <a:t> între acestea și mesajul primit să existe diferențe vizibile.</a:t>
            </a:r>
            <a:endParaRPr lang="en-US" sz="32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795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/>
              <a:t>Unele dintre bariere: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447800"/>
            <a:ext cx="7125112" cy="4868198"/>
          </a:xfrm>
        </p:spPr>
        <p:txBody>
          <a:bodyPr>
            <a:normAutofit/>
          </a:bodyPr>
          <a:lstStyle/>
          <a:p>
            <a:pPr lvl="0"/>
            <a:r>
              <a:rPr lang="ro-RO" sz="2600" dirty="0"/>
              <a:t>tendința de a judeca, de a aproba sau de a nu fi de-acord cu părerile interlocutorului;</a:t>
            </a:r>
            <a:endParaRPr lang="en-US" sz="2600" dirty="0"/>
          </a:p>
          <a:p>
            <a:pPr lvl="0"/>
            <a:r>
              <a:rPr lang="ro-RO" sz="2600" dirty="0"/>
              <a:t>oferirea de soluții, fie direct prin oferirea de sfaturi, fie indirect, folosirea întrebărilor într-un mod agresiv, autoritar;</a:t>
            </a:r>
            <a:endParaRPr lang="en-US" sz="2600" dirty="0"/>
          </a:p>
          <a:p>
            <a:pPr lvl="0"/>
            <a:r>
              <a:rPr lang="ro-RO" sz="2600" dirty="0"/>
              <a:t>recurgerea la ordine – are ca efecte reacții defensive, rezistență, reacții pasive sau agresive;</a:t>
            </a:r>
            <a:endParaRPr lang="en-US" sz="2600" dirty="0"/>
          </a:p>
          <a:p>
            <a:pPr lvl="0"/>
            <a:r>
              <a:rPr lang="ro-RO" sz="2600" dirty="0"/>
              <a:t>folosirea amenințărilor;</a:t>
            </a:r>
            <a:endParaRPr lang="en-US" sz="2600" dirty="0"/>
          </a:p>
          <a:p>
            <a:pPr lvl="0"/>
            <a:r>
              <a:rPr lang="ro-RO" sz="2600" dirty="0"/>
              <a:t>moralizarea ”ar trebui…” sau ”ar fi cea mai mare greșeală din partea ta să…”;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72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482</Words>
  <Application>Microsoft Office PowerPoint</Application>
  <PresentationFormat>Ecran lat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17" baseType="lpstr">
      <vt:lpstr>Aharoni</vt:lpstr>
      <vt:lpstr>Aptos</vt:lpstr>
      <vt:lpstr>Aptos Display</vt:lpstr>
      <vt:lpstr>Arial</vt:lpstr>
      <vt:lpstr>Times New Roman</vt:lpstr>
      <vt:lpstr>Temă Office</vt:lpstr>
      <vt:lpstr>   Comunicarea asertivă  </vt:lpstr>
      <vt:lpstr>Prezentare PowerPoint</vt:lpstr>
      <vt:lpstr>A fi asertiv</vt:lpstr>
      <vt:lpstr>Caracteristici ale stilului asertiv:</vt:lpstr>
      <vt:lpstr>Pași esențiali în comunicare: </vt:lpstr>
      <vt:lpstr>Principii:</vt:lpstr>
      <vt:lpstr>Barierele comuncicării asertive</vt:lpstr>
      <vt:lpstr>Prezentare PowerPoint</vt:lpstr>
      <vt:lpstr>Unele dintre bariere: </vt:lpstr>
      <vt:lpstr>Prezentare PowerPoint</vt:lpstr>
      <vt:lpstr>Vă mulțumim pentru atenție!!!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Catarama, Tatiana</dc:creator>
  <cp:lastModifiedBy>Catarama, Tatiana</cp:lastModifiedBy>
  <cp:revision>1</cp:revision>
  <dcterms:created xsi:type="dcterms:W3CDTF">2026-01-20T11:23:24Z</dcterms:created>
  <dcterms:modified xsi:type="dcterms:W3CDTF">2026-01-20T11:40:32Z</dcterms:modified>
</cp:coreProperties>
</file>