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6"/>
  </p:notesMasterIdLst>
  <p:sldIdLst>
    <p:sldId id="256" r:id="rId2"/>
    <p:sldId id="390" r:id="rId3"/>
    <p:sldId id="377" r:id="rId4"/>
    <p:sldId id="379" r:id="rId5"/>
    <p:sldId id="427" r:id="rId6"/>
    <p:sldId id="405" r:id="rId7"/>
    <p:sldId id="366" r:id="rId8"/>
    <p:sldId id="391" r:id="rId9"/>
    <p:sldId id="399" r:id="rId10"/>
    <p:sldId id="393" r:id="rId11"/>
    <p:sldId id="410" r:id="rId12"/>
    <p:sldId id="429" r:id="rId13"/>
    <p:sldId id="404" r:id="rId14"/>
    <p:sldId id="430" r:id="rId15"/>
    <p:sldId id="412" r:id="rId16"/>
    <p:sldId id="392" r:id="rId17"/>
    <p:sldId id="424" r:id="rId18"/>
    <p:sldId id="425" r:id="rId19"/>
    <p:sldId id="416" r:id="rId20"/>
    <p:sldId id="465" r:id="rId21"/>
    <p:sldId id="411" r:id="rId22"/>
    <p:sldId id="434" r:id="rId23"/>
    <p:sldId id="464" r:id="rId24"/>
    <p:sldId id="42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45948A-7127-45D5-93C9-7C8460F35216}" v="9" dt="2026-01-20T12:16:38.3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91716" autoAdjust="0"/>
  </p:normalViewPr>
  <p:slideViewPr>
    <p:cSldViewPr snapToGrid="0">
      <p:cViewPr varScale="1">
        <p:scale>
          <a:sx n="107" d="100"/>
          <a:sy n="107" d="100"/>
        </p:scale>
        <p:origin x="10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rama, Tatiana" userId="4e6b1bbe-0274-4f71-8265-ab196a3feb49" providerId="ADAL" clId="{89740D2D-2E4A-46A8-A15E-99CBA9E5FA6B}"/>
    <pc:docChg chg="undo custSel delSld modSld sldOrd">
      <pc:chgData name="Catarama, Tatiana" userId="4e6b1bbe-0274-4f71-8265-ab196a3feb49" providerId="ADAL" clId="{89740D2D-2E4A-46A8-A15E-99CBA9E5FA6B}" dt="2026-01-20T15:02:54.855" v="258" actId="20577"/>
      <pc:docMkLst>
        <pc:docMk/>
      </pc:docMkLst>
      <pc:sldChg chg="addSp delSp modSp mod setBg">
        <pc:chgData name="Catarama, Tatiana" userId="4e6b1bbe-0274-4f71-8265-ab196a3feb49" providerId="ADAL" clId="{89740D2D-2E4A-46A8-A15E-99CBA9E5FA6B}" dt="2026-01-20T15:02:54.855" v="258" actId="20577"/>
        <pc:sldMkLst>
          <pc:docMk/>
          <pc:sldMk cId="1407438071" sldId="256"/>
        </pc:sldMkLst>
        <pc:spChg chg="mod">
          <ac:chgData name="Catarama, Tatiana" userId="4e6b1bbe-0274-4f71-8265-ab196a3feb49" providerId="ADAL" clId="{89740D2D-2E4A-46A8-A15E-99CBA9E5FA6B}" dt="2026-01-20T15:02:54.855" v="258" actId="20577"/>
          <ac:spMkLst>
            <pc:docMk/>
            <pc:sldMk cId="1407438071" sldId="256"/>
            <ac:spMk id="2" creationId="{00000000-0000-0000-0000-000000000000}"/>
          </ac:spMkLst>
        </pc:spChg>
        <pc:spChg chg="mod ord">
          <ac:chgData name="Catarama, Tatiana" userId="4e6b1bbe-0274-4f71-8265-ab196a3feb49" providerId="ADAL" clId="{89740D2D-2E4A-46A8-A15E-99CBA9E5FA6B}" dt="2026-01-20T09:44:15.599" v="73" actId="26606"/>
          <ac:spMkLst>
            <pc:docMk/>
            <pc:sldMk cId="1407438071" sldId="256"/>
            <ac:spMk id="7" creationId="{00000000-0000-0000-0000-000000000000}"/>
          </ac:spMkLst>
        </pc:spChg>
        <pc:spChg chg="add del">
          <ac:chgData name="Catarama, Tatiana" userId="4e6b1bbe-0274-4f71-8265-ab196a3feb49" providerId="ADAL" clId="{89740D2D-2E4A-46A8-A15E-99CBA9E5FA6B}" dt="2026-01-20T09:41:48.811" v="7" actId="26606"/>
          <ac:spMkLst>
            <pc:docMk/>
            <pc:sldMk cId="1407438071" sldId="256"/>
            <ac:spMk id="12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20T09:41:48.811" v="7" actId="26606"/>
          <ac:spMkLst>
            <pc:docMk/>
            <pc:sldMk cId="1407438071" sldId="256"/>
            <ac:spMk id="14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20T09:41:48.811" v="7" actId="26606"/>
          <ac:spMkLst>
            <pc:docMk/>
            <pc:sldMk cId="1407438071" sldId="256"/>
            <ac:spMk id="16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20T09:41:48.811" v="7" actId="26606"/>
          <ac:spMkLst>
            <pc:docMk/>
            <pc:sldMk cId="1407438071" sldId="256"/>
            <ac:spMk id="18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20T09:41:52.742" v="10" actId="26606"/>
          <ac:spMkLst>
            <pc:docMk/>
            <pc:sldMk cId="1407438071" sldId="256"/>
            <ac:spMk id="20" creationId="{2596F992-698C-48C0-9D89-70DA4CE927EF}"/>
          </ac:spMkLst>
        </pc:spChg>
        <pc:spChg chg="add del">
          <ac:chgData name="Catarama, Tatiana" userId="4e6b1bbe-0274-4f71-8265-ab196a3feb49" providerId="ADAL" clId="{89740D2D-2E4A-46A8-A15E-99CBA9E5FA6B}" dt="2026-01-20T09:41:52.742" v="10" actId="26606"/>
          <ac:spMkLst>
            <pc:docMk/>
            <pc:sldMk cId="1407438071" sldId="256"/>
            <ac:spMk id="21" creationId="{E7BFF8DC-0AE7-4AD2-9B28-2E5F26D62C30}"/>
          </ac:spMkLst>
        </pc:spChg>
        <pc:spChg chg="add del">
          <ac:chgData name="Catarama, Tatiana" userId="4e6b1bbe-0274-4f71-8265-ab196a3feb49" providerId="ADAL" clId="{89740D2D-2E4A-46A8-A15E-99CBA9E5FA6B}" dt="2026-01-20T09:41:52.742" v="10" actId="26606"/>
          <ac:spMkLst>
            <pc:docMk/>
            <pc:sldMk cId="1407438071" sldId="256"/>
            <ac:spMk id="22" creationId="{7E0162AD-C6E5-4BF8-A453-76ADB36877D3}"/>
          </ac:spMkLst>
        </pc:spChg>
        <pc:spChg chg="add del">
          <ac:chgData name="Catarama, Tatiana" userId="4e6b1bbe-0274-4f71-8265-ab196a3feb49" providerId="ADAL" clId="{89740D2D-2E4A-46A8-A15E-99CBA9E5FA6B}" dt="2026-01-20T09:41:58.681" v="13" actId="26606"/>
          <ac:spMkLst>
            <pc:docMk/>
            <pc:sldMk cId="1407438071" sldId="256"/>
            <ac:spMk id="24" creationId="{66E48AFA-8884-4F68-A44F-D2C1E8609C5A}"/>
          </ac:spMkLst>
        </pc:spChg>
        <pc:spChg chg="add del">
          <ac:chgData name="Catarama, Tatiana" userId="4e6b1bbe-0274-4f71-8265-ab196a3feb49" providerId="ADAL" clId="{89740D2D-2E4A-46A8-A15E-99CBA9E5FA6B}" dt="2026-01-20T09:41:58.681" v="13" actId="26606"/>
          <ac:spMkLst>
            <pc:docMk/>
            <pc:sldMk cId="1407438071" sldId="256"/>
            <ac:spMk id="25" creationId="{969D19A6-08CB-498C-93EC-3FFB021FC68A}"/>
          </ac:spMkLst>
        </pc:spChg>
        <pc:spChg chg="add del">
          <ac:chgData name="Catarama, Tatiana" userId="4e6b1bbe-0274-4f71-8265-ab196a3feb49" providerId="ADAL" clId="{89740D2D-2E4A-46A8-A15E-99CBA9E5FA6B}" dt="2026-01-20T09:42:02.520" v="16" actId="26606"/>
          <ac:spMkLst>
            <pc:docMk/>
            <pc:sldMk cId="1407438071" sldId="256"/>
            <ac:spMk id="27" creationId="{73C994B4-9721-4148-9EEC-6793CECDE8DD}"/>
          </ac:spMkLst>
        </pc:spChg>
        <pc:spChg chg="add del">
          <ac:chgData name="Catarama, Tatiana" userId="4e6b1bbe-0274-4f71-8265-ab196a3feb49" providerId="ADAL" clId="{89740D2D-2E4A-46A8-A15E-99CBA9E5FA6B}" dt="2026-01-20T09:42:02.520" v="16" actId="26606"/>
          <ac:spMkLst>
            <pc:docMk/>
            <pc:sldMk cId="1407438071" sldId="256"/>
            <ac:spMk id="28" creationId="{F9D95E49-763A-4886-B038-82F734740554}"/>
          </ac:spMkLst>
        </pc:spChg>
        <pc:spChg chg="add del">
          <ac:chgData name="Catarama, Tatiana" userId="4e6b1bbe-0274-4f71-8265-ab196a3feb49" providerId="ADAL" clId="{89740D2D-2E4A-46A8-A15E-99CBA9E5FA6B}" dt="2026-01-20T09:42:02.520" v="16" actId="26606"/>
          <ac:spMkLst>
            <pc:docMk/>
            <pc:sldMk cId="1407438071" sldId="256"/>
            <ac:spMk id="29" creationId="{405FF9F9-2976-47BF-9D5B-059E893A7663}"/>
          </ac:spMkLst>
        </pc:spChg>
        <pc:spChg chg="add del">
          <ac:chgData name="Catarama, Tatiana" userId="4e6b1bbe-0274-4f71-8265-ab196a3feb49" providerId="ADAL" clId="{89740D2D-2E4A-46A8-A15E-99CBA9E5FA6B}" dt="2026-01-20T09:42:07.467" v="19" actId="26606"/>
          <ac:spMkLst>
            <pc:docMk/>
            <pc:sldMk cId="1407438071" sldId="256"/>
            <ac:spMk id="33" creationId="{7FF47CB7-972F-479F-A36D-9E72D26EC8DA}"/>
          </ac:spMkLst>
        </pc:spChg>
        <pc:spChg chg="add del">
          <ac:chgData name="Catarama, Tatiana" userId="4e6b1bbe-0274-4f71-8265-ab196a3feb49" providerId="ADAL" clId="{89740D2D-2E4A-46A8-A15E-99CBA9E5FA6B}" dt="2026-01-20T09:42:07.467" v="19" actId="26606"/>
          <ac:spMkLst>
            <pc:docMk/>
            <pc:sldMk cId="1407438071" sldId="256"/>
            <ac:spMk id="34" creationId="{0D153B68-5844-490D-8E67-F616D6D721CA}"/>
          </ac:spMkLst>
        </pc:spChg>
        <pc:spChg chg="add del">
          <ac:chgData name="Catarama, Tatiana" userId="4e6b1bbe-0274-4f71-8265-ab196a3feb49" providerId="ADAL" clId="{89740D2D-2E4A-46A8-A15E-99CBA9E5FA6B}" dt="2026-01-20T09:42:07.467" v="19" actId="26606"/>
          <ac:spMkLst>
            <pc:docMk/>
            <pc:sldMk cId="1407438071" sldId="256"/>
            <ac:spMk id="35" creationId="{9A0D773F-7A7D-4DBB-9DEA-86BB8B8F4BC8}"/>
          </ac:spMkLst>
        </pc:spChg>
        <pc:spChg chg="add del">
          <ac:chgData name="Catarama, Tatiana" userId="4e6b1bbe-0274-4f71-8265-ab196a3feb49" providerId="ADAL" clId="{89740D2D-2E4A-46A8-A15E-99CBA9E5FA6B}" dt="2026-01-20T09:42:12.624" v="22" actId="26606"/>
          <ac:spMkLst>
            <pc:docMk/>
            <pc:sldMk cId="1407438071" sldId="256"/>
            <ac:spMk id="37" creationId="{7D07B7BC-3270-4CF3-A7AA-0937908AD58A}"/>
          </ac:spMkLst>
        </pc:spChg>
        <pc:spChg chg="add del">
          <ac:chgData name="Catarama, Tatiana" userId="4e6b1bbe-0274-4f71-8265-ab196a3feb49" providerId="ADAL" clId="{89740D2D-2E4A-46A8-A15E-99CBA9E5FA6B}" dt="2026-01-20T09:42:14.777" v="25" actId="26606"/>
          <ac:spMkLst>
            <pc:docMk/>
            <pc:sldMk cId="1407438071" sldId="256"/>
            <ac:spMk id="47" creationId="{8B3A2D1A-45FC-4F95-B150-1C13EF2F6D09}"/>
          </ac:spMkLst>
        </pc:spChg>
        <pc:spChg chg="add del">
          <ac:chgData name="Catarama, Tatiana" userId="4e6b1bbe-0274-4f71-8265-ab196a3feb49" providerId="ADAL" clId="{89740D2D-2E4A-46A8-A15E-99CBA9E5FA6B}" dt="2026-01-20T09:42:14.777" v="25" actId="26606"/>
          <ac:spMkLst>
            <pc:docMk/>
            <pc:sldMk cId="1407438071" sldId="256"/>
            <ac:spMk id="48" creationId="{39C3C864-C625-4883-B868-9A4C470F4DD5}"/>
          </ac:spMkLst>
        </pc:spChg>
        <pc:spChg chg="add del">
          <ac:chgData name="Catarama, Tatiana" userId="4e6b1bbe-0274-4f71-8265-ab196a3feb49" providerId="ADAL" clId="{89740D2D-2E4A-46A8-A15E-99CBA9E5FA6B}" dt="2026-01-20T09:42:17.200" v="28" actId="26606"/>
          <ac:spMkLst>
            <pc:docMk/>
            <pc:sldMk cId="1407438071" sldId="256"/>
            <ac:spMk id="50" creationId="{2596F992-698C-48C0-9D89-70DA4CE927EF}"/>
          </ac:spMkLst>
        </pc:spChg>
        <pc:spChg chg="add del">
          <ac:chgData name="Catarama, Tatiana" userId="4e6b1bbe-0274-4f71-8265-ab196a3feb49" providerId="ADAL" clId="{89740D2D-2E4A-46A8-A15E-99CBA9E5FA6B}" dt="2026-01-20T09:42:17.200" v="28" actId="26606"/>
          <ac:spMkLst>
            <pc:docMk/>
            <pc:sldMk cId="1407438071" sldId="256"/>
            <ac:spMk id="51" creationId="{E7BFF8DC-0AE7-4AD2-9B28-2E5F26D62C30}"/>
          </ac:spMkLst>
        </pc:spChg>
        <pc:spChg chg="add del">
          <ac:chgData name="Catarama, Tatiana" userId="4e6b1bbe-0274-4f71-8265-ab196a3feb49" providerId="ADAL" clId="{89740D2D-2E4A-46A8-A15E-99CBA9E5FA6B}" dt="2026-01-20T09:42:17.200" v="28" actId="26606"/>
          <ac:spMkLst>
            <pc:docMk/>
            <pc:sldMk cId="1407438071" sldId="256"/>
            <ac:spMk id="52" creationId="{7E0162AD-C6E5-4BF8-A453-76ADB36877D3}"/>
          </ac:spMkLst>
        </pc:spChg>
        <pc:spChg chg="add del">
          <ac:chgData name="Catarama, Tatiana" userId="4e6b1bbe-0274-4f71-8265-ab196a3feb49" providerId="ADAL" clId="{89740D2D-2E4A-46A8-A15E-99CBA9E5FA6B}" dt="2026-01-20T09:42:18.975" v="31" actId="26606"/>
          <ac:spMkLst>
            <pc:docMk/>
            <pc:sldMk cId="1407438071" sldId="256"/>
            <ac:spMk id="54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20T09:42:18.975" v="31" actId="26606"/>
          <ac:spMkLst>
            <pc:docMk/>
            <pc:sldMk cId="1407438071" sldId="256"/>
            <ac:spMk id="55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20T09:42:18.975" v="31" actId="26606"/>
          <ac:spMkLst>
            <pc:docMk/>
            <pc:sldMk cId="1407438071" sldId="256"/>
            <ac:spMk id="56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20T09:42:18.975" v="31" actId="26606"/>
          <ac:spMkLst>
            <pc:docMk/>
            <pc:sldMk cId="1407438071" sldId="256"/>
            <ac:spMk id="57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20T09:42:21.710" v="34" actId="26606"/>
          <ac:spMkLst>
            <pc:docMk/>
            <pc:sldMk cId="1407438071" sldId="256"/>
            <ac:spMk id="59" creationId="{73C994B4-9721-4148-9EEC-6793CECDE8DD}"/>
          </ac:spMkLst>
        </pc:spChg>
        <pc:spChg chg="add del">
          <ac:chgData name="Catarama, Tatiana" userId="4e6b1bbe-0274-4f71-8265-ab196a3feb49" providerId="ADAL" clId="{89740D2D-2E4A-46A8-A15E-99CBA9E5FA6B}" dt="2026-01-20T09:42:21.710" v="34" actId="26606"/>
          <ac:spMkLst>
            <pc:docMk/>
            <pc:sldMk cId="1407438071" sldId="256"/>
            <ac:spMk id="60" creationId="{F9D95E49-763A-4886-B038-82F734740554}"/>
          </ac:spMkLst>
        </pc:spChg>
        <pc:spChg chg="add del">
          <ac:chgData name="Catarama, Tatiana" userId="4e6b1bbe-0274-4f71-8265-ab196a3feb49" providerId="ADAL" clId="{89740D2D-2E4A-46A8-A15E-99CBA9E5FA6B}" dt="2026-01-20T09:42:21.710" v="34" actId="26606"/>
          <ac:spMkLst>
            <pc:docMk/>
            <pc:sldMk cId="1407438071" sldId="256"/>
            <ac:spMk id="61" creationId="{405FF9F9-2976-47BF-9D5B-059E893A7663}"/>
          </ac:spMkLst>
        </pc:spChg>
        <pc:spChg chg="add del">
          <ac:chgData name="Catarama, Tatiana" userId="4e6b1bbe-0274-4f71-8265-ab196a3feb49" providerId="ADAL" clId="{89740D2D-2E4A-46A8-A15E-99CBA9E5FA6B}" dt="2026-01-20T09:42:26.267" v="37" actId="26606"/>
          <ac:spMkLst>
            <pc:docMk/>
            <pc:sldMk cId="1407438071" sldId="256"/>
            <ac:spMk id="65" creationId="{7FF47CB7-972F-479F-A36D-9E72D26EC8DA}"/>
          </ac:spMkLst>
        </pc:spChg>
        <pc:spChg chg="add del">
          <ac:chgData name="Catarama, Tatiana" userId="4e6b1bbe-0274-4f71-8265-ab196a3feb49" providerId="ADAL" clId="{89740D2D-2E4A-46A8-A15E-99CBA9E5FA6B}" dt="2026-01-20T09:42:26.267" v="37" actId="26606"/>
          <ac:spMkLst>
            <pc:docMk/>
            <pc:sldMk cId="1407438071" sldId="256"/>
            <ac:spMk id="66" creationId="{0D153B68-5844-490D-8E67-F616D6D721CA}"/>
          </ac:spMkLst>
        </pc:spChg>
        <pc:spChg chg="add del">
          <ac:chgData name="Catarama, Tatiana" userId="4e6b1bbe-0274-4f71-8265-ab196a3feb49" providerId="ADAL" clId="{89740D2D-2E4A-46A8-A15E-99CBA9E5FA6B}" dt="2026-01-20T09:42:26.267" v="37" actId="26606"/>
          <ac:spMkLst>
            <pc:docMk/>
            <pc:sldMk cId="1407438071" sldId="256"/>
            <ac:spMk id="67" creationId="{9A0D773F-7A7D-4DBB-9DEA-86BB8B8F4BC8}"/>
          </ac:spMkLst>
        </pc:spChg>
        <pc:spChg chg="add del">
          <ac:chgData name="Catarama, Tatiana" userId="4e6b1bbe-0274-4f71-8265-ab196a3feb49" providerId="ADAL" clId="{89740D2D-2E4A-46A8-A15E-99CBA9E5FA6B}" dt="2026-01-20T09:42:28.771" v="40" actId="26606"/>
          <ac:spMkLst>
            <pc:docMk/>
            <pc:sldMk cId="1407438071" sldId="256"/>
            <ac:spMk id="69" creationId="{8B3A2D1A-45FC-4F95-B150-1C13EF2F6D09}"/>
          </ac:spMkLst>
        </pc:spChg>
        <pc:spChg chg="add del">
          <ac:chgData name="Catarama, Tatiana" userId="4e6b1bbe-0274-4f71-8265-ab196a3feb49" providerId="ADAL" clId="{89740D2D-2E4A-46A8-A15E-99CBA9E5FA6B}" dt="2026-01-20T09:42:28.771" v="40" actId="26606"/>
          <ac:spMkLst>
            <pc:docMk/>
            <pc:sldMk cId="1407438071" sldId="256"/>
            <ac:spMk id="70" creationId="{39C3C864-C625-4883-B868-9A4C470F4DD5}"/>
          </ac:spMkLst>
        </pc:spChg>
        <pc:spChg chg="add del">
          <ac:chgData name="Catarama, Tatiana" userId="4e6b1bbe-0274-4f71-8265-ab196a3feb49" providerId="ADAL" clId="{89740D2D-2E4A-46A8-A15E-99CBA9E5FA6B}" dt="2026-01-20T09:42:30.523" v="43" actId="26606"/>
          <ac:spMkLst>
            <pc:docMk/>
            <pc:sldMk cId="1407438071" sldId="256"/>
            <ac:spMk id="72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20T09:42:30.523" v="43" actId="26606"/>
          <ac:spMkLst>
            <pc:docMk/>
            <pc:sldMk cId="1407438071" sldId="256"/>
            <ac:spMk id="73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20T09:42:30.523" v="43" actId="26606"/>
          <ac:spMkLst>
            <pc:docMk/>
            <pc:sldMk cId="1407438071" sldId="256"/>
            <ac:spMk id="74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20T09:42:30.523" v="43" actId="26606"/>
          <ac:spMkLst>
            <pc:docMk/>
            <pc:sldMk cId="1407438071" sldId="256"/>
            <ac:spMk id="75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20T09:42:32.583" v="46" actId="26606"/>
          <ac:spMkLst>
            <pc:docMk/>
            <pc:sldMk cId="1407438071" sldId="256"/>
            <ac:spMk id="77" creationId="{73C994B4-9721-4148-9EEC-6793CECDE8DD}"/>
          </ac:spMkLst>
        </pc:spChg>
        <pc:spChg chg="add del">
          <ac:chgData name="Catarama, Tatiana" userId="4e6b1bbe-0274-4f71-8265-ab196a3feb49" providerId="ADAL" clId="{89740D2D-2E4A-46A8-A15E-99CBA9E5FA6B}" dt="2026-01-20T09:42:32.583" v="46" actId="26606"/>
          <ac:spMkLst>
            <pc:docMk/>
            <pc:sldMk cId="1407438071" sldId="256"/>
            <ac:spMk id="78" creationId="{F9D95E49-763A-4886-B038-82F734740554}"/>
          </ac:spMkLst>
        </pc:spChg>
        <pc:spChg chg="add del">
          <ac:chgData name="Catarama, Tatiana" userId="4e6b1bbe-0274-4f71-8265-ab196a3feb49" providerId="ADAL" clId="{89740D2D-2E4A-46A8-A15E-99CBA9E5FA6B}" dt="2026-01-20T09:42:32.583" v="46" actId="26606"/>
          <ac:spMkLst>
            <pc:docMk/>
            <pc:sldMk cId="1407438071" sldId="256"/>
            <ac:spMk id="79" creationId="{405FF9F9-2976-47BF-9D5B-059E893A7663}"/>
          </ac:spMkLst>
        </pc:spChg>
        <pc:spChg chg="add del">
          <ac:chgData name="Catarama, Tatiana" userId="4e6b1bbe-0274-4f71-8265-ab196a3feb49" providerId="ADAL" clId="{89740D2D-2E4A-46A8-A15E-99CBA9E5FA6B}" dt="2026-01-20T09:42:41.540" v="49" actId="26606"/>
          <ac:spMkLst>
            <pc:docMk/>
            <pc:sldMk cId="1407438071" sldId="256"/>
            <ac:spMk id="83" creationId="{7FF47CB7-972F-479F-A36D-9E72D26EC8DA}"/>
          </ac:spMkLst>
        </pc:spChg>
        <pc:spChg chg="add del">
          <ac:chgData name="Catarama, Tatiana" userId="4e6b1bbe-0274-4f71-8265-ab196a3feb49" providerId="ADAL" clId="{89740D2D-2E4A-46A8-A15E-99CBA9E5FA6B}" dt="2026-01-20T09:42:41.540" v="49" actId="26606"/>
          <ac:spMkLst>
            <pc:docMk/>
            <pc:sldMk cId="1407438071" sldId="256"/>
            <ac:spMk id="84" creationId="{0D153B68-5844-490D-8E67-F616D6D721CA}"/>
          </ac:spMkLst>
        </pc:spChg>
        <pc:spChg chg="add del">
          <ac:chgData name="Catarama, Tatiana" userId="4e6b1bbe-0274-4f71-8265-ab196a3feb49" providerId="ADAL" clId="{89740D2D-2E4A-46A8-A15E-99CBA9E5FA6B}" dt="2026-01-20T09:42:41.540" v="49" actId="26606"/>
          <ac:spMkLst>
            <pc:docMk/>
            <pc:sldMk cId="1407438071" sldId="256"/>
            <ac:spMk id="85" creationId="{9A0D773F-7A7D-4DBB-9DEA-86BB8B8F4BC8}"/>
          </ac:spMkLst>
        </pc:spChg>
        <pc:spChg chg="add del">
          <ac:chgData name="Catarama, Tatiana" userId="4e6b1bbe-0274-4f71-8265-ab196a3feb49" providerId="ADAL" clId="{89740D2D-2E4A-46A8-A15E-99CBA9E5FA6B}" dt="2026-01-20T09:42:44.389" v="52" actId="26606"/>
          <ac:spMkLst>
            <pc:docMk/>
            <pc:sldMk cId="1407438071" sldId="256"/>
            <ac:spMk id="87" creationId="{8B3A2D1A-45FC-4F95-B150-1C13EF2F6D09}"/>
          </ac:spMkLst>
        </pc:spChg>
        <pc:spChg chg="add del">
          <ac:chgData name="Catarama, Tatiana" userId="4e6b1bbe-0274-4f71-8265-ab196a3feb49" providerId="ADAL" clId="{89740D2D-2E4A-46A8-A15E-99CBA9E5FA6B}" dt="2026-01-20T09:42:44.389" v="52" actId="26606"/>
          <ac:spMkLst>
            <pc:docMk/>
            <pc:sldMk cId="1407438071" sldId="256"/>
            <ac:spMk id="88" creationId="{39C3C864-C625-4883-B868-9A4C470F4DD5}"/>
          </ac:spMkLst>
        </pc:spChg>
        <pc:spChg chg="add del">
          <ac:chgData name="Catarama, Tatiana" userId="4e6b1bbe-0274-4f71-8265-ab196a3feb49" providerId="ADAL" clId="{89740D2D-2E4A-46A8-A15E-99CBA9E5FA6B}" dt="2026-01-20T09:42:46.040" v="55" actId="26606"/>
          <ac:spMkLst>
            <pc:docMk/>
            <pc:sldMk cId="1407438071" sldId="256"/>
            <ac:spMk id="90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20T09:42:46.040" v="55" actId="26606"/>
          <ac:spMkLst>
            <pc:docMk/>
            <pc:sldMk cId="1407438071" sldId="256"/>
            <ac:spMk id="91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20T09:42:46.040" v="55" actId="26606"/>
          <ac:spMkLst>
            <pc:docMk/>
            <pc:sldMk cId="1407438071" sldId="256"/>
            <ac:spMk id="92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20T09:42:46.040" v="55" actId="26606"/>
          <ac:spMkLst>
            <pc:docMk/>
            <pc:sldMk cId="1407438071" sldId="256"/>
            <ac:spMk id="93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20T09:42:48.897" v="58" actId="26606"/>
          <ac:spMkLst>
            <pc:docMk/>
            <pc:sldMk cId="1407438071" sldId="256"/>
            <ac:spMk id="95" creationId="{73C994B4-9721-4148-9EEC-6793CECDE8DD}"/>
          </ac:spMkLst>
        </pc:spChg>
        <pc:spChg chg="add del">
          <ac:chgData name="Catarama, Tatiana" userId="4e6b1bbe-0274-4f71-8265-ab196a3feb49" providerId="ADAL" clId="{89740D2D-2E4A-46A8-A15E-99CBA9E5FA6B}" dt="2026-01-20T09:42:48.897" v="58" actId="26606"/>
          <ac:spMkLst>
            <pc:docMk/>
            <pc:sldMk cId="1407438071" sldId="256"/>
            <ac:spMk id="96" creationId="{F9D95E49-763A-4886-B038-82F734740554}"/>
          </ac:spMkLst>
        </pc:spChg>
        <pc:spChg chg="add del">
          <ac:chgData name="Catarama, Tatiana" userId="4e6b1bbe-0274-4f71-8265-ab196a3feb49" providerId="ADAL" clId="{89740D2D-2E4A-46A8-A15E-99CBA9E5FA6B}" dt="2026-01-20T09:42:48.897" v="58" actId="26606"/>
          <ac:spMkLst>
            <pc:docMk/>
            <pc:sldMk cId="1407438071" sldId="256"/>
            <ac:spMk id="97" creationId="{405FF9F9-2976-47BF-9D5B-059E893A7663}"/>
          </ac:spMkLst>
        </pc:spChg>
        <pc:spChg chg="add del">
          <ac:chgData name="Catarama, Tatiana" userId="4e6b1bbe-0274-4f71-8265-ab196a3feb49" providerId="ADAL" clId="{89740D2D-2E4A-46A8-A15E-99CBA9E5FA6B}" dt="2026-01-20T09:43:03.337" v="61" actId="26606"/>
          <ac:spMkLst>
            <pc:docMk/>
            <pc:sldMk cId="1407438071" sldId="256"/>
            <ac:spMk id="101" creationId="{7D07B7BC-3270-4CF3-A7AA-0937908AD58A}"/>
          </ac:spMkLst>
        </pc:spChg>
        <pc:spChg chg="add del">
          <ac:chgData name="Catarama, Tatiana" userId="4e6b1bbe-0274-4f71-8265-ab196a3feb49" providerId="ADAL" clId="{89740D2D-2E4A-46A8-A15E-99CBA9E5FA6B}" dt="2026-01-20T09:44:15.599" v="73" actId="26606"/>
          <ac:spMkLst>
            <pc:docMk/>
            <pc:sldMk cId="1407438071" sldId="256"/>
            <ac:spMk id="111" creationId="{9D25F302-27C5-414F-97F8-6EA0A6C028BA}"/>
          </ac:spMkLst>
        </pc:spChg>
        <pc:spChg chg="add del">
          <ac:chgData name="Catarama, Tatiana" userId="4e6b1bbe-0274-4f71-8265-ab196a3feb49" providerId="ADAL" clId="{89740D2D-2E4A-46A8-A15E-99CBA9E5FA6B}" dt="2026-01-20T09:44:15.599" v="73" actId="26606"/>
          <ac:spMkLst>
            <pc:docMk/>
            <pc:sldMk cId="1407438071" sldId="256"/>
            <ac:spMk id="112" creationId="{830A36F8-48C2-4842-A87B-8CE8DF4E7FD2}"/>
          </ac:spMkLst>
        </pc:spChg>
        <pc:spChg chg="add del">
          <ac:chgData name="Catarama, Tatiana" userId="4e6b1bbe-0274-4f71-8265-ab196a3feb49" providerId="ADAL" clId="{89740D2D-2E4A-46A8-A15E-99CBA9E5FA6B}" dt="2026-01-20T09:44:15.599" v="73" actId="26606"/>
          <ac:spMkLst>
            <pc:docMk/>
            <pc:sldMk cId="1407438071" sldId="256"/>
            <ac:spMk id="113" creationId="{8F451A30-466B-4996-9BA5-CD6ABCC6D558}"/>
          </ac:spMkLst>
        </pc:spChg>
        <pc:grpChg chg="add del">
          <ac:chgData name="Catarama, Tatiana" userId="4e6b1bbe-0274-4f71-8265-ab196a3feb49" providerId="ADAL" clId="{89740D2D-2E4A-46A8-A15E-99CBA9E5FA6B}" dt="2026-01-20T09:42:12.624" v="22" actId="26606"/>
          <ac:grpSpMkLst>
            <pc:docMk/>
            <pc:sldMk cId="1407438071" sldId="256"/>
            <ac:grpSpMk id="38" creationId="{108BB4D4-D71A-48F5-B2D2-45D2D78F4C20}"/>
          </ac:grpSpMkLst>
        </pc:grpChg>
        <pc:grpChg chg="add del">
          <ac:chgData name="Catarama, Tatiana" userId="4e6b1bbe-0274-4f71-8265-ab196a3feb49" providerId="ADAL" clId="{89740D2D-2E4A-46A8-A15E-99CBA9E5FA6B}" dt="2026-01-20T09:42:12.624" v="22" actId="26606"/>
          <ac:grpSpMkLst>
            <pc:docMk/>
            <pc:sldMk cId="1407438071" sldId="256"/>
            <ac:grpSpMk id="40" creationId="{E27AF472-EAE3-4572-AB69-B92BD10DBC6D}"/>
          </ac:grpSpMkLst>
        </pc:grpChg>
        <pc:grpChg chg="add del">
          <ac:chgData name="Catarama, Tatiana" userId="4e6b1bbe-0274-4f71-8265-ab196a3feb49" providerId="ADAL" clId="{89740D2D-2E4A-46A8-A15E-99CBA9E5FA6B}" dt="2026-01-20T09:43:03.337" v="61" actId="26606"/>
          <ac:grpSpMkLst>
            <pc:docMk/>
            <pc:sldMk cId="1407438071" sldId="256"/>
            <ac:grpSpMk id="102" creationId="{108BB4D4-D71A-48F5-B2D2-45D2D78F4C20}"/>
          </ac:grpSpMkLst>
        </pc:grpChg>
        <pc:grpChg chg="add del">
          <ac:chgData name="Catarama, Tatiana" userId="4e6b1bbe-0274-4f71-8265-ab196a3feb49" providerId="ADAL" clId="{89740D2D-2E4A-46A8-A15E-99CBA9E5FA6B}" dt="2026-01-20T09:43:03.337" v="61" actId="26606"/>
          <ac:grpSpMkLst>
            <pc:docMk/>
            <pc:sldMk cId="1407438071" sldId="256"/>
            <ac:grpSpMk id="104" creationId="{E27AF472-EAE3-4572-AB69-B92BD10DBC6D}"/>
          </ac:grpSpMkLst>
        </pc:grpChg>
        <pc:picChg chg="add mod ord">
          <ac:chgData name="Catarama, Tatiana" userId="4e6b1bbe-0274-4f71-8265-ab196a3feb49" providerId="ADAL" clId="{89740D2D-2E4A-46A8-A15E-99CBA9E5FA6B}" dt="2026-01-20T09:44:15.599" v="73" actId="26606"/>
          <ac:picMkLst>
            <pc:docMk/>
            <pc:sldMk cId="1407438071" sldId="256"/>
            <ac:picMk id="3" creationId="{3D201431-093C-81EF-632B-6DF67C72622E}"/>
          </ac:picMkLst>
        </pc:picChg>
        <pc:picChg chg="del">
          <ac:chgData name="Catarama, Tatiana" userId="4e6b1bbe-0274-4f71-8265-ab196a3feb49" providerId="ADAL" clId="{89740D2D-2E4A-46A8-A15E-99CBA9E5FA6B}" dt="2026-01-20T09:40:14.086" v="2" actId="478"/>
          <ac:picMkLst>
            <pc:docMk/>
            <pc:sldMk cId="1407438071" sldId="256"/>
            <ac:picMk id="5" creationId="{00000000-0000-0000-0000-000000000000}"/>
          </ac:picMkLst>
        </pc:picChg>
        <pc:cxnChg chg="add del">
          <ac:chgData name="Catarama, Tatiana" userId="4e6b1bbe-0274-4f71-8265-ab196a3feb49" providerId="ADAL" clId="{89740D2D-2E4A-46A8-A15E-99CBA9E5FA6B}" dt="2026-01-20T09:42:02.520" v="16" actId="26606"/>
          <ac:cxnSpMkLst>
            <pc:docMk/>
            <pc:sldMk cId="1407438071" sldId="256"/>
            <ac:cxnSpMk id="30" creationId="{BA0504EE-683F-4FE2-A169-83C71FAA35CB}"/>
          </ac:cxnSpMkLst>
        </pc:cxnChg>
        <pc:cxnChg chg="add del">
          <ac:chgData name="Catarama, Tatiana" userId="4e6b1bbe-0274-4f71-8265-ab196a3feb49" providerId="ADAL" clId="{89740D2D-2E4A-46A8-A15E-99CBA9E5FA6B}" dt="2026-01-20T09:42:02.520" v="16" actId="26606"/>
          <ac:cxnSpMkLst>
            <pc:docMk/>
            <pc:sldMk cId="1407438071" sldId="256"/>
            <ac:cxnSpMk id="31" creationId="{80A61CFF-0E76-478B-B02B-73692D891E7C}"/>
          </ac:cxnSpMkLst>
        </pc:cxnChg>
        <pc:cxnChg chg="add del">
          <ac:chgData name="Catarama, Tatiana" userId="4e6b1bbe-0274-4f71-8265-ab196a3feb49" providerId="ADAL" clId="{89740D2D-2E4A-46A8-A15E-99CBA9E5FA6B}" dt="2026-01-20T09:42:21.710" v="34" actId="26606"/>
          <ac:cxnSpMkLst>
            <pc:docMk/>
            <pc:sldMk cId="1407438071" sldId="256"/>
            <ac:cxnSpMk id="62" creationId="{BA0504EE-683F-4FE2-A169-83C71FAA35CB}"/>
          </ac:cxnSpMkLst>
        </pc:cxnChg>
        <pc:cxnChg chg="add del">
          <ac:chgData name="Catarama, Tatiana" userId="4e6b1bbe-0274-4f71-8265-ab196a3feb49" providerId="ADAL" clId="{89740D2D-2E4A-46A8-A15E-99CBA9E5FA6B}" dt="2026-01-20T09:42:21.710" v="34" actId="26606"/>
          <ac:cxnSpMkLst>
            <pc:docMk/>
            <pc:sldMk cId="1407438071" sldId="256"/>
            <ac:cxnSpMk id="63" creationId="{80A61CFF-0E76-478B-B02B-73692D891E7C}"/>
          </ac:cxnSpMkLst>
        </pc:cxnChg>
        <pc:cxnChg chg="add del">
          <ac:chgData name="Catarama, Tatiana" userId="4e6b1bbe-0274-4f71-8265-ab196a3feb49" providerId="ADAL" clId="{89740D2D-2E4A-46A8-A15E-99CBA9E5FA6B}" dt="2026-01-20T09:42:32.583" v="46" actId="26606"/>
          <ac:cxnSpMkLst>
            <pc:docMk/>
            <pc:sldMk cId="1407438071" sldId="256"/>
            <ac:cxnSpMk id="80" creationId="{BA0504EE-683F-4FE2-A169-83C71FAA35CB}"/>
          </ac:cxnSpMkLst>
        </pc:cxnChg>
        <pc:cxnChg chg="add del">
          <ac:chgData name="Catarama, Tatiana" userId="4e6b1bbe-0274-4f71-8265-ab196a3feb49" providerId="ADAL" clId="{89740D2D-2E4A-46A8-A15E-99CBA9E5FA6B}" dt="2026-01-20T09:42:32.583" v="46" actId="26606"/>
          <ac:cxnSpMkLst>
            <pc:docMk/>
            <pc:sldMk cId="1407438071" sldId="256"/>
            <ac:cxnSpMk id="81" creationId="{80A61CFF-0E76-478B-B02B-73692D891E7C}"/>
          </ac:cxnSpMkLst>
        </pc:cxnChg>
        <pc:cxnChg chg="add del">
          <ac:chgData name="Catarama, Tatiana" userId="4e6b1bbe-0274-4f71-8265-ab196a3feb49" providerId="ADAL" clId="{89740D2D-2E4A-46A8-A15E-99CBA9E5FA6B}" dt="2026-01-20T09:42:48.897" v="58" actId="26606"/>
          <ac:cxnSpMkLst>
            <pc:docMk/>
            <pc:sldMk cId="1407438071" sldId="256"/>
            <ac:cxnSpMk id="98" creationId="{BA0504EE-683F-4FE2-A169-83C71FAA35CB}"/>
          </ac:cxnSpMkLst>
        </pc:cxnChg>
        <pc:cxnChg chg="add del">
          <ac:chgData name="Catarama, Tatiana" userId="4e6b1bbe-0274-4f71-8265-ab196a3feb49" providerId="ADAL" clId="{89740D2D-2E4A-46A8-A15E-99CBA9E5FA6B}" dt="2026-01-20T09:42:48.897" v="58" actId="26606"/>
          <ac:cxnSpMkLst>
            <pc:docMk/>
            <pc:sldMk cId="1407438071" sldId="256"/>
            <ac:cxnSpMk id="99" creationId="{80A61CFF-0E76-478B-B02B-73692D891E7C}"/>
          </ac:cxnSpMkLst>
        </pc:cxnChg>
      </pc:sldChg>
      <pc:sldChg chg="modSp">
        <pc:chgData name="Catarama, Tatiana" userId="4e6b1bbe-0274-4f71-8265-ab196a3feb49" providerId="ADAL" clId="{89740D2D-2E4A-46A8-A15E-99CBA9E5FA6B}" dt="2026-01-20T12:16:24.437" v="240" actId="113"/>
        <pc:sldMkLst>
          <pc:docMk/>
          <pc:sldMk cId="2934412646" sldId="377"/>
        </pc:sldMkLst>
        <pc:graphicFrameChg chg="mod">
          <ac:chgData name="Catarama, Tatiana" userId="4e6b1bbe-0274-4f71-8265-ab196a3feb49" providerId="ADAL" clId="{89740D2D-2E4A-46A8-A15E-99CBA9E5FA6B}" dt="2026-01-20T12:16:24.437" v="240" actId="113"/>
          <ac:graphicFrameMkLst>
            <pc:docMk/>
            <pc:sldMk cId="2934412646" sldId="377"/>
            <ac:graphicFrameMk id="4" creationId="{00000000-0000-0000-0000-000000000000}"/>
          </ac:graphicFrameMkLst>
        </pc:graphicFrameChg>
      </pc:sldChg>
      <pc:sldChg chg="del">
        <pc:chgData name="Catarama, Tatiana" userId="4e6b1bbe-0274-4f71-8265-ab196a3feb49" providerId="ADAL" clId="{89740D2D-2E4A-46A8-A15E-99CBA9E5FA6B}" dt="2026-01-20T09:46:02.721" v="76" actId="2696"/>
        <pc:sldMkLst>
          <pc:docMk/>
          <pc:sldMk cId="3422646566" sldId="398"/>
        </pc:sldMkLst>
      </pc:sldChg>
      <pc:sldChg chg="ord">
        <pc:chgData name="Catarama, Tatiana" userId="4e6b1bbe-0274-4f71-8265-ab196a3feb49" providerId="ADAL" clId="{89740D2D-2E4A-46A8-A15E-99CBA9E5FA6B}" dt="2026-01-20T09:46:35.310" v="78"/>
        <pc:sldMkLst>
          <pc:docMk/>
          <pc:sldMk cId="3930778958" sldId="404"/>
        </pc:sldMkLst>
      </pc:sldChg>
      <pc:sldChg chg="modSp mod">
        <pc:chgData name="Catarama, Tatiana" userId="4e6b1bbe-0274-4f71-8265-ab196a3feb49" providerId="ADAL" clId="{89740D2D-2E4A-46A8-A15E-99CBA9E5FA6B}" dt="2026-01-20T09:51:19.781" v="237" actId="20577"/>
        <pc:sldMkLst>
          <pc:docMk/>
          <pc:sldMk cId="2653878097" sldId="405"/>
        </pc:sldMkLst>
        <pc:graphicFrameChg chg="modGraphic">
          <ac:chgData name="Catarama, Tatiana" userId="4e6b1bbe-0274-4f71-8265-ab196a3feb49" providerId="ADAL" clId="{89740D2D-2E4A-46A8-A15E-99CBA9E5FA6B}" dt="2026-01-20T09:51:19.781" v="237" actId="20577"/>
          <ac:graphicFrameMkLst>
            <pc:docMk/>
            <pc:sldMk cId="2653878097" sldId="405"/>
            <ac:graphicFrameMk id="2" creationId="{00000000-0000-0000-0000-000000000000}"/>
          </ac:graphicFrameMkLst>
        </pc:graphicFrameChg>
      </pc:sldChg>
      <pc:sldChg chg="del">
        <pc:chgData name="Catarama, Tatiana" userId="4e6b1bbe-0274-4f71-8265-ab196a3feb49" providerId="ADAL" clId="{89740D2D-2E4A-46A8-A15E-99CBA9E5FA6B}" dt="2026-01-20T09:49:15.460" v="149" actId="2696"/>
        <pc:sldMkLst>
          <pc:docMk/>
          <pc:sldMk cId="3736081018" sldId="423"/>
        </pc:sldMkLst>
      </pc:sldChg>
      <pc:sldChg chg="ord">
        <pc:chgData name="Catarama, Tatiana" userId="4e6b1bbe-0274-4f71-8265-ab196a3feb49" providerId="ADAL" clId="{89740D2D-2E4A-46A8-A15E-99CBA9E5FA6B}" dt="2026-01-15T21:03:23.440" v="1"/>
        <pc:sldMkLst>
          <pc:docMk/>
          <pc:sldMk cId="1878923933" sldId="426"/>
        </pc:sldMkLst>
      </pc:sldChg>
      <pc:sldChg chg="modSp mod">
        <pc:chgData name="Catarama, Tatiana" userId="4e6b1bbe-0274-4f71-8265-ab196a3feb49" providerId="ADAL" clId="{89740D2D-2E4A-46A8-A15E-99CBA9E5FA6B}" dt="2026-01-20T09:48:32.607" v="148" actId="20577"/>
        <pc:sldMkLst>
          <pc:docMk/>
          <pc:sldMk cId="3029162126" sldId="430"/>
        </pc:sldMkLst>
        <pc:graphicFrameChg chg="modGraphic">
          <ac:chgData name="Catarama, Tatiana" userId="4e6b1bbe-0274-4f71-8265-ab196a3feb49" providerId="ADAL" clId="{89740D2D-2E4A-46A8-A15E-99CBA9E5FA6B}" dt="2026-01-20T09:48:32.607" v="148" actId="20577"/>
          <ac:graphicFrameMkLst>
            <pc:docMk/>
            <pc:sldMk cId="3029162126" sldId="430"/>
            <ac:graphicFrameMk id="4" creationId="{F1E9B550-D78B-0962-783A-23A640D8A6AD}"/>
          </ac:graphicFrameMkLst>
        </pc:graphicFrameChg>
      </pc:sldChg>
      <pc:sldChg chg="modSp mod">
        <pc:chgData name="Catarama, Tatiana" userId="4e6b1bbe-0274-4f71-8265-ab196a3feb49" providerId="ADAL" clId="{89740D2D-2E4A-46A8-A15E-99CBA9E5FA6B}" dt="2026-01-20T13:30:57.287" v="249" actId="20577"/>
        <pc:sldMkLst>
          <pc:docMk/>
          <pc:sldMk cId="3395651701" sldId="464"/>
        </pc:sldMkLst>
        <pc:spChg chg="mod">
          <ac:chgData name="Catarama, Tatiana" userId="4e6b1bbe-0274-4f71-8265-ab196a3feb49" providerId="ADAL" clId="{89740D2D-2E4A-46A8-A15E-99CBA9E5FA6B}" dt="2026-01-20T13:30:57.287" v="249" actId="20577"/>
          <ac:spMkLst>
            <pc:docMk/>
            <pc:sldMk cId="3395651701" sldId="464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58B3C2-3A95-4085-9A27-5C4466DAB471}" type="doc">
      <dgm:prSet loTypeId="urn:microsoft.com/office/officeart/2005/8/layout/list1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D0DB3EFB-C90F-42FB-B43C-21908158B748}">
      <dgm:prSet custT="1"/>
      <dgm:spPr/>
      <dgm:t>
        <a:bodyPr/>
        <a:lstStyle/>
        <a:p>
          <a:pPr rtl="0"/>
          <a:r>
            <a:rPr lang="ro-RO" sz="2400" b="0"/>
            <a:t>Învățarea </a:t>
          </a:r>
          <a:r>
            <a:rPr lang="ro-RO" sz="2400" b="0" dirty="0"/>
            <a:t>strategiilor de oferire a suportului comportamentului pozitiv</a:t>
          </a:r>
          <a:endParaRPr lang="en-US" sz="2400" b="0" dirty="0"/>
        </a:p>
      </dgm:t>
    </dgm:pt>
    <dgm:pt modelId="{A5D27746-5935-40AC-8ED1-7C99F330BF0D}" type="parTrans" cxnId="{36A9699B-CFD3-4E4F-A0EC-359821A09EF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1856334-7A81-45D7-BFC4-BE43C3898B72}" type="sibTrans" cxnId="{36A9699B-CFD3-4E4F-A0EC-359821A09EF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279DC55-3BFC-40EF-AFDF-3FBA7A94E5BD}">
      <dgm:prSet custT="1"/>
      <dgm:spPr/>
      <dgm:t>
        <a:bodyPr/>
        <a:lstStyle/>
        <a:p>
          <a:pPr rtl="0"/>
          <a:r>
            <a:rPr lang="ro-RO" sz="2400"/>
            <a:t>Înţelegerea  conexiunii  metodelor terapeutice complexe </a:t>
          </a:r>
          <a:endParaRPr lang="en-US" sz="2400" dirty="0"/>
        </a:p>
      </dgm:t>
    </dgm:pt>
    <dgm:pt modelId="{BBEBCC0D-6DA9-458D-8EB5-B499DA216F6B}" type="parTrans" cxnId="{DD369428-8392-4BED-A75E-691A09497ED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7A57352-A843-48AD-A3B9-65B5CFEBE429}" type="sibTrans" cxnId="{DD369428-8392-4BED-A75E-691A09497ED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1CFDC86-72EE-4DF4-9644-89CD39231098}" type="pres">
      <dgm:prSet presAssocID="{6458B3C2-3A95-4085-9A27-5C4466DAB471}" presName="linear" presStyleCnt="0">
        <dgm:presLayoutVars>
          <dgm:dir/>
          <dgm:animLvl val="lvl"/>
          <dgm:resizeHandles val="exact"/>
        </dgm:presLayoutVars>
      </dgm:prSet>
      <dgm:spPr/>
    </dgm:pt>
    <dgm:pt modelId="{93A9CCEA-E8A9-436E-8B2C-D4CF792EC574}" type="pres">
      <dgm:prSet presAssocID="{D0DB3EFB-C90F-42FB-B43C-21908158B748}" presName="parentLin" presStyleCnt="0"/>
      <dgm:spPr/>
    </dgm:pt>
    <dgm:pt modelId="{C00B8D05-AB6E-45CD-9F45-F993BE5E1A30}" type="pres">
      <dgm:prSet presAssocID="{D0DB3EFB-C90F-42FB-B43C-21908158B748}" presName="parentLeftMargin" presStyleLbl="node1" presStyleIdx="0" presStyleCnt="2"/>
      <dgm:spPr/>
    </dgm:pt>
    <dgm:pt modelId="{8250832F-E1EA-47A4-94E6-100AAC7D557B}" type="pres">
      <dgm:prSet presAssocID="{D0DB3EFB-C90F-42FB-B43C-21908158B748}" presName="parentText" presStyleLbl="node1" presStyleIdx="0" presStyleCnt="2" custLinFactNeighborX="-3135">
        <dgm:presLayoutVars>
          <dgm:chMax val="0"/>
          <dgm:bulletEnabled val="1"/>
        </dgm:presLayoutVars>
      </dgm:prSet>
      <dgm:spPr/>
    </dgm:pt>
    <dgm:pt modelId="{07F0B326-320C-47D1-B869-9A8E31BD4227}" type="pres">
      <dgm:prSet presAssocID="{D0DB3EFB-C90F-42FB-B43C-21908158B748}" presName="negativeSpace" presStyleCnt="0"/>
      <dgm:spPr/>
    </dgm:pt>
    <dgm:pt modelId="{180FCBB1-2EE8-4250-9B2B-3D6FF1EC1919}" type="pres">
      <dgm:prSet presAssocID="{D0DB3EFB-C90F-42FB-B43C-21908158B748}" presName="childText" presStyleLbl="conFgAcc1" presStyleIdx="0" presStyleCnt="2">
        <dgm:presLayoutVars>
          <dgm:bulletEnabled val="1"/>
        </dgm:presLayoutVars>
      </dgm:prSet>
      <dgm:spPr/>
    </dgm:pt>
    <dgm:pt modelId="{FF380A54-1A7A-4CE4-885B-2F1517295A00}" type="pres">
      <dgm:prSet presAssocID="{91856334-7A81-45D7-BFC4-BE43C3898B72}" presName="spaceBetweenRectangles" presStyleCnt="0"/>
      <dgm:spPr/>
    </dgm:pt>
    <dgm:pt modelId="{6AA9D124-4D72-4F54-8346-FB19E05FE782}" type="pres">
      <dgm:prSet presAssocID="{A279DC55-3BFC-40EF-AFDF-3FBA7A94E5BD}" presName="parentLin" presStyleCnt="0"/>
      <dgm:spPr/>
    </dgm:pt>
    <dgm:pt modelId="{38AEE47D-9E1B-45A2-95A2-6538C63CAE6E}" type="pres">
      <dgm:prSet presAssocID="{A279DC55-3BFC-40EF-AFDF-3FBA7A94E5BD}" presName="parentLeftMargin" presStyleLbl="node1" presStyleIdx="0" presStyleCnt="2"/>
      <dgm:spPr/>
    </dgm:pt>
    <dgm:pt modelId="{CE704EA0-7995-453A-82DA-FCABDF14DE19}" type="pres">
      <dgm:prSet presAssocID="{A279DC55-3BFC-40EF-AFDF-3FBA7A94E5B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9DD3A5F-8672-49BF-91EC-96E9C050094B}" type="pres">
      <dgm:prSet presAssocID="{A279DC55-3BFC-40EF-AFDF-3FBA7A94E5BD}" presName="negativeSpace" presStyleCnt="0"/>
      <dgm:spPr/>
    </dgm:pt>
    <dgm:pt modelId="{4BAB7831-F044-466C-9413-D90753DC40EA}" type="pres">
      <dgm:prSet presAssocID="{A279DC55-3BFC-40EF-AFDF-3FBA7A94E5B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D369428-8392-4BED-A75E-691A09497EDB}" srcId="{6458B3C2-3A95-4085-9A27-5C4466DAB471}" destId="{A279DC55-3BFC-40EF-AFDF-3FBA7A94E5BD}" srcOrd="1" destOrd="0" parTransId="{BBEBCC0D-6DA9-458D-8EB5-B499DA216F6B}" sibTransId="{D7A57352-A843-48AD-A3B9-65B5CFEBE429}"/>
    <dgm:cxn modelId="{57D40A3D-C9AC-480F-8375-896C60203EDC}" type="presOf" srcId="{6458B3C2-3A95-4085-9A27-5C4466DAB471}" destId="{31CFDC86-72EE-4DF4-9644-89CD39231098}" srcOrd="0" destOrd="0" presId="urn:microsoft.com/office/officeart/2005/8/layout/list1"/>
    <dgm:cxn modelId="{524F8D68-E03F-41EC-B7DB-917B4453DC5E}" type="presOf" srcId="{A279DC55-3BFC-40EF-AFDF-3FBA7A94E5BD}" destId="{38AEE47D-9E1B-45A2-95A2-6538C63CAE6E}" srcOrd="0" destOrd="0" presId="urn:microsoft.com/office/officeart/2005/8/layout/list1"/>
    <dgm:cxn modelId="{F507D579-DC7F-4D1D-B82A-040871DD8D96}" type="presOf" srcId="{D0DB3EFB-C90F-42FB-B43C-21908158B748}" destId="{8250832F-E1EA-47A4-94E6-100AAC7D557B}" srcOrd="1" destOrd="0" presId="urn:microsoft.com/office/officeart/2005/8/layout/list1"/>
    <dgm:cxn modelId="{42F49E95-D9A2-466B-90B3-C393B8CBE9A2}" type="presOf" srcId="{D0DB3EFB-C90F-42FB-B43C-21908158B748}" destId="{C00B8D05-AB6E-45CD-9F45-F993BE5E1A30}" srcOrd="0" destOrd="0" presId="urn:microsoft.com/office/officeart/2005/8/layout/list1"/>
    <dgm:cxn modelId="{36A9699B-CFD3-4E4F-A0EC-359821A09EF9}" srcId="{6458B3C2-3A95-4085-9A27-5C4466DAB471}" destId="{D0DB3EFB-C90F-42FB-B43C-21908158B748}" srcOrd="0" destOrd="0" parTransId="{A5D27746-5935-40AC-8ED1-7C99F330BF0D}" sibTransId="{91856334-7A81-45D7-BFC4-BE43C3898B72}"/>
    <dgm:cxn modelId="{5E0837C1-C5E9-4AA0-ADD7-1C40FFFA11FA}" type="presOf" srcId="{A279DC55-3BFC-40EF-AFDF-3FBA7A94E5BD}" destId="{CE704EA0-7995-453A-82DA-FCABDF14DE19}" srcOrd="1" destOrd="0" presId="urn:microsoft.com/office/officeart/2005/8/layout/list1"/>
    <dgm:cxn modelId="{7DF33017-D80C-4300-9369-3C5B3DE9DC22}" type="presParOf" srcId="{31CFDC86-72EE-4DF4-9644-89CD39231098}" destId="{93A9CCEA-E8A9-436E-8B2C-D4CF792EC574}" srcOrd="0" destOrd="0" presId="urn:microsoft.com/office/officeart/2005/8/layout/list1"/>
    <dgm:cxn modelId="{525C7692-F002-4700-BE1F-9A8B39B1CA0D}" type="presParOf" srcId="{93A9CCEA-E8A9-436E-8B2C-D4CF792EC574}" destId="{C00B8D05-AB6E-45CD-9F45-F993BE5E1A30}" srcOrd="0" destOrd="0" presId="urn:microsoft.com/office/officeart/2005/8/layout/list1"/>
    <dgm:cxn modelId="{4C89E27D-384C-4A67-88F5-66EF3253D3B4}" type="presParOf" srcId="{93A9CCEA-E8A9-436E-8B2C-D4CF792EC574}" destId="{8250832F-E1EA-47A4-94E6-100AAC7D557B}" srcOrd="1" destOrd="0" presId="urn:microsoft.com/office/officeart/2005/8/layout/list1"/>
    <dgm:cxn modelId="{8669F7D7-47E9-42D8-B7BB-57D255E62CA8}" type="presParOf" srcId="{31CFDC86-72EE-4DF4-9644-89CD39231098}" destId="{07F0B326-320C-47D1-B869-9A8E31BD4227}" srcOrd="1" destOrd="0" presId="urn:microsoft.com/office/officeart/2005/8/layout/list1"/>
    <dgm:cxn modelId="{649E4C48-7C55-4328-BA55-FD358899687B}" type="presParOf" srcId="{31CFDC86-72EE-4DF4-9644-89CD39231098}" destId="{180FCBB1-2EE8-4250-9B2B-3D6FF1EC1919}" srcOrd="2" destOrd="0" presId="urn:microsoft.com/office/officeart/2005/8/layout/list1"/>
    <dgm:cxn modelId="{50DC6F35-9770-41DB-A2A4-52EF2F0465D9}" type="presParOf" srcId="{31CFDC86-72EE-4DF4-9644-89CD39231098}" destId="{FF380A54-1A7A-4CE4-885B-2F1517295A00}" srcOrd="3" destOrd="0" presId="urn:microsoft.com/office/officeart/2005/8/layout/list1"/>
    <dgm:cxn modelId="{9C79B5EF-E42B-4E0A-AEC7-1A6748582868}" type="presParOf" srcId="{31CFDC86-72EE-4DF4-9644-89CD39231098}" destId="{6AA9D124-4D72-4F54-8346-FB19E05FE782}" srcOrd="4" destOrd="0" presId="urn:microsoft.com/office/officeart/2005/8/layout/list1"/>
    <dgm:cxn modelId="{64D0EAE9-A4BB-48AD-BBED-AE72A558916B}" type="presParOf" srcId="{6AA9D124-4D72-4F54-8346-FB19E05FE782}" destId="{38AEE47D-9E1B-45A2-95A2-6538C63CAE6E}" srcOrd="0" destOrd="0" presId="urn:microsoft.com/office/officeart/2005/8/layout/list1"/>
    <dgm:cxn modelId="{A97C40BD-919E-41BE-91D2-F2CFC3712EAE}" type="presParOf" srcId="{6AA9D124-4D72-4F54-8346-FB19E05FE782}" destId="{CE704EA0-7995-453A-82DA-FCABDF14DE19}" srcOrd="1" destOrd="0" presId="urn:microsoft.com/office/officeart/2005/8/layout/list1"/>
    <dgm:cxn modelId="{9E976980-A905-4DD3-A6EB-89B323B2F813}" type="presParOf" srcId="{31CFDC86-72EE-4DF4-9644-89CD39231098}" destId="{C9DD3A5F-8672-49BF-91EC-96E9C050094B}" srcOrd="5" destOrd="0" presId="urn:microsoft.com/office/officeart/2005/8/layout/list1"/>
    <dgm:cxn modelId="{C5273C95-716F-472D-950D-5179A36564E0}" type="presParOf" srcId="{31CFDC86-72EE-4DF4-9644-89CD39231098}" destId="{4BAB7831-F044-466C-9413-D90753DC40EA}" srcOrd="6" destOrd="0" presId="urn:microsoft.com/office/officeart/2005/8/layout/list1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289455E-BC0F-4001-8CEC-99FD0BD7E528}" type="doc">
      <dgm:prSet loTypeId="urn:microsoft.com/office/officeart/2005/8/layout/arrow5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ACA770D-2165-4372-B1F5-5D2DE0DC46D2}">
      <dgm:prSet custT="1"/>
      <dgm:spPr/>
      <dgm:t>
        <a:bodyPr/>
        <a:lstStyle/>
        <a:p>
          <a:r>
            <a:rPr lang="ro-RO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 funcție </a:t>
          </a:r>
          <a:r>
            <a:rPr lang="en-US" sz="2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comunicativă</a:t>
          </a:r>
          <a:r>
            <a:rPr lang="ro-RO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r>
            <a:rPr lang="ro-RO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en-US" sz="2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rimeşte</a:t>
          </a:r>
          <a:r>
            <a:rPr lang="en-US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atenţie</a:t>
          </a:r>
          <a:r>
            <a:rPr lang="ro-RO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r>
            <a:rPr lang="ro-RO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scapă de </a:t>
          </a:r>
          <a:r>
            <a:rPr lang="en-US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o </a:t>
          </a:r>
          <a:r>
            <a:rPr lang="en-US" sz="2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sarcină</a:t>
          </a:r>
          <a:r>
            <a:rPr lang="ro-RO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; evită </a:t>
          </a:r>
          <a:r>
            <a:rPr lang="ro-RO" sz="18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evenimente, persoane, activității; durere fizică; sarcini care par </a:t>
          </a:r>
          <a:r>
            <a:rPr lang="ro-RO" sz="18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difiile</a:t>
          </a:r>
          <a:r>
            <a:rPr lang="ro-RO" sz="18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0B54F-5C9A-4032-93DF-E60F885EBA3F}" type="parTrans" cxnId="{E63BC18A-F356-4CAC-ABAE-ED7D601ECB84}">
      <dgm:prSet/>
      <dgm:spPr/>
      <dgm:t>
        <a:bodyPr/>
        <a:lstStyle/>
        <a:p>
          <a:endParaRPr lang="en-US" sz="1400"/>
        </a:p>
      </dgm:t>
    </dgm:pt>
    <dgm:pt modelId="{5B1A59C6-EA7D-43E9-9599-0297B2B24701}" type="sibTrans" cxnId="{E63BC18A-F356-4CAC-ABAE-ED7D601ECB84}">
      <dgm:prSet/>
      <dgm:spPr/>
      <dgm:t>
        <a:bodyPr/>
        <a:lstStyle/>
        <a:p>
          <a:endParaRPr lang="en-US" sz="1400"/>
        </a:p>
      </dgm:t>
    </dgm:pt>
    <dgm:pt modelId="{065F2DEF-9BC7-4D0F-A728-57199F4BDE42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obţinerea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unor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activităţi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obiecte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dorite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tenție;  control; evenimente;  răzbunare; f</a:t>
          </a:r>
          <a:r>
            <a:rPr lang="en-US" sz="1800" b="0" i="0" dirty="0" err="1"/>
            <a:t>uncţie</a:t>
          </a:r>
          <a:r>
            <a:rPr lang="en-US" sz="1800" b="0" i="0" dirty="0"/>
            <a:t> </a:t>
          </a:r>
          <a:r>
            <a:rPr lang="en-US" sz="1800" b="0" i="0" dirty="0" err="1"/>
            <a:t>autostimulantă</a:t>
          </a: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219EC2-84D9-48D2-B32A-F266875C897D}" type="parTrans" cxnId="{E9F30AF0-AAEF-4CE7-AD24-80C7D9CAE89C}">
      <dgm:prSet/>
      <dgm:spPr/>
      <dgm:t>
        <a:bodyPr/>
        <a:lstStyle/>
        <a:p>
          <a:endParaRPr lang="en-US" sz="1400"/>
        </a:p>
      </dgm:t>
    </dgm:pt>
    <dgm:pt modelId="{393819DD-7306-4651-9842-1A5AAB1778EB}" type="sibTrans" cxnId="{E9F30AF0-AAEF-4CE7-AD24-80C7D9CAE89C}">
      <dgm:prSet/>
      <dgm:spPr/>
      <dgm:t>
        <a:bodyPr/>
        <a:lstStyle/>
        <a:p>
          <a:endParaRPr lang="en-US" sz="1400"/>
        </a:p>
      </dgm:t>
    </dgm:pt>
    <dgm:pt modelId="{E3451541-FD67-4559-8A02-91A9DB2EE12B}" type="pres">
      <dgm:prSet presAssocID="{4289455E-BC0F-4001-8CEC-99FD0BD7E528}" presName="diagram" presStyleCnt="0">
        <dgm:presLayoutVars>
          <dgm:dir/>
          <dgm:resizeHandles val="exact"/>
        </dgm:presLayoutVars>
      </dgm:prSet>
      <dgm:spPr/>
    </dgm:pt>
    <dgm:pt modelId="{3E750036-5BC8-4017-A2CF-CE55DEF76AD3}" type="pres">
      <dgm:prSet presAssocID="{3ACA770D-2165-4372-B1F5-5D2DE0DC46D2}" presName="arrow" presStyleLbl="node1" presStyleIdx="0" presStyleCnt="2">
        <dgm:presLayoutVars>
          <dgm:bulletEnabled val="1"/>
        </dgm:presLayoutVars>
      </dgm:prSet>
      <dgm:spPr/>
    </dgm:pt>
    <dgm:pt modelId="{1D4C7E6F-EB6F-443A-8800-3D3BB2615C45}" type="pres">
      <dgm:prSet presAssocID="{065F2DEF-9BC7-4D0F-A728-57199F4BDE42}" presName="arrow" presStyleLbl="node1" presStyleIdx="1" presStyleCnt="2">
        <dgm:presLayoutVars>
          <dgm:bulletEnabled val="1"/>
        </dgm:presLayoutVars>
      </dgm:prSet>
      <dgm:spPr/>
    </dgm:pt>
  </dgm:ptLst>
  <dgm:cxnLst>
    <dgm:cxn modelId="{CD9A5006-A95F-420C-9078-27F2100F962D}" type="presOf" srcId="{4289455E-BC0F-4001-8CEC-99FD0BD7E528}" destId="{E3451541-FD67-4559-8A02-91A9DB2EE12B}" srcOrd="0" destOrd="0" presId="urn:microsoft.com/office/officeart/2005/8/layout/arrow5"/>
    <dgm:cxn modelId="{E63BC18A-F356-4CAC-ABAE-ED7D601ECB84}" srcId="{4289455E-BC0F-4001-8CEC-99FD0BD7E528}" destId="{3ACA770D-2165-4372-B1F5-5D2DE0DC46D2}" srcOrd="0" destOrd="0" parTransId="{2E80B54F-5C9A-4032-93DF-E60F885EBA3F}" sibTransId="{5B1A59C6-EA7D-43E9-9599-0297B2B24701}"/>
    <dgm:cxn modelId="{4284139C-3ED6-4969-827F-135091FD7F6E}" type="presOf" srcId="{3ACA770D-2165-4372-B1F5-5D2DE0DC46D2}" destId="{3E750036-5BC8-4017-A2CF-CE55DEF76AD3}" srcOrd="0" destOrd="0" presId="urn:microsoft.com/office/officeart/2005/8/layout/arrow5"/>
    <dgm:cxn modelId="{5FB9D0AD-2B0B-4E0F-99A7-686354FFD9CE}" type="presOf" srcId="{065F2DEF-9BC7-4D0F-A728-57199F4BDE42}" destId="{1D4C7E6F-EB6F-443A-8800-3D3BB2615C45}" srcOrd="0" destOrd="0" presId="urn:microsoft.com/office/officeart/2005/8/layout/arrow5"/>
    <dgm:cxn modelId="{E9F30AF0-AAEF-4CE7-AD24-80C7D9CAE89C}" srcId="{4289455E-BC0F-4001-8CEC-99FD0BD7E528}" destId="{065F2DEF-9BC7-4D0F-A728-57199F4BDE42}" srcOrd="1" destOrd="0" parTransId="{BA219EC2-84D9-48D2-B32A-F266875C897D}" sibTransId="{393819DD-7306-4651-9842-1A5AAB1778EB}"/>
    <dgm:cxn modelId="{D59B7497-9299-47BC-BC76-B48DA7680E56}" type="presParOf" srcId="{E3451541-FD67-4559-8A02-91A9DB2EE12B}" destId="{3E750036-5BC8-4017-A2CF-CE55DEF76AD3}" srcOrd="0" destOrd="0" presId="urn:microsoft.com/office/officeart/2005/8/layout/arrow5"/>
    <dgm:cxn modelId="{F4F8BF1C-B9E5-4406-BA9B-43B43DC69FCF}" type="presParOf" srcId="{E3451541-FD67-4559-8A02-91A9DB2EE12B}" destId="{1D4C7E6F-EB6F-443A-8800-3D3BB2615C4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58FABAC-CE0B-48EE-AF69-A914C632300E}" type="doc">
      <dgm:prSet loTypeId="urn:microsoft.com/office/officeart/2005/8/layout/hierarchy6" loCatId="hierarchy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323540C8-8295-4B25-8AE2-8E1FAB523FF0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400" b="1" i="0" dirty="0" err="1"/>
            <a:t>Semne</a:t>
          </a:r>
          <a:r>
            <a:rPr lang="en-US" sz="1400" b="1" i="0" dirty="0"/>
            <a:t> de </a:t>
          </a:r>
          <a:r>
            <a:rPr lang="en-US" sz="1400" b="1" i="0" dirty="0" err="1"/>
            <a:t>comportament</a:t>
          </a:r>
          <a:r>
            <a:rPr lang="en-US" sz="1400" b="1" i="0" dirty="0"/>
            <a:t> </a:t>
          </a:r>
          <a:r>
            <a:rPr lang="en-US" sz="1400" b="1" i="0" dirty="0" err="1"/>
            <a:t>distrugător</a:t>
          </a:r>
          <a:r>
            <a:rPr lang="en-US" sz="1400" b="1" i="0" dirty="0"/>
            <a:t> </a:t>
          </a:r>
          <a:r>
            <a:rPr lang="en-US" sz="1400" b="1" i="0" dirty="0" err="1"/>
            <a:t>ce</a:t>
          </a:r>
          <a:r>
            <a:rPr lang="en-US" sz="1400" b="1" i="0" dirty="0"/>
            <a:t> </a:t>
          </a:r>
          <a:r>
            <a:rPr lang="en-US" sz="1400" b="1" i="0" dirty="0" err="1"/>
            <a:t>necesită</a:t>
          </a:r>
          <a:r>
            <a:rPr lang="en-US" sz="1400" b="1" i="0" dirty="0"/>
            <a:t> </a:t>
          </a:r>
          <a:r>
            <a:rPr lang="en-US" sz="1400" b="1" i="0" dirty="0" err="1"/>
            <a:t>atenție</a:t>
          </a:r>
          <a:r>
            <a:rPr lang="en-US" sz="1400" b="1" i="0" dirty="0"/>
            <a:t> </a:t>
          </a:r>
          <a:r>
            <a:rPr lang="en-US" sz="1400" b="1" i="0" dirty="0" err="1"/>
            <a:t>neurologică</a:t>
          </a:r>
          <a:r>
            <a:rPr lang="en-US" sz="1400" b="1" i="0" dirty="0"/>
            <a:t>:</a:t>
          </a:r>
          <a:endParaRPr lang="ro-RO" sz="1400" b="1" i="0" dirty="0"/>
        </a:p>
        <a:p>
          <a:pPr algn="l">
            <a:buFont typeface="Arial" panose="020B0604020202020204" pitchFamily="34" charset="0"/>
            <a:buChar char="•"/>
          </a:pPr>
          <a:endParaRPr lang="en-US" sz="1400" b="0" i="0" dirty="0"/>
        </a:p>
        <a:p>
          <a:pPr algn="l">
            <a:buFont typeface="Arial" panose="020B0604020202020204" pitchFamily="34" charset="0"/>
            <a:buChar char="•"/>
          </a:pPr>
          <a:r>
            <a:rPr lang="ro-RO" sz="1400" b="0" i="0" dirty="0"/>
            <a:t>- </a:t>
          </a:r>
          <a:r>
            <a:rPr lang="en-US" sz="1400" b="0" i="0" dirty="0" err="1"/>
            <a:t>Iritabilitate</a:t>
          </a:r>
          <a:r>
            <a:rPr lang="en-US" sz="1400" b="0" i="0" dirty="0"/>
            <a:t> </a:t>
          </a:r>
          <a:r>
            <a:rPr lang="en-US" sz="1400" b="0" i="0" dirty="0" err="1"/>
            <a:t>bruscă</a:t>
          </a:r>
          <a:r>
            <a:rPr lang="en-US" sz="1400" b="0" i="0" dirty="0"/>
            <a:t> </a:t>
          </a:r>
          <a:r>
            <a:rPr lang="en-US" sz="1400" b="0" i="0" dirty="0" err="1"/>
            <a:t>și</a:t>
          </a:r>
          <a:r>
            <a:rPr lang="en-US" sz="1400" b="0" i="0" dirty="0"/>
            <a:t> </a:t>
          </a:r>
          <a:r>
            <a:rPr lang="en-US" sz="1400" b="0" i="0" dirty="0" err="1"/>
            <a:t>nejustificată</a:t>
          </a:r>
          <a:r>
            <a:rPr lang="en-US" sz="1400" b="0" i="0" dirty="0"/>
            <a:t>.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400" b="0" i="0" dirty="0"/>
            <a:t>- </a:t>
          </a:r>
          <a:r>
            <a:rPr lang="pt-BR" sz="1400" b="0" i="0" dirty="0"/>
            <a:t>Episoade de confuzie severă sau dezorientare.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400" b="0" i="0" dirty="0"/>
            <a:t>- </a:t>
          </a:r>
          <a:r>
            <a:rPr lang="en-US" sz="1400" b="0" i="0" dirty="0" err="1"/>
            <a:t>Agresivitate</a:t>
          </a:r>
          <a:r>
            <a:rPr lang="en-US" sz="1400" b="0" i="0" dirty="0"/>
            <a:t> </a:t>
          </a:r>
          <a:r>
            <a:rPr lang="en-US" sz="1400" b="0" i="0" dirty="0" err="1"/>
            <a:t>verbală</a:t>
          </a:r>
          <a:r>
            <a:rPr lang="en-US" sz="1400" b="0" i="0" dirty="0"/>
            <a:t> </a:t>
          </a:r>
          <a:r>
            <a:rPr lang="en-US" sz="1400" b="0" i="0" dirty="0" err="1"/>
            <a:t>sau</a:t>
          </a:r>
          <a:r>
            <a:rPr lang="en-US" sz="1400" b="0" i="0" dirty="0"/>
            <a:t> </a:t>
          </a:r>
          <a:r>
            <a:rPr lang="en-US" sz="1400" b="0" i="0" dirty="0" err="1"/>
            <a:t>fizică</a:t>
          </a:r>
          <a:r>
            <a:rPr lang="en-US" sz="1400" b="0" i="0" dirty="0"/>
            <a:t> </a:t>
          </a:r>
          <a:r>
            <a:rPr lang="en-US" sz="1400" b="0" i="0" dirty="0" err="1"/>
            <a:t>neobișnuită</a:t>
          </a:r>
          <a:r>
            <a:rPr lang="en-US" sz="1400" b="0" i="0" dirty="0"/>
            <a:t>.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400" b="0" i="0" dirty="0"/>
            <a:t>- </a:t>
          </a:r>
          <a:r>
            <a:rPr lang="en-US" sz="1400" b="0" i="0" dirty="0"/>
            <a:t>Auto-</a:t>
          </a:r>
          <a:r>
            <a:rPr lang="en-US" sz="1400" b="0" i="0" dirty="0" err="1"/>
            <a:t>mutilare</a:t>
          </a:r>
          <a:r>
            <a:rPr lang="en-US" sz="1400" b="0" i="0" dirty="0"/>
            <a:t> (</a:t>
          </a:r>
          <a:r>
            <a:rPr lang="en-US" sz="1400" b="0" i="0" dirty="0" err="1"/>
            <a:t>lovituri</a:t>
          </a:r>
          <a:r>
            <a:rPr lang="en-US" sz="1400" b="0" i="0" dirty="0"/>
            <a:t>, </a:t>
          </a:r>
          <a:r>
            <a:rPr lang="en-US" sz="1400" b="0" i="0" dirty="0" err="1"/>
            <a:t>mușcături</a:t>
          </a:r>
          <a:r>
            <a:rPr lang="en-US" sz="1400" b="0" i="0" dirty="0"/>
            <a:t>).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400" b="0" i="0" dirty="0"/>
            <a:t>- </a:t>
          </a:r>
          <a:r>
            <a:rPr lang="en-US" sz="1400" b="0" i="0" dirty="0" err="1"/>
            <a:t>Pierderea</a:t>
          </a:r>
          <a:r>
            <a:rPr lang="en-US" sz="1400" b="0" i="0" dirty="0"/>
            <a:t> </a:t>
          </a:r>
          <a:r>
            <a:rPr lang="en-US" sz="1400" b="0" i="0" dirty="0" err="1"/>
            <a:t>bruscă</a:t>
          </a:r>
          <a:r>
            <a:rPr lang="en-US" sz="1400" b="0" i="0" dirty="0"/>
            <a:t> a </a:t>
          </a:r>
          <a:r>
            <a:rPr lang="en-US" sz="1400" b="0" i="0" dirty="0" err="1"/>
            <a:t>inhibițiilor</a:t>
          </a:r>
          <a:r>
            <a:rPr lang="en-US" sz="1400" b="0" i="0" dirty="0"/>
            <a:t> </a:t>
          </a:r>
          <a:r>
            <a:rPr lang="en-US" sz="1400" b="0" i="0" dirty="0" err="1"/>
            <a:t>sociale</a:t>
          </a:r>
          <a:r>
            <a:rPr lang="en-US" sz="1400" b="0" i="0" dirty="0"/>
            <a:t>.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400" b="0" i="0" dirty="0"/>
            <a:t>- </a:t>
          </a:r>
          <a:r>
            <a:rPr lang="en-US" sz="1400" b="0" i="0" dirty="0" err="1"/>
            <a:t>Comportament</a:t>
          </a:r>
          <a:r>
            <a:rPr lang="en-US" sz="1400" b="0" i="0" dirty="0"/>
            <a:t> </a:t>
          </a:r>
          <a:r>
            <a:rPr lang="en-US" sz="1400" b="0" i="0" dirty="0" err="1"/>
            <a:t>impulsiv</a:t>
          </a:r>
          <a:r>
            <a:rPr lang="en-US" sz="1400" b="0" i="0" dirty="0"/>
            <a:t>, </a:t>
          </a:r>
          <a:r>
            <a:rPr lang="en-US" sz="1400" b="0" i="0" dirty="0" err="1"/>
            <a:t>lipsit</a:t>
          </a:r>
          <a:r>
            <a:rPr lang="en-US" sz="1400" b="0" i="0" dirty="0"/>
            <a:t> de </a:t>
          </a:r>
          <a:r>
            <a:rPr lang="en-US" sz="1400" b="0" i="0" dirty="0" err="1"/>
            <a:t>judecată</a:t>
          </a:r>
          <a:r>
            <a:rPr lang="en-US" sz="1400" b="0" i="0" dirty="0"/>
            <a:t>.</a:t>
          </a:r>
          <a:endParaRPr lang="ro-RO" sz="1400" b="0" i="0" dirty="0"/>
        </a:p>
        <a:p>
          <a:pPr algn="l">
            <a:buFont typeface="Arial" panose="020B0604020202020204" pitchFamily="34" charset="0"/>
            <a:buChar char="•"/>
          </a:pPr>
          <a:endParaRPr lang="ro-RO" sz="1400" b="0" i="0" dirty="0"/>
        </a:p>
        <a:p>
          <a:pPr algn="l">
            <a:buFont typeface="Arial" panose="020B0604020202020204" pitchFamily="34" charset="0"/>
            <a:buChar char="•"/>
          </a:pPr>
          <a:r>
            <a:rPr lang="en-US" sz="1400" b="1" i="0" dirty="0"/>
            <a:t>Ce </a:t>
          </a:r>
          <a:r>
            <a:rPr lang="en-US" sz="1400" b="1" i="0" dirty="0" err="1"/>
            <a:t>trebuie</a:t>
          </a:r>
          <a:r>
            <a:rPr lang="en-US" sz="1400" b="1" i="0" dirty="0"/>
            <a:t> </a:t>
          </a:r>
          <a:r>
            <a:rPr lang="en-US" sz="1400" b="1" i="0" dirty="0" err="1"/>
            <a:t>să</a:t>
          </a:r>
          <a:r>
            <a:rPr lang="en-US" sz="1400" b="1" i="0" dirty="0"/>
            <a:t> </a:t>
          </a:r>
          <a:r>
            <a:rPr lang="en-US" sz="1400" b="1" i="0" dirty="0" err="1"/>
            <a:t>faci</a:t>
          </a:r>
          <a:r>
            <a:rPr lang="ro-RO" sz="1400" b="1" i="0" dirty="0"/>
            <a:t>?</a:t>
          </a:r>
          <a:br>
            <a:rPr lang="en-US" sz="1400" dirty="0"/>
          </a:br>
          <a:r>
            <a:rPr lang="en-US" sz="1400" b="0" i="0" dirty="0"/>
            <a:t>Orice </a:t>
          </a:r>
          <a:r>
            <a:rPr lang="en-US" sz="1400" b="0" i="0" dirty="0" err="1"/>
            <a:t>schimbare</a:t>
          </a:r>
          <a:r>
            <a:rPr lang="en-US" sz="1400" b="0" i="0" dirty="0"/>
            <a:t> </a:t>
          </a:r>
          <a:r>
            <a:rPr lang="en-US" sz="1400" b="0" i="0" dirty="0" err="1"/>
            <a:t>comportamentală</a:t>
          </a:r>
          <a:r>
            <a:rPr lang="en-US" sz="1400" b="0" i="0" dirty="0"/>
            <a:t> </a:t>
          </a:r>
          <a:r>
            <a:rPr lang="en-US" sz="1400" b="0" i="0" dirty="0" err="1"/>
            <a:t>bruscă</a:t>
          </a:r>
          <a:r>
            <a:rPr lang="en-US" sz="1400" b="0" i="0" dirty="0"/>
            <a:t>, </a:t>
          </a:r>
          <a:r>
            <a:rPr lang="en-US" sz="1400" b="0" i="0" dirty="0" err="1"/>
            <a:t>mai</a:t>
          </a:r>
          <a:r>
            <a:rPr lang="en-US" sz="1400" b="0" i="0" dirty="0"/>
            <a:t> ales </a:t>
          </a:r>
          <a:r>
            <a:rPr lang="en-US" sz="1400" b="0" i="0" dirty="0" err="1"/>
            <a:t>dacă</a:t>
          </a:r>
          <a:r>
            <a:rPr lang="en-US" sz="1400" b="0" i="0" dirty="0"/>
            <a:t> </a:t>
          </a:r>
          <a:r>
            <a:rPr lang="en-US" sz="1400" b="0" i="0" dirty="0" err="1"/>
            <a:t>este</a:t>
          </a:r>
          <a:r>
            <a:rPr lang="en-US" sz="1400" b="0" i="0" dirty="0"/>
            <a:t> </a:t>
          </a:r>
          <a:r>
            <a:rPr lang="en-US" sz="1400" b="0" i="0" dirty="0" err="1"/>
            <a:t>însoțită</a:t>
          </a:r>
          <a:r>
            <a:rPr lang="en-US" sz="1400" b="0" i="0" dirty="0"/>
            <a:t> de </a:t>
          </a:r>
          <a:r>
            <a:rPr lang="en-US" sz="1400" b="0" i="0" dirty="0" err="1"/>
            <a:t>probleme</a:t>
          </a:r>
          <a:r>
            <a:rPr lang="en-US" sz="1400" b="0" i="0" dirty="0"/>
            <a:t> de </a:t>
          </a:r>
          <a:r>
            <a:rPr lang="en-US" sz="1400" b="0" i="0" dirty="0" err="1"/>
            <a:t>memorie</a:t>
          </a:r>
          <a:r>
            <a:rPr lang="en-US" sz="1400" b="0" i="0" dirty="0"/>
            <a:t>, </a:t>
          </a:r>
          <a:r>
            <a:rPr lang="en-US" sz="1400" b="0" i="0" dirty="0" err="1"/>
            <a:t>confuzie</a:t>
          </a:r>
          <a:r>
            <a:rPr lang="en-US" sz="1400" b="0" i="0" dirty="0"/>
            <a:t>, </a:t>
          </a:r>
          <a:r>
            <a:rPr lang="en-US" sz="1400" b="0" i="0" dirty="0" err="1"/>
            <a:t>tulburări</a:t>
          </a:r>
          <a:r>
            <a:rPr lang="en-US" sz="1400" b="0" i="0" dirty="0"/>
            <a:t> de </a:t>
          </a:r>
          <a:r>
            <a:rPr lang="en-US" sz="1400" b="0" i="0" dirty="0" err="1"/>
            <a:t>somn</a:t>
          </a:r>
          <a:r>
            <a:rPr lang="ro-RO" sz="1400" b="0" i="0" dirty="0"/>
            <a:t>  </a:t>
          </a:r>
          <a:r>
            <a:rPr lang="en-US" sz="1400" b="0" i="0" dirty="0" err="1"/>
            <a:t>necesită</a:t>
          </a:r>
          <a:r>
            <a:rPr lang="ro-RO" sz="1400" b="0" i="0" dirty="0"/>
            <a:t> intervenția medicului</a:t>
          </a:r>
          <a:endParaRPr lang="ro-RO" sz="1400" b="1" dirty="0"/>
        </a:p>
      </dgm:t>
    </dgm:pt>
    <dgm:pt modelId="{1F7DCCB1-21C5-491E-B604-A94CDC145D9D}" type="sibTrans" cxnId="{66916031-80DA-4E28-A61B-71D15F26CE57}">
      <dgm:prSet/>
      <dgm:spPr/>
      <dgm:t>
        <a:bodyPr/>
        <a:lstStyle/>
        <a:p>
          <a:endParaRPr lang="en-US" sz="1400" b="1"/>
        </a:p>
      </dgm:t>
    </dgm:pt>
    <dgm:pt modelId="{C7AF82DE-82E0-4FF4-B13C-7D312CD853DE}" type="parTrans" cxnId="{66916031-80DA-4E28-A61B-71D15F26CE57}">
      <dgm:prSet custT="1"/>
      <dgm:spPr/>
      <dgm:t>
        <a:bodyPr/>
        <a:lstStyle/>
        <a:p>
          <a:endParaRPr lang="en-US" sz="1400" b="1"/>
        </a:p>
      </dgm:t>
    </dgm:pt>
    <dgm:pt modelId="{8874AE94-4FBC-4D52-B94E-6CAD42ADAE1E}">
      <dgm:prSet custT="1"/>
      <dgm:spPr/>
      <dgm:t>
        <a:bodyPr/>
        <a:lstStyle/>
        <a:p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Comportament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distrug</a:t>
          </a:r>
          <a:r>
            <a:rPr lang="ro-RO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ă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tor</a:t>
          </a:r>
          <a:r>
            <a:rPr lang="ro-RO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o-RO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rezușltă</a:t>
          </a: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</a:p>
        <a:p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disfunția</a:t>
          </a: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lobilor cu control  </a:t>
          </a:r>
          <a:r>
            <a:rPr lang="en-US" sz="1600" b="0" i="1" dirty="0"/>
            <a:t>(</a:t>
          </a:r>
          <a:r>
            <a:rPr lang="en-US" sz="1600" b="0" i="1" dirty="0" err="1"/>
            <a:t>judecată</a:t>
          </a:r>
          <a:r>
            <a:rPr lang="en-US" sz="1600" b="0" i="1" dirty="0"/>
            <a:t>, </a:t>
          </a:r>
          <a:r>
            <a:rPr lang="en-US" sz="1600" b="0" i="1" dirty="0" err="1"/>
            <a:t>controlul</a:t>
          </a:r>
          <a:r>
            <a:rPr lang="en-US" sz="1600" b="0" i="1" dirty="0"/>
            <a:t> </a:t>
          </a:r>
          <a:r>
            <a:rPr lang="en-US" sz="1600" b="0" i="1" dirty="0" err="1"/>
            <a:t>impulsurilor</a:t>
          </a:r>
          <a:r>
            <a:rPr lang="en-US" sz="1600" b="0" i="1" dirty="0"/>
            <a:t>)</a:t>
          </a:r>
          <a:endParaRPr lang="ro-RO" sz="1600" b="0" i="1" dirty="0"/>
        </a:p>
        <a:p>
          <a:r>
            <a:rPr lang="ro-RO" sz="1600" b="0" i="0" dirty="0"/>
            <a:t>Afectarea SL cu control </a:t>
          </a:r>
          <a:r>
            <a:rPr lang="ro-RO" sz="1600" b="0" i="1" dirty="0"/>
            <a:t>(emoții )</a:t>
          </a:r>
        </a:p>
        <a:p>
          <a:r>
            <a:rPr lang="ro-RO" sz="1600" b="0" i="0" dirty="0"/>
            <a:t>Modificări ale </a:t>
          </a:r>
          <a:r>
            <a:rPr lang="ro-RO" sz="1600" b="0" i="0" dirty="0" err="1"/>
            <a:t>neurotransmițătorilor</a:t>
          </a:r>
          <a:r>
            <a:rPr lang="ro-RO" sz="1600" b="0" i="0" dirty="0"/>
            <a:t> </a:t>
          </a:r>
          <a:r>
            <a:rPr lang="ro-RO" sz="1600" b="0" i="1" dirty="0"/>
            <a:t>(</a:t>
          </a:r>
          <a:r>
            <a:rPr lang="en-US" sz="1600" b="0" i="1" dirty="0" err="1"/>
            <a:t>irascibilitate</a:t>
          </a:r>
          <a:r>
            <a:rPr lang="en-US" sz="1600" b="0" i="1" dirty="0"/>
            <a:t>, </a:t>
          </a:r>
          <a:r>
            <a:rPr lang="en-US" sz="1600" b="0" i="1" dirty="0" err="1"/>
            <a:t>agitație</a:t>
          </a:r>
          <a:r>
            <a:rPr lang="en-US" sz="1600" b="0" i="1" dirty="0"/>
            <a:t>, </a:t>
          </a:r>
          <a:r>
            <a:rPr lang="en-US" sz="1600" b="0" i="1" dirty="0" err="1"/>
            <a:t>confuzie</a:t>
          </a:r>
          <a:r>
            <a:rPr lang="en-US" sz="1600" b="0" i="1" dirty="0"/>
            <a:t>, </a:t>
          </a:r>
          <a:r>
            <a:rPr lang="en-US" sz="1600" b="0" i="1" dirty="0" err="1"/>
            <a:t>lipsă</a:t>
          </a:r>
          <a:r>
            <a:rPr lang="en-US" sz="1600" b="0" i="1" dirty="0"/>
            <a:t> de </a:t>
          </a:r>
          <a:r>
            <a:rPr lang="en-US" sz="1600" b="0" i="1" dirty="0" err="1"/>
            <a:t>inhibiție</a:t>
          </a:r>
          <a:r>
            <a:rPr lang="en-US" sz="1600" b="0" i="1" dirty="0"/>
            <a:t>, auto-</a:t>
          </a:r>
          <a:r>
            <a:rPr lang="en-US" sz="1600" b="0" i="1" dirty="0" err="1"/>
            <a:t>mutilare</a:t>
          </a:r>
          <a:r>
            <a:rPr lang="en-US" sz="1600" b="0" i="1" dirty="0"/>
            <a:t> </a:t>
          </a:r>
          <a:r>
            <a:rPr lang="en-US" sz="1600" b="0" i="1" dirty="0" err="1"/>
            <a:t>sau</a:t>
          </a:r>
          <a:r>
            <a:rPr lang="en-US" sz="1600" b="0" i="1" dirty="0"/>
            <a:t> </a:t>
          </a:r>
          <a:r>
            <a:rPr lang="en-US" sz="1600" b="0" i="1" dirty="0" err="1"/>
            <a:t>agresivitate</a:t>
          </a:r>
          <a:endParaRPr lang="en-US" sz="1600" b="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7ADDC3-7ED9-4125-AD4F-1D34841F81D0}" type="parTrans" cxnId="{D127B2C0-BF5E-4D44-B27B-66865D686F45}">
      <dgm:prSet/>
      <dgm:spPr/>
      <dgm:t>
        <a:bodyPr/>
        <a:lstStyle/>
        <a:p>
          <a:endParaRPr lang="en-US"/>
        </a:p>
      </dgm:t>
    </dgm:pt>
    <dgm:pt modelId="{9374593F-8A6E-4EA9-BE32-AE9329009A28}" type="sibTrans" cxnId="{D127B2C0-BF5E-4D44-B27B-66865D686F45}">
      <dgm:prSet/>
      <dgm:spPr/>
      <dgm:t>
        <a:bodyPr/>
        <a:lstStyle/>
        <a:p>
          <a:endParaRPr lang="en-US"/>
        </a:p>
      </dgm:t>
    </dgm:pt>
    <dgm:pt modelId="{5C205828-D2F5-4B9B-B0EE-21CD422BCA12}" type="pres">
      <dgm:prSet presAssocID="{158FABAC-CE0B-48EE-AF69-A914C632300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C82693B-C7C4-46BE-BE4F-1272B62B1C1B}" type="pres">
      <dgm:prSet presAssocID="{158FABAC-CE0B-48EE-AF69-A914C632300E}" presName="hierFlow" presStyleCnt="0"/>
      <dgm:spPr/>
    </dgm:pt>
    <dgm:pt modelId="{20FC8565-4709-4311-B6DA-4E65371B4372}" type="pres">
      <dgm:prSet presAssocID="{158FABAC-CE0B-48EE-AF69-A914C632300E}" presName="firstBuf" presStyleCnt="0"/>
      <dgm:spPr/>
    </dgm:pt>
    <dgm:pt modelId="{3AA3C828-0F1C-4BA3-ADD8-D92B9EFFE419}" type="pres">
      <dgm:prSet presAssocID="{158FABAC-CE0B-48EE-AF69-A914C632300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DED97BA-C3F0-4C0F-A701-4A323303BD8C}" type="pres">
      <dgm:prSet presAssocID="{323540C8-8295-4B25-8AE2-8E1FAB523FF0}" presName="Name14" presStyleCnt="0"/>
      <dgm:spPr/>
    </dgm:pt>
    <dgm:pt modelId="{B8FAC7AC-22DD-4D1C-AB9F-2A1BC71FD903}" type="pres">
      <dgm:prSet presAssocID="{323540C8-8295-4B25-8AE2-8E1FAB523FF0}" presName="level1Shape" presStyleLbl="node0" presStyleIdx="0" presStyleCnt="1">
        <dgm:presLayoutVars>
          <dgm:chPref val="3"/>
        </dgm:presLayoutVars>
      </dgm:prSet>
      <dgm:spPr/>
    </dgm:pt>
    <dgm:pt modelId="{C5D4F9A2-ADEE-4FF1-9CA1-50358E5EAF4C}" type="pres">
      <dgm:prSet presAssocID="{323540C8-8295-4B25-8AE2-8E1FAB523FF0}" presName="hierChild2" presStyleCnt="0"/>
      <dgm:spPr/>
    </dgm:pt>
    <dgm:pt modelId="{A43C41FB-4F8C-42FA-9A6C-AD3E9310EE6F}" type="pres">
      <dgm:prSet presAssocID="{158FABAC-CE0B-48EE-AF69-A914C632300E}" presName="bgShapesFlow" presStyleCnt="0"/>
      <dgm:spPr/>
    </dgm:pt>
    <dgm:pt modelId="{65168FDC-D936-4722-89B4-8EF44A7EEE31}" type="pres">
      <dgm:prSet presAssocID="{8874AE94-4FBC-4D52-B94E-6CAD42ADAE1E}" presName="rectComp" presStyleCnt="0"/>
      <dgm:spPr/>
    </dgm:pt>
    <dgm:pt modelId="{A367BB63-2E5E-4925-B924-3C1C48FF3C31}" type="pres">
      <dgm:prSet presAssocID="{8874AE94-4FBC-4D52-B94E-6CAD42ADAE1E}" presName="bgRect" presStyleLbl="bgShp" presStyleIdx="0" presStyleCnt="1"/>
      <dgm:spPr/>
    </dgm:pt>
    <dgm:pt modelId="{66BDA3BC-F0D9-4725-B332-5B0A613F2844}" type="pres">
      <dgm:prSet presAssocID="{8874AE94-4FBC-4D52-B94E-6CAD42ADAE1E}" presName="bgRectTx" presStyleLbl="bgShp" presStyleIdx="0" presStyleCnt="1">
        <dgm:presLayoutVars>
          <dgm:bulletEnabled val="1"/>
        </dgm:presLayoutVars>
      </dgm:prSet>
      <dgm:spPr/>
    </dgm:pt>
  </dgm:ptLst>
  <dgm:cxnLst>
    <dgm:cxn modelId="{66916031-80DA-4E28-A61B-71D15F26CE57}" srcId="{158FABAC-CE0B-48EE-AF69-A914C632300E}" destId="{323540C8-8295-4B25-8AE2-8E1FAB523FF0}" srcOrd="0" destOrd="0" parTransId="{C7AF82DE-82E0-4FF4-B13C-7D312CD853DE}" sibTransId="{1F7DCCB1-21C5-491E-B604-A94CDC145D9D}"/>
    <dgm:cxn modelId="{4D6C4F53-E7A6-45B7-8F4D-FD5F71247B96}" type="presOf" srcId="{8874AE94-4FBC-4D52-B94E-6CAD42ADAE1E}" destId="{A367BB63-2E5E-4925-B924-3C1C48FF3C31}" srcOrd="0" destOrd="0" presId="urn:microsoft.com/office/officeart/2005/8/layout/hierarchy6"/>
    <dgm:cxn modelId="{BDDD2B57-762E-46B5-9021-02779C8D2229}" type="presOf" srcId="{158FABAC-CE0B-48EE-AF69-A914C632300E}" destId="{5C205828-D2F5-4B9B-B0EE-21CD422BCA12}" srcOrd="0" destOrd="0" presId="urn:microsoft.com/office/officeart/2005/8/layout/hierarchy6"/>
    <dgm:cxn modelId="{D127B2C0-BF5E-4D44-B27B-66865D686F45}" srcId="{158FABAC-CE0B-48EE-AF69-A914C632300E}" destId="{8874AE94-4FBC-4D52-B94E-6CAD42ADAE1E}" srcOrd="1" destOrd="0" parTransId="{0F7ADDC3-7ED9-4125-AD4F-1D34841F81D0}" sibTransId="{9374593F-8A6E-4EA9-BE32-AE9329009A28}"/>
    <dgm:cxn modelId="{F15C4EDC-D226-4B01-9737-7E37614E58E9}" type="presOf" srcId="{323540C8-8295-4B25-8AE2-8E1FAB523FF0}" destId="{B8FAC7AC-22DD-4D1C-AB9F-2A1BC71FD903}" srcOrd="0" destOrd="0" presId="urn:microsoft.com/office/officeart/2005/8/layout/hierarchy6"/>
    <dgm:cxn modelId="{48D97EE8-28D2-48F0-A41D-977BAF2909EE}" type="presOf" srcId="{8874AE94-4FBC-4D52-B94E-6CAD42ADAE1E}" destId="{66BDA3BC-F0D9-4725-B332-5B0A613F2844}" srcOrd="1" destOrd="0" presId="urn:microsoft.com/office/officeart/2005/8/layout/hierarchy6"/>
    <dgm:cxn modelId="{B5EEB9CD-D201-4885-B8C0-6CD983FAFC1B}" type="presParOf" srcId="{5C205828-D2F5-4B9B-B0EE-21CD422BCA12}" destId="{EC82693B-C7C4-46BE-BE4F-1272B62B1C1B}" srcOrd="0" destOrd="0" presId="urn:microsoft.com/office/officeart/2005/8/layout/hierarchy6"/>
    <dgm:cxn modelId="{CE77321C-14A8-42D6-9B73-C43F396F08BC}" type="presParOf" srcId="{EC82693B-C7C4-46BE-BE4F-1272B62B1C1B}" destId="{20FC8565-4709-4311-B6DA-4E65371B4372}" srcOrd="0" destOrd="0" presId="urn:microsoft.com/office/officeart/2005/8/layout/hierarchy6"/>
    <dgm:cxn modelId="{DFAB4112-5309-408F-8895-766C186F531F}" type="presParOf" srcId="{EC82693B-C7C4-46BE-BE4F-1272B62B1C1B}" destId="{3AA3C828-0F1C-4BA3-ADD8-D92B9EFFE419}" srcOrd="1" destOrd="0" presId="urn:microsoft.com/office/officeart/2005/8/layout/hierarchy6"/>
    <dgm:cxn modelId="{59D4F3DA-1C67-4DB5-9549-E8FB41123108}" type="presParOf" srcId="{3AA3C828-0F1C-4BA3-ADD8-D92B9EFFE419}" destId="{2DED97BA-C3F0-4C0F-A701-4A323303BD8C}" srcOrd="0" destOrd="0" presId="urn:microsoft.com/office/officeart/2005/8/layout/hierarchy6"/>
    <dgm:cxn modelId="{D066537B-1946-47EC-90D3-99F5A6E36FCC}" type="presParOf" srcId="{2DED97BA-C3F0-4C0F-A701-4A323303BD8C}" destId="{B8FAC7AC-22DD-4D1C-AB9F-2A1BC71FD903}" srcOrd="0" destOrd="0" presId="urn:microsoft.com/office/officeart/2005/8/layout/hierarchy6"/>
    <dgm:cxn modelId="{28303940-0851-437D-8733-F6B61943B405}" type="presParOf" srcId="{2DED97BA-C3F0-4C0F-A701-4A323303BD8C}" destId="{C5D4F9A2-ADEE-4FF1-9CA1-50358E5EAF4C}" srcOrd="1" destOrd="0" presId="urn:microsoft.com/office/officeart/2005/8/layout/hierarchy6"/>
    <dgm:cxn modelId="{E0149ADB-DB53-4A1F-AA7A-6751A83868E5}" type="presParOf" srcId="{5C205828-D2F5-4B9B-B0EE-21CD422BCA12}" destId="{A43C41FB-4F8C-42FA-9A6C-AD3E9310EE6F}" srcOrd="1" destOrd="0" presId="urn:microsoft.com/office/officeart/2005/8/layout/hierarchy6"/>
    <dgm:cxn modelId="{085F6855-C497-4C5A-BB7A-3EE41EE4E09F}" type="presParOf" srcId="{A43C41FB-4F8C-42FA-9A6C-AD3E9310EE6F}" destId="{65168FDC-D936-4722-89B4-8EF44A7EEE31}" srcOrd="0" destOrd="0" presId="urn:microsoft.com/office/officeart/2005/8/layout/hierarchy6"/>
    <dgm:cxn modelId="{D9F5FD1C-5E57-4BE2-9069-48E6AC3771F6}" type="presParOf" srcId="{65168FDC-D936-4722-89B4-8EF44A7EEE31}" destId="{A367BB63-2E5E-4925-B924-3C1C48FF3C31}" srcOrd="0" destOrd="0" presId="urn:microsoft.com/office/officeart/2005/8/layout/hierarchy6"/>
    <dgm:cxn modelId="{734BC35E-B167-4DA2-888B-19B54D91B811}" type="presParOf" srcId="{65168FDC-D936-4722-89B4-8EF44A7EEE31}" destId="{66BDA3BC-F0D9-4725-B332-5B0A613F2844}" srcOrd="1" destOrd="0" presId="urn:microsoft.com/office/officeart/2005/8/layout/hierarchy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085DAF2-7B6B-4E1E-B0B2-B3C6F81E7148}" type="doc">
      <dgm:prSet loTypeId="urn:microsoft.com/office/officeart/2005/8/layout/arrow3" loCatId="relationship" qsTypeId="urn:microsoft.com/office/officeart/2005/8/quickstyle/3d4" qsCatId="3D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B14B1F93-A8F1-445F-BEAA-8CE2D07B3C23}">
      <dgm:prSet phldrT="[Text]" custT="1"/>
      <dgm:spPr/>
      <dgm:t>
        <a:bodyPr/>
        <a:lstStyle/>
        <a:p>
          <a:pPr algn="ctr"/>
          <a:r>
            <a:rPr lang="ro-RO" sz="2400" b="1" cap="none" spc="0" baseline="0" dirty="0">
              <a:ln w="450" cmpd="sng"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rPr>
            <a:t> </a:t>
          </a:r>
        </a:p>
        <a:p>
          <a:pPr algn="ctr"/>
          <a:endParaRPr lang="ro-RO" sz="1800" b="1" cap="none" spc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</a:endParaRPr>
        </a:p>
        <a:p>
          <a:pPr algn="ctr"/>
          <a:r>
            <a:rPr lang="ro-RO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a.) </a:t>
          </a:r>
          <a:r>
            <a:rPr lang="en-US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Măsuri</a:t>
          </a:r>
          <a:r>
            <a:rPr lang="en-US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siguranţă</a:t>
          </a:r>
          <a:r>
            <a:rPr lang="en-US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personală</a:t>
          </a:r>
          <a:r>
            <a:rPr lang="it-IT" sz="1400" b="0" cap="none" spc="0" baseline="0" dirty="0">
              <a:ln w="450" cmpd="sng"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400" b="1" cap="none" spc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2C6E7C-8F67-46FE-8625-7D0A93FA390B}" type="parTrans" cxnId="{A3C54E76-8B66-4E2B-A763-3C8174219D84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4A663333-8C86-4824-A91E-FFD2B9CBBADD}" type="sibTrans" cxnId="{A3C54E76-8B66-4E2B-A763-3C8174219D84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8FA8238D-2661-463F-9800-FE25874BF902}">
      <dgm:prSet phldrT="[Text]"/>
      <dgm:spPr/>
      <dgm:t>
        <a:bodyPr/>
        <a:lstStyle/>
        <a:p>
          <a:endParaRPr lang="en-US" sz="2000" dirty="0">
            <a:solidFill>
              <a:schemeClr val="tx1"/>
            </a:solidFill>
          </a:endParaRPr>
        </a:p>
      </dgm:t>
    </dgm:pt>
    <dgm:pt modelId="{BA584041-3EAA-470B-A75A-91F8019B70BC}" type="parTrans" cxnId="{6F05C39C-496C-425D-9A22-F9288117DA67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9473912B-88E5-49F6-BBB7-163F2A72FDC4}" type="sibTrans" cxnId="{6F05C39C-496C-425D-9A22-F9288117DA67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D0E644F0-D261-4EB9-B14F-FF127FB8644F}">
      <dgm:prSet phldrT="[Text]"/>
      <dgm:spPr/>
      <dgm:t>
        <a:bodyPr/>
        <a:lstStyle/>
        <a:p>
          <a:endParaRPr lang="ro-MD" sz="2000" dirty="0">
            <a:solidFill>
              <a:schemeClr val="tx1"/>
            </a:solidFill>
          </a:endParaRPr>
        </a:p>
      </dgm:t>
    </dgm:pt>
    <dgm:pt modelId="{AB8700F8-5A05-4446-B772-FE4C52DDB68B}" type="parTrans" cxnId="{4524EE5D-C193-4833-A383-B69BC12D4F5C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FED0006F-8E72-403D-A5F9-F8EBB17418AD}" type="sibTrans" cxnId="{4524EE5D-C193-4833-A383-B69BC12D4F5C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E4C65B73-6F86-4279-A2D2-D425C200F846}">
      <dgm:prSet phldrT="[Text]"/>
      <dgm:spPr/>
      <dgm:t>
        <a:bodyPr/>
        <a:lstStyle/>
        <a:p>
          <a:endParaRPr lang="ro-MD" sz="2000" dirty="0">
            <a:solidFill>
              <a:schemeClr val="tx1"/>
            </a:solidFill>
          </a:endParaRPr>
        </a:p>
      </dgm:t>
    </dgm:pt>
    <dgm:pt modelId="{745F8416-D042-4781-BADD-D857E2045790}" type="parTrans" cxnId="{F9B67B40-59C3-40C3-8C25-9F11BC3F54CB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B51D615C-93FE-449A-B08B-CE96305FC274}" type="sibTrans" cxnId="{F9B67B40-59C3-40C3-8C25-9F11BC3F54CB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554E90B1-DF53-4318-8E86-1B2B9197314C}">
      <dgm:prSet/>
      <dgm:spPr/>
      <dgm:t>
        <a:bodyPr/>
        <a:lstStyle/>
        <a:p>
          <a:endParaRPr lang="ro-MD" sz="2000" dirty="0">
            <a:solidFill>
              <a:schemeClr val="tx1"/>
            </a:solidFill>
          </a:endParaRPr>
        </a:p>
      </dgm:t>
    </dgm:pt>
    <dgm:pt modelId="{A934F2D7-3FFC-4CD8-9A2C-A1142C34B18C}" type="parTrans" cxnId="{8FA709F4-9D43-4C39-B811-7384AFABBE81}">
      <dgm:prSet/>
      <dgm:spPr/>
      <dgm:t>
        <a:bodyPr/>
        <a:lstStyle/>
        <a:p>
          <a:endParaRPr lang="ro-MD" sz="2000">
            <a:solidFill>
              <a:schemeClr val="tx1"/>
            </a:solidFill>
          </a:endParaRPr>
        </a:p>
      </dgm:t>
    </dgm:pt>
    <dgm:pt modelId="{0B1CBE05-1162-4324-970A-F61390B0FB43}" type="sibTrans" cxnId="{8FA709F4-9D43-4C39-B811-7384AFABBE81}">
      <dgm:prSet/>
      <dgm:spPr/>
      <dgm:t>
        <a:bodyPr/>
        <a:lstStyle/>
        <a:p>
          <a:endParaRPr lang="ro-MD" sz="2000">
            <a:solidFill>
              <a:schemeClr val="tx1"/>
            </a:solidFill>
          </a:endParaRPr>
        </a:p>
      </dgm:t>
    </dgm:pt>
    <dgm:pt modelId="{030CE080-4D01-4FC6-93E8-40523EAD5F6B}">
      <dgm:prSet/>
      <dgm:spPr/>
      <dgm:t>
        <a:bodyPr/>
        <a:lstStyle/>
        <a:p>
          <a:endParaRPr lang="en-US"/>
        </a:p>
      </dgm:t>
    </dgm:pt>
    <dgm:pt modelId="{913E6752-99F7-4168-9A57-368571482474}" type="parTrans" cxnId="{83AFE2AA-9267-4F18-A94C-D9D07F93E53E}">
      <dgm:prSet custAng="10822703" custScaleX="41194" custLinFactNeighborX="6339" custLinFactNeighborY="63623"/>
      <dgm:spPr/>
      <dgm:t>
        <a:bodyPr/>
        <a:lstStyle/>
        <a:p>
          <a:endParaRPr lang="en-US"/>
        </a:p>
      </dgm:t>
    </dgm:pt>
    <dgm:pt modelId="{52C54AEA-AA24-4E1E-B700-7E56B61C3D79}" type="sibTrans" cxnId="{83AFE2AA-9267-4F18-A94C-D9D07F93E53E}">
      <dgm:prSet/>
      <dgm:spPr/>
      <dgm:t>
        <a:bodyPr/>
        <a:lstStyle/>
        <a:p>
          <a:endParaRPr lang="en-US"/>
        </a:p>
      </dgm:t>
    </dgm:pt>
    <dgm:pt modelId="{6D347062-61C0-45F7-AD0B-BC93FCE67D5D}">
      <dgm:prSet/>
      <dgm:spPr/>
      <dgm:t>
        <a:bodyPr/>
        <a:lstStyle/>
        <a:p>
          <a:endParaRPr lang="en-US"/>
        </a:p>
      </dgm:t>
    </dgm:pt>
    <dgm:pt modelId="{2BFAA232-8B71-4C52-B66A-83DC2A76D514}" type="parTrans" cxnId="{CD5F3BC2-95B8-4739-8579-485EFE14BACB}">
      <dgm:prSet/>
      <dgm:spPr/>
      <dgm:t>
        <a:bodyPr/>
        <a:lstStyle/>
        <a:p>
          <a:endParaRPr lang="en-US"/>
        </a:p>
      </dgm:t>
    </dgm:pt>
    <dgm:pt modelId="{F3C25C92-369E-4BEE-9F72-1D7CFA792D45}" type="sibTrans" cxnId="{CD5F3BC2-95B8-4739-8579-485EFE14BACB}">
      <dgm:prSet/>
      <dgm:spPr/>
      <dgm:t>
        <a:bodyPr/>
        <a:lstStyle/>
        <a:p>
          <a:endParaRPr lang="en-US"/>
        </a:p>
      </dgm:t>
    </dgm:pt>
    <dgm:pt modelId="{EE1BBDA2-2109-4FC5-BBE4-FB306AA1F919}">
      <dgm:prSet custT="1"/>
      <dgm:spPr/>
      <dgm:t>
        <a:bodyPr/>
        <a:lstStyle/>
        <a:p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Măsuri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siguranţă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personală</a:t>
          </a:r>
          <a:endParaRPr lang="en-US" sz="1800" b="0" cap="none" spc="0" baseline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71E7B0-1060-419D-B649-8FBD053BBD27}" type="sibTrans" cxnId="{473A596E-E8FE-4DE2-B61E-8E499876641B}">
      <dgm:prSet/>
      <dgm:spPr/>
      <dgm:t>
        <a:bodyPr/>
        <a:lstStyle/>
        <a:p>
          <a:endParaRPr lang="en-US"/>
        </a:p>
      </dgm:t>
    </dgm:pt>
    <dgm:pt modelId="{960CA527-5578-411E-8B8E-826083C22059}" type="parTrans" cxnId="{473A596E-E8FE-4DE2-B61E-8E499876641B}">
      <dgm:prSet/>
      <dgm:spPr/>
      <dgm:t>
        <a:bodyPr/>
        <a:lstStyle/>
        <a:p>
          <a:endParaRPr lang="en-US"/>
        </a:p>
      </dgm:t>
    </dgm:pt>
    <dgm:pt modelId="{AEA65102-0453-4BA0-95BE-A193AD5CFE3F}">
      <dgm:prSet custT="1"/>
      <dgm:spPr/>
      <dgm:t>
        <a:bodyPr/>
        <a:lstStyle/>
        <a:p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personalul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medical</a:t>
          </a:r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; pers. îngrijitor </a:t>
          </a:r>
          <a:r>
            <a:rPr lang="ro-RO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îngrijitor</a:t>
          </a:r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se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are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acces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la o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ușă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FA507E9D-E58A-4236-8CB3-2A7741C93A6B}" type="parTrans" cxnId="{4A7FC5E8-4FB6-443B-AFEB-9157E5300D04}">
      <dgm:prSet/>
      <dgm:spPr/>
      <dgm:t>
        <a:bodyPr/>
        <a:lstStyle/>
        <a:p>
          <a:endParaRPr lang="en-US"/>
        </a:p>
      </dgm:t>
    </dgm:pt>
    <dgm:pt modelId="{C4552496-DAEC-4924-9333-2FB35A9DA8DC}" type="sibTrans" cxnId="{4A7FC5E8-4FB6-443B-AFEB-9157E5300D04}">
      <dgm:prSet/>
      <dgm:spPr/>
      <dgm:t>
        <a:bodyPr/>
        <a:lstStyle/>
        <a:p>
          <a:endParaRPr lang="en-US"/>
        </a:p>
      </dgm:t>
    </dgm:pt>
    <dgm:pt modelId="{E9958161-7442-4F8A-A907-4B32DB602789}">
      <dgm:prSet custT="1"/>
      <dgm:spPr/>
      <dgm:t>
        <a:bodyPr/>
        <a:lstStyle/>
        <a:p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personalul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medical</a:t>
          </a:r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pers. îngrijitor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are o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atitudine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un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comportament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care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evite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escaladarea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agitației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psihomotorii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(ton calm,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viteză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redusă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fluxului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verbal,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evitarea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mișcărilor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bruște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care pot fi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interpretate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ca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fiind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amenințătoare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</dgm:t>
    </dgm:pt>
    <dgm:pt modelId="{175D083D-D5E0-417F-802F-8E766FE34DD6}" type="parTrans" cxnId="{D5626503-D3FD-4AB9-9882-D84C4B458474}">
      <dgm:prSet/>
      <dgm:spPr/>
      <dgm:t>
        <a:bodyPr/>
        <a:lstStyle/>
        <a:p>
          <a:endParaRPr lang="en-US"/>
        </a:p>
      </dgm:t>
    </dgm:pt>
    <dgm:pt modelId="{98CBB753-542D-4D5F-94DB-DF40490DAA3A}" type="sibTrans" cxnId="{D5626503-D3FD-4AB9-9882-D84C4B458474}">
      <dgm:prSet/>
      <dgm:spPr/>
      <dgm:t>
        <a:bodyPr/>
        <a:lstStyle/>
        <a:p>
          <a:endParaRPr lang="en-US"/>
        </a:p>
      </dgm:t>
    </dgm:pt>
    <dgm:pt modelId="{6492587F-DDAE-4D41-A5F4-8365ECBBFE57}">
      <dgm:prSet custT="1"/>
      <dgm:spPr/>
      <dgm:t>
        <a:bodyPr/>
        <a:lstStyle/>
        <a:p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personalul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medical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menţine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distanţă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siguranţă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faţă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de</a:t>
          </a:r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persoana decompensată  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distanţă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de un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braţ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</dgm:t>
    </dgm:pt>
    <dgm:pt modelId="{F2A2FBA3-EBF5-4F8C-A23E-815267427391}" type="parTrans" cxnId="{609FE642-17D8-49A1-AC86-DD2F48E79D6A}">
      <dgm:prSet/>
      <dgm:spPr/>
      <dgm:t>
        <a:bodyPr/>
        <a:lstStyle/>
        <a:p>
          <a:endParaRPr lang="en-US"/>
        </a:p>
      </dgm:t>
    </dgm:pt>
    <dgm:pt modelId="{85F0B799-69B7-4650-B8AB-2A1B3F0941E4}" type="sibTrans" cxnId="{609FE642-17D8-49A1-AC86-DD2F48E79D6A}">
      <dgm:prSet/>
      <dgm:spPr/>
      <dgm:t>
        <a:bodyPr/>
        <a:lstStyle/>
        <a:p>
          <a:endParaRPr lang="en-US"/>
        </a:p>
      </dgm:t>
    </dgm:pt>
    <dgm:pt modelId="{AABD81F8-1F1E-478E-9361-BDC6DD63066E}">
      <dgm:prSet custT="1"/>
      <dgm:spPr/>
      <dgm:t>
        <a:bodyPr/>
        <a:lstStyle/>
        <a:p>
          <a:r>
            <a:rPr lang="it-IT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asigurarea prezenței, în număr mai mare, a personalului pentru a descuraja comportamentul violent.</a:t>
          </a:r>
          <a:endParaRPr lang="en-US" sz="1400" dirty="0" err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6D1E2B-16FD-4232-83FB-EB642FAE0CCF}" type="parTrans" cxnId="{4CDA940F-8A3A-4E79-9D73-1870E304B351}">
      <dgm:prSet/>
      <dgm:spPr/>
      <dgm:t>
        <a:bodyPr/>
        <a:lstStyle/>
        <a:p>
          <a:endParaRPr lang="en-US"/>
        </a:p>
      </dgm:t>
    </dgm:pt>
    <dgm:pt modelId="{EF25AA52-A855-4F75-AD9B-4FB0B7D268FA}" type="sibTrans" cxnId="{4CDA940F-8A3A-4E79-9D73-1870E304B351}">
      <dgm:prSet/>
      <dgm:spPr/>
      <dgm:t>
        <a:bodyPr/>
        <a:lstStyle/>
        <a:p>
          <a:endParaRPr lang="en-US"/>
        </a:p>
      </dgm:t>
    </dgm:pt>
    <dgm:pt modelId="{9BD616D5-7541-4B0E-88CF-DA1A506BF7FF}">
      <dgm:prSet custT="1"/>
      <dgm:spPr/>
      <dgm:t>
        <a:bodyPr/>
        <a:lstStyle/>
        <a:p>
          <a:endParaRPr lang="en-US" sz="1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9F577C-57C4-4113-848A-DFE32347D088}" type="parTrans" cxnId="{6A4C30F2-2618-4AE3-927F-F9254AD5C8B3}">
      <dgm:prSet/>
      <dgm:spPr/>
      <dgm:t>
        <a:bodyPr/>
        <a:lstStyle/>
        <a:p>
          <a:endParaRPr lang="en-US"/>
        </a:p>
      </dgm:t>
    </dgm:pt>
    <dgm:pt modelId="{3C25AB73-A30C-4583-B7B2-C5DDDF275E33}" type="sibTrans" cxnId="{6A4C30F2-2618-4AE3-927F-F9254AD5C8B3}">
      <dgm:prSet/>
      <dgm:spPr/>
      <dgm:t>
        <a:bodyPr/>
        <a:lstStyle/>
        <a:p>
          <a:endParaRPr lang="en-US"/>
        </a:p>
      </dgm:t>
    </dgm:pt>
    <dgm:pt modelId="{9C0962E4-7D2D-4562-8C6C-EADCB98A96BE}">
      <dgm:prSet custT="1"/>
      <dgm:spPr/>
      <dgm:t>
        <a:bodyPr/>
        <a:lstStyle/>
        <a:p>
          <a:endParaRPr lang="en-US" sz="1400" dirty="0" err="1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4377EA-FCAC-423E-98EA-76E2D79B32EB}" type="parTrans" cxnId="{03E057BB-BF20-41E4-B258-1A35D907C7A3}">
      <dgm:prSet/>
      <dgm:spPr/>
      <dgm:t>
        <a:bodyPr/>
        <a:lstStyle/>
        <a:p>
          <a:endParaRPr lang="en-US"/>
        </a:p>
      </dgm:t>
    </dgm:pt>
    <dgm:pt modelId="{CF5FD765-538C-4ECF-A8E2-A9B934E8C4E2}" type="sibTrans" cxnId="{03E057BB-BF20-41E4-B258-1A35D907C7A3}">
      <dgm:prSet/>
      <dgm:spPr/>
      <dgm:t>
        <a:bodyPr/>
        <a:lstStyle/>
        <a:p>
          <a:endParaRPr lang="en-US"/>
        </a:p>
      </dgm:t>
    </dgm:pt>
    <dgm:pt modelId="{24542924-CEC3-4C47-B56F-9936E49925FE}">
      <dgm:prSet custT="1"/>
      <dgm:spPr/>
      <dgm:t>
        <a:bodyPr/>
        <a:lstStyle/>
        <a:p>
          <a:endParaRPr lang="en-US" sz="1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24699A-E193-4774-8301-44A0BB015598}" type="parTrans" cxnId="{FF17B39F-6397-4475-8F6A-1F298B96E3CE}">
      <dgm:prSet/>
      <dgm:spPr/>
      <dgm:t>
        <a:bodyPr/>
        <a:lstStyle/>
        <a:p>
          <a:endParaRPr lang="en-US"/>
        </a:p>
      </dgm:t>
    </dgm:pt>
    <dgm:pt modelId="{BA09F250-40AE-4208-988A-7CD47279EBBF}" type="sibTrans" cxnId="{FF17B39F-6397-4475-8F6A-1F298B96E3CE}">
      <dgm:prSet/>
      <dgm:spPr/>
      <dgm:t>
        <a:bodyPr/>
        <a:lstStyle/>
        <a:p>
          <a:endParaRPr lang="en-US"/>
        </a:p>
      </dgm:t>
    </dgm:pt>
    <dgm:pt modelId="{01B1D88A-DEBD-4376-A19C-3A8732F7B694}">
      <dgm:prSet custT="1"/>
      <dgm:spPr/>
      <dgm:t>
        <a:bodyPr/>
        <a:lstStyle/>
        <a:p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la necesitate 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se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anunţă</a:t>
          </a:r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inclusiv, 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serviciul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pază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13C659BD-AEE3-48A5-857E-158E13241523}" type="sibTrans" cxnId="{F0B4C667-34AF-48E1-8997-0BE4D78272B2}">
      <dgm:prSet/>
      <dgm:spPr/>
      <dgm:t>
        <a:bodyPr/>
        <a:lstStyle/>
        <a:p>
          <a:endParaRPr lang="en-US"/>
        </a:p>
      </dgm:t>
    </dgm:pt>
    <dgm:pt modelId="{4CB1CC0D-6082-4122-93A8-ED0151A16801}" type="parTrans" cxnId="{F0B4C667-34AF-48E1-8997-0BE4D78272B2}">
      <dgm:prSet/>
      <dgm:spPr/>
      <dgm:t>
        <a:bodyPr/>
        <a:lstStyle/>
        <a:p>
          <a:endParaRPr lang="en-US"/>
        </a:p>
      </dgm:t>
    </dgm:pt>
    <dgm:pt modelId="{20D9FB1B-EC01-4FB3-9627-B943E5B12F99}">
      <dgm:prSet custT="1"/>
      <dgm:spPr/>
      <dgm:t>
        <a:bodyPr/>
        <a:lstStyle/>
        <a:p>
          <a:endParaRPr lang="en-US" sz="1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5A96F5-C90E-409D-802A-144F298E2771}" type="sibTrans" cxnId="{06CDE04D-AD57-4FBB-9A25-2D00D9AD77E5}">
      <dgm:prSet/>
      <dgm:spPr/>
      <dgm:t>
        <a:bodyPr/>
        <a:lstStyle/>
        <a:p>
          <a:endParaRPr lang="en-US"/>
        </a:p>
      </dgm:t>
    </dgm:pt>
    <dgm:pt modelId="{983A84D4-13C0-45A0-9814-9FA5651FE936}" type="parTrans" cxnId="{06CDE04D-AD57-4FBB-9A25-2D00D9AD77E5}">
      <dgm:prSet/>
      <dgm:spPr/>
      <dgm:t>
        <a:bodyPr/>
        <a:lstStyle/>
        <a:p>
          <a:endParaRPr lang="en-US"/>
        </a:p>
      </dgm:t>
    </dgm:pt>
    <dgm:pt modelId="{39DBF15D-FC5C-4B39-A677-FC991FB78D2D}">
      <dgm:prSet/>
      <dgm:spPr/>
      <dgm:t>
        <a:bodyPr/>
        <a:lstStyle/>
        <a:p>
          <a:endParaRPr lang="en-US"/>
        </a:p>
      </dgm:t>
    </dgm:pt>
    <dgm:pt modelId="{B21BE772-7942-4CF0-8662-9DB382DB1E89}" type="parTrans" cxnId="{17E68D25-8E66-4A3D-8F74-34EB7E9ACCAA}">
      <dgm:prSet/>
      <dgm:spPr/>
      <dgm:t>
        <a:bodyPr/>
        <a:lstStyle/>
        <a:p>
          <a:endParaRPr lang="en-US"/>
        </a:p>
      </dgm:t>
    </dgm:pt>
    <dgm:pt modelId="{3332D063-F2F3-43D5-A707-D59AE3154BFE}" type="sibTrans" cxnId="{17E68D25-8E66-4A3D-8F74-34EB7E9ACCAA}">
      <dgm:prSet/>
      <dgm:spPr/>
      <dgm:t>
        <a:bodyPr/>
        <a:lstStyle/>
        <a:p>
          <a:endParaRPr lang="en-US"/>
        </a:p>
      </dgm:t>
    </dgm:pt>
    <dgm:pt modelId="{C150365D-96D2-4D5C-907D-BAB93DD177D6}">
      <dgm:prSet/>
      <dgm:spPr/>
      <dgm:t>
        <a:bodyPr/>
        <a:lstStyle/>
        <a:p>
          <a:endParaRPr lang="en-US"/>
        </a:p>
      </dgm:t>
    </dgm:pt>
    <dgm:pt modelId="{ED6B0AFE-4161-4381-A16B-68EE0A790B7E}" type="parTrans" cxnId="{08CFD43F-63E9-44CE-AB63-F811D6DD5FA9}">
      <dgm:prSet/>
      <dgm:spPr/>
      <dgm:t>
        <a:bodyPr/>
        <a:lstStyle/>
        <a:p>
          <a:endParaRPr lang="en-US"/>
        </a:p>
      </dgm:t>
    </dgm:pt>
    <dgm:pt modelId="{19C1EF3F-9A43-4F1C-9AFD-49FD8CF3E036}" type="sibTrans" cxnId="{08CFD43F-63E9-44CE-AB63-F811D6DD5FA9}">
      <dgm:prSet/>
      <dgm:spPr/>
      <dgm:t>
        <a:bodyPr/>
        <a:lstStyle/>
        <a:p>
          <a:endParaRPr lang="en-US"/>
        </a:p>
      </dgm:t>
    </dgm:pt>
    <dgm:pt modelId="{BDD113B3-136C-47D9-AD52-199AE3E6C2D8}">
      <dgm:prSet/>
      <dgm:spPr/>
      <dgm:t>
        <a:bodyPr/>
        <a:lstStyle/>
        <a:p>
          <a:endParaRPr lang="en-US"/>
        </a:p>
      </dgm:t>
    </dgm:pt>
    <dgm:pt modelId="{88EC42E7-42F8-4960-AC00-BBD72ECDE7E2}" type="parTrans" cxnId="{F445363D-5FDA-491B-B555-5D4301C80395}">
      <dgm:prSet/>
      <dgm:spPr/>
      <dgm:t>
        <a:bodyPr/>
        <a:lstStyle/>
        <a:p>
          <a:endParaRPr lang="en-US"/>
        </a:p>
      </dgm:t>
    </dgm:pt>
    <dgm:pt modelId="{71D0C1B0-B892-40E1-95DC-F0CBA20EA510}" type="sibTrans" cxnId="{F445363D-5FDA-491B-B555-5D4301C80395}">
      <dgm:prSet/>
      <dgm:spPr/>
      <dgm:t>
        <a:bodyPr/>
        <a:lstStyle/>
        <a:p>
          <a:endParaRPr lang="en-US"/>
        </a:p>
      </dgm:t>
    </dgm:pt>
    <dgm:pt modelId="{3CDFECB1-845D-4815-A708-D72C5067E9A9}">
      <dgm:prSet/>
      <dgm:spPr/>
      <dgm:t>
        <a:bodyPr/>
        <a:lstStyle/>
        <a:p>
          <a:endParaRPr lang="en-US"/>
        </a:p>
      </dgm:t>
    </dgm:pt>
    <dgm:pt modelId="{4613F15F-A7A8-4B26-9099-3DF6329A438E}" type="parTrans" cxnId="{F0C1BD69-8347-4908-AAA9-21ED2BFEE32D}">
      <dgm:prSet/>
      <dgm:spPr/>
      <dgm:t>
        <a:bodyPr/>
        <a:lstStyle/>
        <a:p>
          <a:endParaRPr lang="en-US"/>
        </a:p>
      </dgm:t>
    </dgm:pt>
    <dgm:pt modelId="{254EAA41-8A24-40D4-9E78-A9644BBEA238}" type="sibTrans" cxnId="{F0C1BD69-8347-4908-AAA9-21ED2BFEE32D}">
      <dgm:prSet/>
      <dgm:spPr/>
      <dgm:t>
        <a:bodyPr/>
        <a:lstStyle/>
        <a:p>
          <a:endParaRPr lang="en-US"/>
        </a:p>
      </dgm:t>
    </dgm:pt>
    <dgm:pt modelId="{FE2A35E3-70C8-425B-A47A-ABBE9C5D606D}">
      <dgm:prSet/>
      <dgm:spPr/>
      <dgm:t>
        <a:bodyPr/>
        <a:lstStyle/>
        <a:p>
          <a:endParaRPr lang="en-US"/>
        </a:p>
      </dgm:t>
    </dgm:pt>
    <dgm:pt modelId="{58C8E875-F283-433B-9E59-B0C9270D1D3E}" type="parTrans" cxnId="{51091318-55A5-46BB-BAC1-A2708106BCA4}">
      <dgm:prSet/>
      <dgm:spPr/>
      <dgm:t>
        <a:bodyPr/>
        <a:lstStyle/>
        <a:p>
          <a:endParaRPr lang="en-US"/>
        </a:p>
      </dgm:t>
    </dgm:pt>
    <dgm:pt modelId="{FFB95C1A-3DFB-4343-BD93-1C791B62AAB8}" type="sibTrans" cxnId="{51091318-55A5-46BB-BAC1-A2708106BCA4}">
      <dgm:prSet/>
      <dgm:spPr/>
      <dgm:t>
        <a:bodyPr/>
        <a:lstStyle/>
        <a:p>
          <a:endParaRPr lang="en-US"/>
        </a:p>
      </dgm:t>
    </dgm:pt>
    <dgm:pt modelId="{1D4F8605-74D6-4A1F-9AB3-4802A31A7EFF}">
      <dgm:prSet/>
      <dgm:spPr/>
      <dgm:t>
        <a:bodyPr/>
        <a:lstStyle/>
        <a:p>
          <a:endParaRPr lang="en-US"/>
        </a:p>
      </dgm:t>
    </dgm:pt>
    <dgm:pt modelId="{651E34FB-0C4C-4B93-981E-4B2F3B475824}" type="parTrans" cxnId="{65E21F43-F423-48E6-833E-576CC5F6A7DC}">
      <dgm:prSet/>
      <dgm:spPr/>
      <dgm:t>
        <a:bodyPr/>
        <a:lstStyle/>
        <a:p>
          <a:endParaRPr lang="en-US"/>
        </a:p>
      </dgm:t>
    </dgm:pt>
    <dgm:pt modelId="{E58B3BE7-6113-44F1-BD65-AA0A9C39D94A}" type="sibTrans" cxnId="{65E21F43-F423-48E6-833E-576CC5F6A7DC}">
      <dgm:prSet/>
      <dgm:spPr/>
      <dgm:t>
        <a:bodyPr/>
        <a:lstStyle/>
        <a:p>
          <a:endParaRPr lang="en-US"/>
        </a:p>
      </dgm:t>
    </dgm:pt>
    <dgm:pt modelId="{113F308B-2097-4D95-8FF7-45B91065746C}" type="pres">
      <dgm:prSet presAssocID="{1085DAF2-7B6B-4E1E-B0B2-B3C6F81E7148}" presName="compositeShape" presStyleCnt="0">
        <dgm:presLayoutVars>
          <dgm:chMax val="2"/>
          <dgm:dir/>
          <dgm:resizeHandles val="exact"/>
        </dgm:presLayoutVars>
      </dgm:prSet>
      <dgm:spPr/>
    </dgm:pt>
    <dgm:pt modelId="{7C2AF9AF-1027-425E-A20E-4FCDB81FC412}" type="pres">
      <dgm:prSet presAssocID="{1085DAF2-7B6B-4E1E-B0B2-B3C6F81E7148}" presName="divider" presStyleLbl="fgShp" presStyleIdx="0" presStyleCnt="1" custLinFactNeighborX="-899" custLinFactNeighborY="25541"/>
      <dgm:spPr/>
    </dgm:pt>
    <dgm:pt modelId="{93B9EF46-F3BF-479D-A166-BBE70A19571E}" type="pres">
      <dgm:prSet presAssocID="{B14B1F93-A8F1-445F-BEAA-8CE2D07B3C23}" presName="downArrow" presStyleLbl="node1" presStyleIdx="0" presStyleCnt="2" custScaleX="77060"/>
      <dgm:spPr/>
    </dgm:pt>
    <dgm:pt modelId="{50900CC5-5961-4B3D-ABFE-936596BCCC48}" type="pres">
      <dgm:prSet presAssocID="{B14B1F93-A8F1-445F-BEAA-8CE2D07B3C23}" presName="downArrowText" presStyleLbl="revTx" presStyleIdx="0" presStyleCnt="2" custScaleX="182564">
        <dgm:presLayoutVars>
          <dgm:bulletEnabled val="1"/>
        </dgm:presLayoutVars>
      </dgm:prSet>
      <dgm:spPr/>
    </dgm:pt>
    <dgm:pt modelId="{558B9E4D-25B1-48EF-A2B5-486617400457}" type="pres">
      <dgm:prSet presAssocID="{EE1BBDA2-2109-4FC5-BBE4-FB306AA1F919}" presName="upArrow" presStyleLbl="node1" presStyleIdx="1" presStyleCnt="2" custScaleX="68742" custScaleY="86854" custLinFactNeighborX="656" custLinFactNeighborY="23069"/>
      <dgm:spPr/>
    </dgm:pt>
    <dgm:pt modelId="{B84CAC98-5457-4532-B045-7E85F3F6D7DC}" type="pres">
      <dgm:prSet presAssocID="{EE1BBDA2-2109-4FC5-BBE4-FB306AA1F919}" presName="upArrowText" presStyleLbl="revTx" presStyleIdx="1" presStyleCnt="2" custScaleX="108558" custScaleY="119278" custLinFactNeighborX="-17508" custLinFactNeighborY="-60645">
        <dgm:presLayoutVars>
          <dgm:bulletEnabled val="1"/>
        </dgm:presLayoutVars>
      </dgm:prSet>
      <dgm:spPr/>
    </dgm:pt>
  </dgm:ptLst>
  <dgm:cxnLst>
    <dgm:cxn modelId="{D5626503-D3FD-4AB9-9882-D84C4B458474}" srcId="{B14B1F93-A8F1-445F-BEAA-8CE2D07B3C23}" destId="{E9958161-7442-4F8A-A907-4B32DB602789}" srcOrd="4" destOrd="0" parTransId="{175D083D-D5E0-417F-802F-8E766FE34DD6}" sibTransId="{98CBB753-542D-4D5F-94DB-DF40490DAA3A}"/>
    <dgm:cxn modelId="{4CDA940F-8A3A-4E79-9D73-1870E304B351}" srcId="{B14B1F93-A8F1-445F-BEAA-8CE2D07B3C23}" destId="{AABD81F8-1F1E-478E-9361-BDC6DD63066E}" srcOrd="8" destOrd="0" parTransId="{2E6D1E2B-16FD-4232-83FB-EB642FAE0CCF}" sibTransId="{EF25AA52-A855-4F75-AD9B-4FB0B7D268FA}"/>
    <dgm:cxn modelId="{C6056917-680F-4119-8224-D39C2B218FEF}" type="presOf" srcId="{9BD616D5-7541-4B0E-88CF-DA1A506BF7FF}" destId="{50900CC5-5961-4B3D-ABFE-936596BCCC48}" srcOrd="0" destOrd="2" presId="urn:microsoft.com/office/officeart/2005/8/layout/arrow3"/>
    <dgm:cxn modelId="{51091318-55A5-46BB-BAC1-A2708106BCA4}" srcId="{1085DAF2-7B6B-4E1E-B0B2-B3C6F81E7148}" destId="{FE2A35E3-70C8-425B-A47A-ABBE9C5D606D}" srcOrd="12" destOrd="0" parTransId="{58C8E875-F283-433B-9E59-B0C9270D1D3E}" sibTransId="{FFB95C1A-3DFB-4343-BD93-1C791B62AAB8}"/>
    <dgm:cxn modelId="{17E68D25-8E66-4A3D-8F74-34EB7E9ACCAA}" srcId="{1085DAF2-7B6B-4E1E-B0B2-B3C6F81E7148}" destId="{39DBF15D-FC5C-4B39-A677-FC991FB78D2D}" srcOrd="8" destOrd="0" parTransId="{B21BE772-7942-4CF0-8662-9DB382DB1E89}" sibTransId="{3332D063-F2F3-43D5-A707-D59AE3154BFE}"/>
    <dgm:cxn modelId="{AFE60038-DC3B-4E63-A62B-038651D4D8EF}" type="presOf" srcId="{E9958161-7442-4F8A-A907-4B32DB602789}" destId="{50900CC5-5961-4B3D-ABFE-936596BCCC48}" srcOrd="0" destOrd="5" presId="urn:microsoft.com/office/officeart/2005/8/layout/arrow3"/>
    <dgm:cxn modelId="{F445363D-5FDA-491B-B555-5D4301C80395}" srcId="{1085DAF2-7B6B-4E1E-B0B2-B3C6F81E7148}" destId="{BDD113B3-136C-47D9-AD52-199AE3E6C2D8}" srcOrd="10" destOrd="0" parTransId="{88EC42E7-42F8-4960-AC00-BBD72ECDE7E2}" sibTransId="{71D0C1B0-B892-40E1-95DC-F0CBA20EA510}"/>
    <dgm:cxn modelId="{08CFD43F-63E9-44CE-AB63-F811D6DD5FA9}" srcId="{1085DAF2-7B6B-4E1E-B0B2-B3C6F81E7148}" destId="{C150365D-96D2-4D5C-907D-BAB93DD177D6}" srcOrd="9" destOrd="0" parTransId="{ED6B0AFE-4161-4381-A16B-68EE0A790B7E}" sibTransId="{19C1EF3F-9A43-4F1C-9AFD-49FD8CF3E036}"/>
    <dgm:cxn modelId="{F9B67B40-59C3-40C3-8C25-9F11BC3F54CB}" srcId="{1085DAF2-7B6B-4E1E-B0B2-B3C6F81E7148}" destId="{E4C65B73-6F86-4279-A2D2-D425C200F846}" srcOrd="5" destOrd="0" parTransId="{745F8416-D042-4781-BADD-D857E2045790}" sibTransId="{B51D615C-93FE-449A-B08B-CE96305FC274}"/>
    <dgm:cxn modelId="{03A0885C-1B8F-4F53-A47D-951065380B1F}" type="presOf" srcId="{B14B1F93-A8F1-445F-BEAA-8CE2D07B3C23}" destId="{50900CC5-5961-4B3D-ABFE-936596BCCC48}" srcOrd="0" destOrd="0" presId="urn:microsoft.com/office/officeart/2005/8/layout/arrow3"/>
    <dgm:cxn modelId="{4524EE5D-C193-4833-A383-B69BC12D4F5C}" srcId="{1085DAF2-7B6B-4E1E-B0B2-B3C6F81E7148}" destId="{D0E644F0-D261-4EB9-B14F-FF127FB8644F}" srcOrd="4" destOrd="0" parTransId="{AB8700F8-5A05-4446-B772-FE4C52DDB68B}" sibTransId="{FED0006F-8E72-403D-A5F9-F8EBB17418AD}"/>
    <dgm:cxn modelId="{609FE642-17D8-49A1-AC86-DD2F48E79D6A}" srcId="{B14B1F93-A8F1-445F-BEAA-8CE2D07B3C23}" destId="{6492587F-DDAE-4D41-A5F4-8365ECBBFE57}" srcOrd="6" destOrd="0" parTransId="{F2A2FBA3-EBF5-4F8C-A23E-815267427391}" sibTransId="{85F0B799-69B7-4650-B8AB-2A1B3F0941E4}"/>
    <dgm:cxn modelId="{65E21F43-F423-48E6-833E-576CC5F6A7DC}" srcId="{1085DAF2-7B6B-4E1E-B0B2-B3C6F81E7148}" destId="{1D4F8605-74D6-4A1F-9AB3-4802A31A7EFF}" srcOrd="13" destOrd="0" parTransId="{651E34FB-0C4C-4B93-981E-4B2F3B475824}" sibTransId="{E58B3BE7-6113-44F1-BD65-AA0A9C39D94A}"/>
    <dgm:cxn modelId="{F0B4C667-34AF-48E1-8997-0BE4D78272B2}" srcId="{B14B1F93-A8F1-445F-BEAA-8CE2D07B3C23}" destId="{01B1D88A-DEBD-4376-A19C-3A8732F7B694}" srcOrd="0" destOrd="0" parTransId="{4CB1CC0D-6082-4122-93A8-ED0151A16801}" sibTransId="{13C659BD-AEE3-48A5-857E-158E13241523}"/>
    <dgm:cxn modelId="{20BCB868-C68F-4763-9E73-D2A43CB468D6}" type="presOf" srcId="{AABD81F8-1F1E-478E-9361-BDC6DD63066E}" destId="{50900CC5-5961-4B3D-ABFE-936596BCCC48}" srcOrd="0" destOrd="9" presId="urn:microsoft.com/office/officeart/2005/8/layout/arrow3"/>
    <dgm:cxn modelId="{F0C1BD69-8347-4908-AAA9-21ED2BFEE32D}" srcId="{1085DAF2-7B6B-4E1E-B0B2-B3C6F81E7148}" destId="{3CDFECB1-845D-4815-A708-D72C5067E9A9}" srcOrd="11" destOrd="0" parTransId="{4613F15F-A7A8-4B26-9099-3DF6329A438E}" sibTransId="{254EAA41-8A24-40D4-9E78-A9644BBEA238}"/>
    <dgm:cxn modelId="{06CDE04D-AD57-4FBB-9A25-2D00D9AD77E5}" srcId="{B14B1F93-A8F1-445F-BEAA-8CE2D07B3C23}" destId="{20D9FB1B-EC01-4FB3-9627-B943E5B12F99}" srcOrd="3" destOrd="0" parTransId="{983A84D4-13C0-45A0-9814-9FA5651FE936}" sibTransId="{575A96F5-C90E-409D-802A-144F298E2771}"/>
    <dgm:cxn modelId="{473A596E-E8FE-4DE2-B61E-8E499876641B}" srcId="{1085DAF2-7B6B-4E1E-B0B2-B3C6F81E7148}" destId="{EE1BBDA2-2109-4FC5-BBE4-FB306AA1F919}" srcOrd="1" destOrd="0" parTransId="{960CA527-5578-411E-8B8E-826083C22059}" sibTransId="{3C71E7B0-1060-419D-B649-8FBD053BBD27}"/>
    <dgm:cxn modelId="{4F22D971-3A9C-443B-9BF9-F9486EBB4533}" type="presOf" srcId="{24542924-CEC3-4C47-B56F-9936E49925FE}" destId="{50900CC5-5961-4B3D-ABFE-936596BCCC48}" srcOrd="0" destOrd="8" presId="urn:microsoft.com/office/officeart/2005/8/layout/arrow3"/>
    <dgm:cxn modelId="{A3C54E76-8B66-4E2B-A763-3C8174219D84}" srcId="{1085DAF2-7B6B-4E1E-B0B2-B3C6F81E7148}" destId="{B14B1F93-A8F1-445F-BEAA-8CE2D07B3C23}" srcOrd="0" destOrd="0" parTransId="{7A2C6E7C-8F67-46FE-8625-7D0A93FA390B}" sibTransId="{4A663333-8C86-4824-A91E-FFD2B9CBBADD}"/>
    <dgm:cxn modelId="{9BF45B57-69D1-4EB2-A4AF-C190872739F6}" type="presOf" srcId="{01B1D88A-DEBD-4376-A19C-3A8732F7B694}" destId="{50900CC5-5961-4B3D-ABFE-936596BCCC48}" srcOrd="0" destOrd="1" presId="urn:microsoft.com/office/officeart/2005/8/layout/arrow3"/>
    <dgm:cxn modelId="{98C7E488-3FCC-4281-BB96-EFB1108576F7}" type="presOf" srcId="{20D9FB1B-EC01-4FB3-9627-B943E5B12F99}" destId="{50900CC5-5961-4B3D-ABFE-936596BCCC48}" srcOrd="0" destOrd="4" presId="urn:microsoft.com/office/officeart/2005/8/layout/arrow3"/>
    <dgm:cxn modelId="{6F05C39C-496C-425D-9A22-F9288117DA67}" srcId="{1085DAF2-7B6B-4E1E-B0B2-B3C6F81E7148}" destId="{8FA8238D-2661-463F-9800-FE25874BF902}" srcOrd="3" destOrd="0" parTransId="{BA584041-3EAA-470B-A75A-91F8019B70BC}" sibTransId="{9473912B-88E5-49F6-BBB7-163F2A72FDC4}"/>
    <dgm:cxn modelId="{FF17B39F-6397-4475-8F6A-1F298B96E3CE}" srcId="{B14B1F93-A8F1-445F-BEAA-8CE2D07B3C23}" destId="{24542924-CEC3-4C47-B56F-9936E49925FE}" srcOrd="7" destOrd="0" parTransId="{4524699A-E193-4774-8301-44A0BB015598}" sibTransId="{BA09F250-40AE-4208-988A-7CD47279EBBF}"/>
    <dgm:cxn modelId="{010BAAA0-BDBF-4FFE-92EF-69F412F985BA}" type="presOf" srcId="{1085DAF2-7B6B-4E1E-B0B2-B3C6F81E7148}" destId="{113F308B-2097-4D95-8FF7-45B91065746C}" srcOrd="0" destOrd="0" presId="urn:microsoft.com/office/officeart/2005/8/layout/arrow3"/>
    <dgm:cxn modelId="{94BE25A8-E0DE-42C1-871A-66CA154BE9FA}" type="presOf" srcId="{EE1BBDA2-2109-4FC5-BBE4-FB306AA1F919}" destId="{B84CAC98-5457-4532-B045-7E85F3F6D7DC}" srcOrd="0" destOrd="0" presId="urn:microsoft.com/office/officeart/2005/8/layout/arrow3"/>
    <dgm:cxn modelId="{83AFE2AA-9267-4F18-A94C-D9D07F93E53E}" srcId="{1085DAF2-7B6B-4E1E-B0B2-B3C6F81E7148}" destId="{030CE080-4D01-4FC6-93E8-40523EAD5F6B}" srcOrd="6" destOrd="0" parTransId="{913E6752-99F7-4168-9A57-368571482474}" sibTransId="{52C54AEA-AA24-4E1E-B700-7E56B61C3D79}"/>
    <dgm:cxn modelId="{03E057BB-BF20-41E4-B258-1A35D907C7A3}" srcId="{B14B1F93-A8F1-445F-BEAA-8CE2D07B3C23}" destId="{9C0962E4-7D2D-4562-8C6C-EADCB98A96BE}" srcOrd="5" destOrd="0" parTransId="{864377EA-FCAC-423E-98EA-76E2D79B32EB}" sibTransId="{CF5FD765-538C-4ECF-A8E2-A9B934E8C4E2}"/>
    <dgm:cxn modelId="{CD5F3BC2-95B8-4739-8579-485EFE14BACB}" srcId="{1085DAF2-7B6B-4E1E-B0B2-B3C6F81E7148}" destId="{6D347062-61C0-45F7-AD0B-BC93FCE67D5D}" srcOrd="7" destOrd="0" parTransId="{2BFAA232-8B71-4C52-B66A-83DC2A76D514}" sibTransId="{F3C25C92-369E-4BEE-9F72-1D7CFA792D45}"/>
    <dgm:cxn modelId="{0F21D4C9-F463-4C6E-9C88-685891EE5820}" type="presOf" srcId="{AEA65102-0453-4BA0-95BE-A193AD5CFE3F}" destId="{50900CC5-5961-4B3D-ABFE-936596BCCC48}" srcOrd="0" destOrd="3" presId="urn:microsoft.com/office/officeart/2005/8/layout/arrow3"/>
    <dgm:cxn modelId="{5C9B5ED2-366D-4C38-AE9D-B7EF64320EE8}" type="presOf" srcId="{6492587F-DDAE-4D41-A5F4-8365ECBBFE57}" destId="{50900CC5-5961-4B3D-ABFE-936596BCCC48}" srcOrd="0" destOrd="7" presId="urn:microsoft.com/office/officeart/2005/8/layout/arrow3"/>
    <dgm:cxn modelId="{4A7FC5E8-4FB6-443B-AFEB-9157E5300D04}" srcId="{B14B1F93-A8F1-445F-BEAA-8CE2D07B3C23}" destId="{AEA65102-0453-4BA0-95BE-A193AD5CFE3F}" srcOrd="2" destOrd="0" parTransId="{FA507E9D-E58A-4236-8CB3-2A7741C93A6B}" sibTransId="{C4552496-DAEC-4924-9333-2FB35A9DA8DC}"/>
    <dgm:cxn modelId="{0AE1DDEF-B30F-4434-BF96-5D1EB4EB5715}" type="presOf" srcId="{9C0962E4-7D2D-4562-8C6C-EADCB98A96BE}" destId="{50900CC5-5961-4B3D-ABFE-936596BCCC48}" srcOrd="0" destOrd="6" presId="urn:microsoft.com/office/officeart/2005/8/layout/arrow3"/>
    <dgm:cxn modelId="{6A4C30F2-2618-4AE3-927F-F9254AD5C8B3}" srcId="{B14B1F93-A8F1-445F-BEAA-8CE2D07B3C23}" destId="{9BD616D5-7541-4B0E-88CF-DA1A506BF7FF}" srcOrd="1" destOrd="0" parTransId="{3B9F577C-57C4-4113-848A-DFE32347D088}" sibTransId="{3C25AB73-A30C-4583-B7B2-C5DDDF275E33}"/>
    <dgm:cxn modelId="{8FA709F4-9D43-4C39-B811-7384AFABBE81}" srcId="{1085DAF2-7B6B-4E1E-B0B2-B3C6F81E7148}" destId="{554E90B1-DF53-4318-8E86-1B2B9197314C}" srcOrd="2" destOrd="0" parTransId="{A934F2D7-3FFC-4CD8-9A2C-A1142C34B18C}" sibTransId="{0B1CBE05-1162-4324-970A-F61390B0FB43}"/>
    <dgm:cxn modelId="{1FC06D4D-0873-4FC3-A47C-F79A4B4714F9}" type="presParOf" srcId="{113F308B-2097-4D95-8FF7-45B91065746C}" destId="{7C2AF9AF-1027-425E-A20E-4FCDB81FC412}" srcOrd="0" destOrd="0" presId="urn:microsoft.com/office/officeart/2005/8/layout/arrow3"/>
    <dgm:cxn modelId="{D737D23D-1880-41D5-A75B-ABA292558DA8}" type="presParOf" srcId="{113F308B-2097-4D95-8FF7-45B91065746C}" destId="{93B9EF46-F3BF-479D-A166-BBE70A19571E}" srcOrd="1" destOrd="0" presId="urn:microsoft.com/office/officeart/2005/8/layout/arrow3"/>
    <dgm:cxn modelId="{B9BFB89D-967F-4022-AA65-2A6B55FE6321}" type="presParOf" srcId="{113F308B-2097-4D95-8FF7-45B91065746C}" destId="{50900CC5-5961-4B3D-ABFE-936596BCCC48}" srcOrd="2" destOrd="0" presId="urn:microsoft.com/office/officeart/2005/8/layout/arrow3"/>
    <dgm:cxn modelId="{48BEE69C-95E3-48CF-BF5A-5D8FF9CEE8D4}" type="presParOf" srcId="{113F308B-2097-4D95-8FF7-45B91065746C}" destId="{558B9E4D-25B1-48EF-A2B5-486617400457}" srcOrd="3" destOrd="0" presId="urn:microsoft.com/office/officeart/2005/8/layout/arrow3"/>
    <dgm:cxn modelId="{69250E30-8749-497E-A376-5091B99DFBBB}" type="presParOf" srcId="{113F308B-2097-4D95-8FF7-45B91065746C}" destId="{B84CAC98-5457-4532-B045-7E85F3F6D7D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58FABAC-CE0B-48EE-AF69-A914C632300E}" type="doc">
      <dgm:prSet loTypeId="urn:microsoft.com/office/officeart/2005/8/layout/hierarchy6" loCatId="hierarchy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323540C8-8295-4B25-8AE2-8E1FAB523FF0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None/>
          </a:pPr>
          <a:r>
            <a:rPr lang="ro-RO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Cauze 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>
            <a:buFont typeface="Arial" panose="020B0604020202020204" pitchFamily="34" charset="0"/>
            <a:buChar char="•"/>
          </a:pP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Traume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stima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sine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scăzută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empatiei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tulburări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personalitate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Mediu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familial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disfuncțional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influența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grupului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presiunea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socială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it-IT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Stres, frustrare, alcool/droguri.</a:t>
          </a:r>
        </a:p>
        <a:p>
          <a:pPr algn="l">
            <a:buFont typeface="Arial" panose="020B0604020202020204" pitchFamily="34" charset="0"/>
            <a:buChar char="•"/>
          </a:pPr>
          <a:endParaRPr lang="en-US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>
            <a:buFont typeface="Arial" panose="020B0604020202020204" pitchFamily="34" charset="0"/>
            <a:buChar char="•"/>
          </a:pPr>
          <a:r>
            <a:rPr lang="it-IT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Tera</a:t>
          </a:r>
          <a:r>
            <a:rPr lang="ro-RO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</a:t>
          </a:r>
          <a:r>
            <a:rPr lang="ro-RO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it-IT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Lucrul cu psihologi pentru a înțelege cauzele</a:t>
          </a: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și potrivi asistența  </a:t>
          </a:r>
        </a:p>
        <a:p>
          <a:pPr algn="l">
            <a:buFont typeface="Arial" panose="020B0604020202020204" pitchFamily="34" charset="0"/>
            <a:buChar char="•"/>
          </a:pP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 comportamentală pozitivă </a:t>
          </a:r>
          <a:endParaRPr lang="it-IT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>
            <a:buFont typeface="Arial" panose="020B0604020202020204" pitchFamily="34" charset="0"/>
            <a:buChar char="•"/>
          </a:pP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 Suport comportamental medicamentos la necesitate </a:t>
          </a:r>
          <a:endParaRPr lang="en-US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7DCCB1-21C5-491E-B604-A94CDC145D9D}" type="sibTrans" cxnId="{66916031-80DA-4E28-A61B-71D15F26CE57}">
      <dgm:prSet/>
      <dgm:spPr/>
      <dgm:t>
        <a:bodyPr/>
        <a:lstStyle/>
        <a:p>
          <a:endParaRPr lang="en-US" sz="1400" b="1"/>
        </a:p>
      </dgm:t>
    </dgm:pt>
    <dgm:pt modelId="{C7AF82DE-82E0-4FF4-B13C-7D312CD853DE}" type="parTrans" cxnId="{66916031-80DA-4E28-A61B-71D15F26CE57}">
      <dgm:prSet custT="1"/>
      <dgm:spPr/>
      <dgm:t>
        <a:bodyPr/>
        <a:lstStyle/>
        <a:p>
          <a:endParaRPr lang="en-US" sz="1400" b="1"/>
        </a:p>
      </dgm:t>
    </dgm:pt>
    <dgm:pt modelId="{8874AE94-4FBC-4D52-B94E-6CAD42ADAE1E}">
      <dgm:prSet custT="1"/>
      <dgm:spPr/>
      <dgm:t>
        <a:bodyPr/>
        <a:lstStyle/>
        <a:p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Comportamentul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socialmente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ofensiv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o-RO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se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referă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acțiuni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cuvinte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care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încalcă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normele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provoacă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disconfort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jignesc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umilesc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amenință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alte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persoane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manifestându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-se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agresivitate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verbală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fizică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intimidare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manipulare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nonconformism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excesiv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en-US" sz="16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7ADDC3-7ED9-4125-AD4F-1D34841F81D0}" type="parTrans" cxnId="{D127B2C0-BF5E-4D44-B27B-66865D686F45}">
      <dgm:prSet/>
      <dgm:spPr/>
      <dgm:t>
        <a:bodyPr/>
        <a:lstStyle/>
        <a:p>
          <a:endParaRPr lang="en-US"/>
        </a:p>
      </dgm:t>
    </dgm:pt>
    <dgm:pt modelId="{9374593F-8A6E-4EA9-BE32-AE9329009A28}" type="sibTrans" cxnId="{D127B2C0-BF5E-4D44-B27B-66865D686F45}">
      <dgm:prSet/>
      <dgm:spPr/>
      <dgm:t>
        <a:bodyPr/>
        <a:lstStyle/>
        <a:p>
          <a:endParaRPr lang="en-US"/>
        </a:p>
      </dgm:t>
    </dgm:pt>
    <dgm:pt modelId="{5C205828-D2F5-4B9B-B0EE-21CD422BCA12}" type="pres">
      <dgm:prSet presAssocID="{158FABAC-CE0B-48EE-AF69-A914C632300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C82693B-C7C4-46BE-BE4F-1272B62B1C1B}" type="pres">
      <dgm:prSet presAssocID="{158FABAC-CE0B-48EE-AF69-A914C632300E}" presName="hierFlow" presStyleCnt="0"/>
      <dgm:spPr/>
    </dgm:pt>
    <dgm:pt modelId="{20FC8565-4709-4311-B6DA-4E65371B4372}" type="pres">
      <dgm:prSet presAssocID="{158FABAC-CE0B-48EE-AF69-A914C632300E}" presName="firstBuf" presStyleCnt="0"/>
      <dgm:spPr/>
    </dgm:pt>
    <dgm:pt modelId="{3AA3C828-0F1C-4BA3-ADD8-D92B9EFFE419}" type="pres">
      <dgm:prSet presAssocID="{158FABAC-CE0B-48EE-AF69-A914C632300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DED97BA-C3F0-4C0F-A701-4A323303BD8C}" type="pres">
      <dgm:prSet presAssocID="{323540C8-8295-4B25-8AE2-8E1FAB523FF0}" presName="Name14" presStyleCnt="0"/>
      <dgm:spPr/>
    </dgm:pt>
    <dgm:pt modelId="{B8FAC7AC-22DD-4D1C-AB9F-2A1BC71FD903}" type="pres">
      <dgm:prSet presAssocID="{323540C8-8295-4B25-8AE2-8E1FAB523FF0}" presName="level1Shape" presStyleLbl="node0" presStyleIdx="0" presStyleCnt="1" custLinFactNeighborX="2007" custLinFactNeighborY="-1102">
        <dgm:presLayoutVars>
          <dgm:chPref val="3"/>
        </dgm:presLayoutVars>
      </dgm:prSet>
      <dgm:spPr/>
    </dgm:pt>
    <dgm:pt modelId="{C5D4F9A2-ADEE-4FF1-9CA1-50358E5EAF4C}" type="pres">
      <dgm:prSet presAssocID="{323540C8-8295-4B25-8AE2-8E1FAB523FF0}" presName="hierChild2" presStyleCnt="0"/>
      <dgm:spPr/>
    </dgm:pt>
    <dgm:pt modelId="{A43C41FB-4F8C-42FA-9A6C-AD3E9310EE6F}" type="pres">
      <dgm:prSet presAssocID="{158FABAC-CE0B-48EE-AF69-A914C632300E}" presName="bgShapesFlow" presStyleCnt="0"/>
      <dgm:spPr/>
    </dgm:pt>
    <dgm:pt modelId="{65168FDC-D936-4722-89B4-8EF44A7EEE31}" type="pres">
      <dgm:prSet presAssocID="{8874AE94-4FBC-4D52-B94E-6CAD42ADAE1E}" presName="rectComp" presStyleCnt="0"/>
      <dgm:spPr/>
    </dgm:pt>
    <dgm:pt modelId="{A367BB63-2E5E-4925-B924-3C1C48FF3C31}" type="pres">
      <dgm:prSet presAssocID="{8874AE94-4FBC-4D52-B94E-6CAD42ADAE1E}" presName="bgRect" presStyleLbl="bgShp" presStyleIdx="0" presStyleCnt="1" custLinFactNeighborX="-86" custLinFactNeighborY="536"/>
      <dgm:spPr/>
    </dgm:pt>
    <dgm:pt modelId="{66BDA3BC-F0D9-4725-B332-5B0A613F2844}" type="pres">
      <dgm:prSet presAssocID="{8874AE94-4FBC-4D52-B94E-6CAD42ADAE1E}" presName="bgRectTx" presStyleLbl="bgShp" presStyleIdx="0" presStyleCnt="1">
        <dgm:presLayoutVars>
          <dgm:bulletEnabled val="1"/>
        </dgm:presLayoutVars>
      </dgm:prSet>
      <dgm:spPr/>
    </dgm:pt>
  </dgm:ptLst>
  <dgm:cxnLst>
    <dgm:cxn modelId="{66916031-80DA-4E28-A61B-71D15F26CE57}" srcId="{158FABAC-CE0B-48EE-AF69-A914C632300E}" destId="{323540C8-8295-4B25-8AE2-8E1FAB523FF0}" srcOrd="0" destOrd="0" parTransId="{C7AF82DE-82E0-4FF4-B13C-7D312CD853DE}" sibTransId="{1F7DCCB1-21C5-491E-B604-A94CDC145D9D}"/>
    <dgm:cxn modelId="{4D6C4F53-E7A6-45B7-8F4D-FD5F71247B96}" type="presOf" srcId="{8874AE94-4FBC-4D52-B94E-6CAD42ADAE1E}" destId="{A367BB63-2E5E-4925-B924-3C1C48FF3C31}" srcOrd="0" destOrd="0" presId="urn:microsoft.com/office/officeart/2005/8/layout/hierarchy6"/>
    <dgm:cxn modelId="{BDDD2B57-762E-46B5-9021-02779C8D2229}" type="presOf" srcId="{158FABAC-CE0B-48EE-AF69-A914C632300E}" destId="{5C205828-D2F5-4B9B-B0EE-21CD422BCA12}" srcOrd="0" destOrd="0" presId="urn:microsoft.com/office/officeart/2005/8/layout/hierarchy6"/>
    <dgm:cxn modelId="{D127B2C0-BF5E-4D44-B27B-66865D686F45}" srcId="{158FABAC-CE0B-48EE-AF69-A914C632300E}" destId="{8874AE94-4FBC-4D52-B94E-6CAD42ADAE1E}" srcOrd="1" destOrd="0" parTransId="{0F7ADDC3-7ED9-4125-AD4F-1D34841F81D0}" sibTransId="{9374593F-8A6E-4EA9-BE32-AE9329009A28}"/>
    <dgm:cxn modelId="{F15C4EDC-D226-4B01-9737-7E37614E58E9}" type="presOf" srcId="{323540C8-8295-4B25-8AE2-8E1FAB523FF0}" destId="{B8FAC7AC-22DD-4D1C-AB9F-2A1BC71FD903}" srcOrd="0" destOrd="0" presId="urn:microsoft.com/office/officeart/2005/8/layout/hierarchy6"/>
    <dgm:cxn modelId="{48D97EE8-28D2-48F0-A41D-977BAF2909EE}" type="presOf" srcId="{8874AE94-4FBC-4D52-B94E-6CAD42ADAE1E}" destId="{66BDA3BC-F0D9-4725-B332-5B0A613F2844}" srcOrd="1" destOrd="0" presId="urn:microsoft.com/office/officeart/2005/8/layout/hierarchy6"/>
    <dgm:cxn modelId="{B5EEB9CD-D201-4885-B8C0-6CD983FAFC1B}" type="presParOf" srcId="{5C205828-D2F5-4B9B-B0EE-21CD422BCA12}" destId="{EC82693B-C7C4-46BE-BE4F-1272B62B1C1B}" srcOrd="0" destOrd="0" presId="urn:microsoft.com/office/officeart/2005/8/layout/hierarchy6"/>
    <dgm:cxn modelId="{CE77321C-14A8-42D6-9B73-C43F396F08BC}" type="presParOf" srcId="{EC82693B-C7C4-46BE-BE4F-1272B62B1C1B}" destId="{20FC8565-4709-4311-B6DA-4E65371B4372}" srcOrd="0" destOrd="0" presId="urn:microsoft.com/office/officeart/2005/8/layout/hierarchy6"/>
    <dgm:cxn modelId="{DFAB4112-5309-408F-8895-766C186F531F}" type="presParOf" srcId="{EC82693B-C7C4-46BE-BE4F-1272B62B1C1B}" destId="{3AA3C828-0F1C-4BA3-ADD8-D92B9EFFE419}" srcOrd="1" destOrd="0" presId="urn:microsoft.com/office/officeart/2005/8/layout/hierarchy6"/>
    <dgm:cxn modelId="{59D4F3DA-1C67-4DB5-9549-E8FB41123108}" type="presParOf" srcId="{3AA3C828-0F1C-4BA3-ADD8-D92B9EFFE419}" destId="{2DED97BA-C3F0-4C0F-A701-4A323303BD8C}" srcOrd="0" destOrd="0" presId="urn:microsoft.com/office/officeart/2005/8/layout/hierarchy6"/>
    <dgm:cxn modelId="{D066537B-1946-47EC-90D3-99F5A6E36FCC}" type="presParOf" srcId="{2DED97BA-C3F0-4C0F-A701-4A323303BD8C}" destId="{B8FAC7AC-22DD-4D1C-AB9F-2A1BC71FD903}" srcOrd="0" destOrd="0" presId="urn:microsoft.com/office/officeart/2005/8/layout/hierarchy6"/>
    <dgm:cxn modelId="{28303940-0851-437D-8733-F6B61943B405}" type="presParOf" srcId="{2DED97BA-C3F0-4C0F-A701-4A323303BD8C}" destId="{C5D4F9A2-ADEE-4FF1-9CA1-50358E5EAF4C}" srcOrd="1" destOrd="0" presId="urn:microsoft.com/office/officeart/2005/8/layout/hierarchy6"/>
    <dgm:cxn modelId="{E0149ADB-DB53-4A1F-AA7A-6751A83868E5}" type="presParOf" srcId="{5C205828-D2F5-4B9B-B0EE-21CD422BCA12}" destId="{A43C41FB-4F8C-42FA-9A6C-AD3E9310EE6F}" srcOrd="1" destOrd="0" presId="urn:microsoft.com/office/officeart/2005/8/layout/hierarchy6"/>
    <dgm:cxn modelId="{085F6855-C497-4C5A-BB7A-3EE41EE4E09F}" type="presParOf" srcId="{A43C41FB-4F8C-42FA-9A6C-AD3E9310EE6F}" destId="{65168FDC-D936-4722-89B4-8EF44A7EEE31}" srcOrd="0" destOrd="0" presId="urn:microsoft.com/office/officeart/2005/8/layout/hierarchy6"/>
    <dgm:cxn modelId="{D9F5FD1C-5E57-4BE2-9069-48E6AC3771F6}" type="presParOf" srcId="{65168FDC-D936-4722-89B4-8EF44A7EEE31}" destId="{A367BB63-2E5E-4925-B924-3C1C48FF3C31}" srcOrd="0" destOrd="0" presId="urn:microsoft.com/office/officeart/2005/8/layout/hierarchy6"/>
    <dgm:cxn modelId="{734BC35E-B167-4DA2-888B-19B54D91B811}" type="presParOf" srcId="{65168FDC-D936-4722-89B4-8EF44A7EEE31}" destId="{66BDA3BC-F0D9-4725-B332-5B0A613F2844}" srcOrd="1" destOrd="0" presId="urn:microsoft.com/office/officeart/2005/8/layout/hierarchy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CF7144D-83ED-44A0-91AC-40177F87D1D3}" type="doc">
      <dgm:prSet loTypeId="urn:microsoft.com/office/officeart/2005/8/layout/process1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87EC126-CAC6-46B6-A767-79C443152523}">
      <dgm:prSet phldrT="[Text]" custT="1"/>
      <dgm:spPr/>
      <dgm:t>
        <a:bodyPr/>
        <a:lstStyle/>
        <a:p>
          <a:r>
            <a:rPr lang="ro-RO" sz="2000" dirty="0"/>
            <a:t>- </a:t>
          </a:r>
          <a:r>
            <a:rPr lang="en-US" sz="2000" dirty="0" err="1"/>
            <a:t>persoanele</a:t>
          </a:r>
          <a:r>
            <a:rPr lang="en-US" sz="2000" dirty="0"/>
            <a:t> pot fi </a:t>
          </a:r>
          <a:r>
            <a:rPr lang="en-US" sz="2000" dirty="0" err="1"/>
            <a:t>învăţate</a:t>
          </a:r>
          <a:r>
            <a:rPr lang="en-US" sz="2000" dirty="0"/>
            <a:t> </a:t>
          </a:r>
          <a:r>
            <a:rPr lang="en-US" sz="2000" dirty="0" err="1"/>
            <a:t>şi</a:t>
          </a:r>
          <a:r>
            <a:rPr lang="en-US" sz="2000" dirty="0"/>
            <a:t> </a:t>
          </a:r>
          <a:r>
            <a:rPr lang="en-US" sz="2000" dirty="0" err="1"/>
            <a:t>îndrumaţe</a:t>
          </a:r>
          <a:r>
            <a:rPr lang="en-US" sz="2000" dirty="0"/>
            <a:t> </a:t>
          </a:r>
          <a:r>
            <a:rPr lang="en-US" sz="2000" dirty="0" err="1"/>
            <a:t>să</a:t>
          </a:r>
          <a:r>
            <a:rPr lang="en-US" sz="2000" dirty="0"/>
            <a:t> </a:t>
          </a:r>
          <a:r>
            <a:rPr lang="en-US" sz="2000" dirty="0" err="1"/>
            <a:t>deprindă</a:t>
          </a:r>
          <a:r>
            <a:rPr lang="en-US" sz="2000" dirty="0"/>
            <a:t> </a:t>
          </a:r>
          <a:r>
            <a:rPr lang="en-US" sz="2000" dirty="0" err="1"/>
            <a:t>anumite</a:t>
          </a:r>
          <a:r>
            <a:rPr lang="en-US" sz="2000" dirty="0"/>
            <a:t> </a:t>
          </a:r>
          <a:r>
            <a:rPr lang="en-US" sz="2000" dirty="0" err="1"/>
            <a:t>abilităţi</a:t>
          </a:r>
          <a:r>
            <a:rPr lang="en-US" sz="2000" dirty="0"/>
            <a:t> </a:t>
          </a:r>
          <a:r>
            <a:rPr lang="en-US" sz="2000" dirty="0" err="1"/>
            <a:t>sociale</a:t>
          </a:r>
          <a:r>
            <a:rPr lang="en-US" sz="2000" dirty="0"/>
            <a:t>.</a:t>
          </a:r>
        </a:p>
        <a:p>
          <a:r>
            <a:rPr lang="en-US" sz="2000" dirty="0"/>
            <a:t>-</a:t>
          </a:r>
          <a:r>
            <a:rPr lang="ro-RO" sz="2000" dirty="0"/>
            <a:t> </a:t>
          </a:r>
          <a:r>
            <a:rPr lang="en-US" sz="2000" dirty="0" err="1"/>
            <a:t>lăudând</a:t>
          </a:r>
          <a:r>
            <a:rPr lang="en-US" sz="2000" dirty="0"/>
            <a:t> </a:t>
          </a:r>
          <a:r>
            <a:rPr lang="en-US" sz="2000" dirty="0" err="1"/>
            <a:t>persoanele</a:t>
          </a:r>
          <a:r>
            <a:rPr lang="en-US" sz="2000" dirty="0"/>
            <a:t> </a:t>
          </a:r>
          <a:r>
            <a:rPr lang="en-US" sz="2000" dirty="0" err="1"/>
            <a:t>atunci</a:t>
          </a:r>
          <a:r>
            <a:rPr lang="en-US" sz="2000" dirty="0"/>
            <a:t> </a:t>
          </a:r>
          <a:r>
            <a:rPr lang="en-US" sz="2000" dirty="0" err="1"/>
            <a:t>când</a:t>
          </a:r>
          <a:r>
            <a:rPr lang="en-US" sz="2000" dirty="0"/>
            <a:t> se </a:t>
          </a:r>
          <a:r>
            <a:rPr lang="en-US" sz="2000" dirty="0" err="1"/>
            <a:t>comportă</a:t>
          </a:r>
          <a:r>
            <a:rPr lang="en-US" sz="2000" dirty="0"/>
            <a:t> </a:t>
          </a:r>
          <a:r>
            <a:rPr lang="en-US" sz="2000" dirty="0" err="1"/>
            <a:t>corect</a:t>
          </a:r>
          <a:r>
            <a:rPr lang="en-US" sz="2000" dirty="0"/>
            <a:t> </a:t>
          </a:r>
          <a:r>
            <a:rPr lang="en-US" sz="2000" dirty="0" err="1"/>
            <a:t>şi</a:t>
          </a:r>
          <a:r>
            <a:rPr lang="en-US" sz="2000" dirty="0"/>
            <a:t> </a:t>
          </a:r>
          <a:r>
            <a:rPr lang="en-US" sz="2000" dirty="0" err="1"/>
            <a:t>oferindu</a:t>
          </a:r>
          <a:r>
            <a:rPr lang="en-US" sz="2000" dirty="0"/>
            <a:t>-le alternative la </a:t>
          </a:r>
          <a:r>
            <a:rPr lang="en-US" sz="2000" dirty="0" err="1"/>
            <a:t>comportamentele</a:t>
          </a:r>
          <a:r>
            <a:rPr lang="en-US" sz="2000" dirty="0"/>
            <a:t> </a:t>
          </a:r>
          <a:r>
            <a:rPr lang="en-US" sz="2000" dirty="0" err="1"/>
            <a:t>problemă</a:t>
          </a:r>
          <a:r>
            <a:rPr lang="en-US" sz="2000" dirty="0"/>
            <a:t> .</a:t>
          </a:r>
          <a:endParaRPr lang="en-US" sz="2000" b="1" dirty="0"/>
        </a:p>
      </dgm:t>
    </dgm:pt>
    <dgm:pt modelId="{34881A78-6D7D-4059-97DA-CF60E8D60E49}" type="parTrans" cxnId="{80FD82A0-3122-4D4A-B2A4-A34E0622BAFE}">
      <dgm:prSet/>
      <dgm:spPr/>
      <dgm:t>
        <a:bodyPr/>
        <a:lstStyle/>
        <a:p>
          <a:endParaRPr lang="en-US"/>
        </a:p>
      </dgm:t>
    </dgm:pt>
    <dgm:pt modelId="{2BC2C2CF-8CB3-4E68-A4A7-9F3D093F3237}" type="sibTrans" cxnId="{80FD82A0-3122-4D4A-B2A4-A34E0622BAFE}">
      <dgm:prSet/>
      <dgm:spPr/>
      <dgm:t>
        <a:bodyPr/>
        <a:lstStyle/>
        <a:p>
          <a:endParaRPr lang="en-US">
            <a:solidFill>
              <a:schemeClr val="accent2"/>
            </a:solidFill>
          </a:endParaRPr>
        </a:p>
      </dgm:t>
    </dgm:pt>
    <dgm:pt modelId="{00E63A7A-7B22-49AA-8E12-20149FF17FF4}">
      <dgm:prSet phldrT="[Text]" custT="1"/>
      <dgm:spPr/>
      <dgm:t>
        <a:bodyPr/>
        <a:lstStyle/>
        <a:p>
          <a:r>
            <a:rPr lang="ro-RO" sz="1800" dirty="0"/>
            <a:t>- </a:t>
          </a:r>
          <a:r>
            <a:rPr lang="en-US" sz="1800" dirty="0" err="1"/>
            <a:t>activităţi</a:t>
          </a:r>
          <a:r>
            <a:rPr lang="en-US" sz="1800" dirty="0"/>
            <a:t> educative </a:t>
          </a:r>
          <a:r>
            <a:rPr lang="en-US" sz="1800" dirty="0" err="1"/>
            <a:t>individuale</a:t>
          </a:r>
          <a:r>
            <a:rPr lang="en-US" sz="1800" dirty="0"/>
            <a:t>, </a:t>
          </a:r>
          <a:r>
            <a:rPr lang="en-US" sz="1800" dirty="0" err="1"/>
            <a:t>prin</a:t>
          </a:r>
          <a:r>
            <a:rPr lang="en-US" sz="1800" dirty="0"/>
            <a:t> </a:t>
          </a:r>
          <a:r>
            <a:rPr lang="en-US" sz="1800" dirty="0" err="1"/>
            <a:t>relaţia</a:t>
          </a:r>
          <a:r>
            <a:rPr lang="en-US" sz="1800" dirty="0"/>
            <a:t> </a:t>
          </a:r>
          <a:r>
            <a:rPr lang="en-US" sz="1800" dirty="0" err="1"/>
            <a:t>cotidiană</a:t>
          </a:r>
          <a:r>
            <a:rPr lang="en-US" sz="1800" dirty="0"/>
            <a:t> a </a:t>
          </a:r>
          <a:r>
            <a:rPr lang="en-US" sz="1800" dirty="0" err="1"/>
            <a:t>persoanei</a:t>
          </a:r>
          <a:r>
            <a:rPr lang="en-US" sz="1800" dirty="0"/>
            <a:t>  cu </a:t>
          </a:r>
          <a:r>
            <a:rPr lang="en-US" sz="1800" dirty="0" err="1"/>
            <a:t>personalul</a:t>
          </a:r>
          <a:r>
            <a:rPr lang="en-US" sz="1800" dirty="0"/>
            <a:t>.</a:t>
          </a:r>
          <a:endParaRPr lang="ro-RO" sz="1800" dirty="0"/>
        </a:p>
        <a:p>
          <a:r>
            <a:rPr lang="ro-RO" sz="1800" dirty="0"/>
            <a:t>- </a:t>
          </a:r>
          <a:r>
            <a:rPr lang="en-US" sz="1800" dirty="0" err="1"/>
            <a:t>Accentul</a:t>
          </a:r>
          <a:r>
            <a:rPr lang="en-US" sz="1800" dirty="0"/>
            <a:t>  </a:t>
          </a:r>
          <a:r>
            <a:rPr lang="en-US" sz="1800" dirty="0" err="1"/>
            <a:t>pe</a:t>
          </a:r>
          <a:r>
            <a:rPr lang="en-US" sz="1800" dirty="0"/>
            <a:t> </a:t>
          </a:r>
          <a:r>
            <a:rPr lang="en-US" sz="1800" dirty="0" err="1"/>
            <a:t>strategiile</a:t>
          </a:r>
          <a:r>
            <a:rPr lang="en-US" sz="1800" dirty="0"/>
            <a:t> </a:t>
          </a:r>
          <a:r>
            <a:rPr lang="en-US" sz="1800" dirty="0" err="1"/>
            <a:t>pozitive</a:t>
          </a:r>
          <a:r>
            <a:rPr lang="en-US" sz="1800" dirty="0"/>
            <a:t>; </a:t>
          </a:r>
          <a:r>
            <a:rPr lang="en-US" sz="1800" dirty="0" err="1"/>
            <a:t>strategiile</a:t>
          </a:r>
          <a:r>
            <a:rPr lang="en-US" sz="1800" dirty="0"/>
            <a:t> punitive </a:t>
          </a:r>
          <a:r>
            <a:rPr lang="en-US" sz="1800" dirty="0" err="1"/>
            <a:t>vor</a:t>
          </a:r>
          <a:r>
            <a:rPr lang="en-US" sz="1800" dirty="0"/>
            <a:t> fi </a:t>
          </a:r>
          <a:r>
            <a:rPr lang="en-US" sz="1800" dirty="0" err="1"/>
            <a:t>folosite</a:t>
          </a:r>
          <a:r>
            <a:rPr lang="en-US" sz="1800" dirty="0"/>
            <a:t> </a:t>
          </a:r>
          <a:r>
            <a:rPr lang="en-US" sz="1800" dirty="0" err="1"/>
            <a:t>numai</a:t>
          </a:r>
          <a:r>
            <a:rPr lang="en-US" sz="1800" dirty="0"/>
            <a:t> </a:t>
          </a:r>
          <a:r>
            <a:rPr lang="en-US" sz="1800" dirty="0" err="1"/>
            <a:t>când</a:t>
          </a:r>
          <a:r>
            <a:rPr lang="en-US" sz="1800" dirty="0"/>
            <a:t> </a:t>
          </a:r>
          <a:r>
            <a:rPr lang="en-US" sz="1800" dirty="0" err="1"/>
            <a:t>această</a:t>
          </a:r>
          <a:r>
            <a:rPr lang="en-US" sz="1800" dirty="0"/>
            <a:t> </a:t>
          </a:r>
          <a:r>
            <a:rPr lang="en-US" sz="1800" dirty="0" err="1"/>
            <a:t>abordare</a:t>
          </a:r>
          <a:r>
            <a:rPr lang="en-US" sz="1800" dirty="0"/>
            <a:t> </a:t>
          </a:r>
          <a:r>
            <a:rPr lang="en-US" sz="1800" dirty="0" err="1"/>
            <a:t>pozitivă</a:t>
          </a:r>
          <a:r>
            <a:rPr lang="en-US" sz="1800" dirty="0"/>
            <a:t> nu are </a:t>
          </a:r>
          <a:r>
            <a:rPr lang="en-US" sz="1800" dirty="0" err="1"/>
            <a:t>succes</a:t>
          </a:r>
          <a:r>
            <a:rPr lang="en-US" sz="1800" dirty="0"/>
            <a:t> </a:t>
          </a:r>
          <a:r>
            <a:rPr lang="en-US" sz="1800" dirty="0" err="1"/>
            <a:t>sau</a:t>
          </a:r>
          <a:r>
            <a:rPr lang="en-US" sz="1800" dirty="0"/>
            <a:t> </a:t>
          </a:r>
          <a:r>
            <a:rPr lang="en-US" sz="1800" dirty="0" err="1"/>
            <a:t>comportamentul</a:t>
          </a:r>
          <a:r>
            <a:rPr lang="en-US" sz="1800" dirty="0"/>
            <a:t> </a:t>
          </a:r>
          <a:r>
            <a:rPr lang="en-US" sz="1800" dirty="0" err="1"/>
            <a:t>persoanei</a:t>
          </a:r>
          <a:r>
            <a:rPr lang="en-US" sz="1800" dirty="0"/>
            <a:t>  </a:t>
          </a:r>
          <a:r>
            <a:rPr lang="en-US" sz="1800" dirty="0" err="1"/>
            <a:t>devine</a:t>
          </a:r>
          <a:r>
            <a:rPr lang="en-US" sz="1800" dirty="0"/>
            <a:t> </a:t>
          </a:r>
          <a:r>
            <a:rPr lang="en-US" sz="1800" dirty="0" err="1"/>
            <a:t>periculos</a:t>
          </a:r>
          <a:r>
            <a:rPr lang="en-US" sz="1800" dirty="0"/>
            <a:t>.</a:t>
          </a:r>
        </a:p>
        <a:p>
          <a:r>
            <a:rPr lang="en-US" sz="1800" dirty="0"/>
            <a:t>-</a:t>
          </a:r>
          <a:r>
            <a:rPr lang="ro-RO" sz="1800" dirty="0"/>
            <a:t> </a:t>
          </a:r>
          <a:r>
            <a:rPr lang="en-US" sz="1800" dirty="0" err="1"/>
            <a:t>dezvoltarea</a:t>
          </a:r>
          <a:r>
            <a:rPr lang="en-US" sz="1800" dirty="0"/>
            <a:t> </a:t>
          </a:r>
          <a:r>
            <a:rPr lang="en-US" sz="1800" dirty="0" err="1"/>
            <a:t>gandirii</a:t>
          </a:r>
          <a:r>
            <a:rPr lang="en-US" sz="1800" dirty="0"/>
            <a:t> </a:t>
          </a:r>
          <a:r>
            <a:rPr lang="en-US" sz="1800" dirty="0" err="1"/>
            <a:t>critice</a:t>
          </a:r>
          <a:r>
            <a:rPr lang="en-US" sz="1800" dirty="0"/>
            <a:t> </a:t>
          </a:r>
          <a:r>
            <a:rPr lang="en-US" sz="1800" dirty="0" err="1"/>
            <a:t>şi</a:t>
          </a:r>
          <a:r>
            <a:rPr lang="en-US" sz="1800" dirty="0"/>
            <a:t> </a:t>
          </a:r>
          <a:r>
            <a:rPr lang="en-US" sz="1800" dirty="0" err="1"/>
            <a:t>aplicarea</a:t>
          </a:r>
          <a:r>
            <a:rPr lang="en-US" sz="1800" dirty="0"/>
            <a:t> </a:t>
          </a:r>
          <a:r>
            <a:rPr lang="en-US" sz="1800" dirty="0" err="1"/>
            <a:t>ei</a:t>
          </a:r>
          <a:r>
            <a:rPr lang="en-US" sz="1800" dirty="0"/>
            <a:t> </a:t>
          </a:r>
          <a:r>
            <a:rPr lang="en-US" sz="1800" dirty="0" err="1"/>
            <a:t>în</a:t>
          </a:r>
          <a:r>
            <a:rPr lang="en-US" sz="1800" dirty="0"/>
            <a:t> </a:t>
          </a:r>
          <a:r>
            <a:rPr lang="en-US" sz="1800" dirty="0" err="1"/>
            <a:t>comportamentul</a:t>
          </a:r>
          <a:r>
            <a:rPr lang="en-US" sz="1800" dirty="0"/>
            <a:t> </a:t>
          </a:r>
          <a:r>
            <a:rPr lang="en-US" sz="1800" dirty="0" err="1"/>
            <a:t>persoanei</a:t>
          </a:r>
          <a:r>
            <a:rPr lang="ro-RO" sz="1800" dirty="0"/>
            <a:t> după potențial</a:t>
          </a:r>
          <a:r>
            <a:rPr lang="en-US" sz="1800" dirty="0"/>
            <a:t> </a:t>
          </a:r>
          <a:endParaRPr lang="en-US" sz="1800" b="1" dirty="0"/>
        </a:p>
      </dgm:t>
    </dgm:pt>
    <dgm:pt modelId="{72FCC678-0691-4A21-B07C-869D2C7320F6}" type="parTrans" cxnId="{560CF0C2-DD09-4BBA-80AB-0E66F6C8D390}">
      <dgm:prSet/>
      <dgm:spPr/>
      <dgm:t>
        <a:bodyPr/>
        <a:lstStyle/>
        <a:p>
          <a:endParaRPr lang="en-US"/>
        </a:p>
      </dgm:t>
    </dgm:pt>
    <dgm:pt modelId="{595857B8-E1AC-4344-8AF8-8B9D24556303}" type="sibTrans" cxnId="{560CF0C2-DD09-4BBA-80AB-0E66F6C8D390}">
      <dgm:prSet/>
      <dgm:spPr/>
      <dgm:t>
        <a:bodyPr/>
        <a:lstStyle/>
        <a:p>
          <a:endParaRPr lang="en-US"/>
        </a:p>
      </dgm:t>
    </dgm:pt>
    <dgm:pt modelId="{BF8D885C-4386-4B87-8FDD-AA98A2D8E232}" type="pres">
      <dgm:prSet presAssocID="{CCF7144D-83ED-44A0-91AC-40177F87D1D3}" presName="Name0" presStyleCnt="0">
        <dgm:presLayoutVars>
          <dgm:dir/>
          <dgm:resizeHandles val="exact"/>
        </dgm:presLayoutVars>
      </dgm:prSet>
      <dgm:spPr/>
    </dgm:pt>
    <dgm:pt modelId="{79C3B173-5A74-4CE6-B4C2-28BA1691E52E}" type="pres">
      <dgm:prSet presAssocID="{287EC126-CAC6-46B6-A767-79C443152523}" presName="node" presStyleLbl="node1" presStyleIdx="0" presStyleCnt="2" custScaleY="103841" custLinFactNeighborX="-839" custLinFactNeighborY="4455">
        <dgm:presLayoutVars>
          <dgm:bulletEnabled val="1"/>
        </dgm:presLayoutVars>
      </dgm:prSet>
      <dgm:spPr/>
    </dgm:pt>
    <dgm:pt modelId="{ABDE1C43-FC89-4057-B5B3-18B9F19F27CE}" type="pres">
      <dgm:prSet presAssocID="{2BC2C2CF-8CB3-4E68-A4A7-9F3D093F3237}" presName="sibTrans" presStyleLbl="sibTrans2D1" presStyleIdx="0" presStyleCnt="1"/>
      <dgm:spPr/>
    </dgm:pt>
    <dgm:pt modelId="{8E21D210-0B72-4BE3-92E0-779494DED490}" type="pres">
      <dgm:prSet presAssocID="{2BC2C2CF-8CB3-4E68-A4A7-9F3D093F3237}" presName="connectorText" presStyleLbl="sibTrans2D1" presStyleIdx="0" presStyleCnt="1"/>
      <dgm:spPr/>
    </dgm:pt>
    <dgm:pt modelId="{9170080E-0FBE-4E57-8E71-130631504250}" type="pres">
      <dgm:prSet presAssocID="{00E63A7A-7B22-49AA-8E12-20149FF17FF4}" presName="node" presStyleLbl="node1" presStyleIdx="1" presStyleCnt="2" custScaleX="96095" custScaleY="100146">
        <dgm:presLayoutVars>
          <dgm:bulletEnabled val="1"/>
        </dgm:presLayoutVars>
      </dgm:prSet>
      <dgm:spPr/>
    </dgm:pt>
  </dgm:ptLst>
  <dgm:cxnLst>
    <dgm:cxn modelId="{64E7B40A-DE64-427F-B8E2-261BED7D9AC4}" type="presOf" srcId="{00E63A7A-7B22-49AA-8E12-20149FF17FF4}" destId="{9170080E-0FBE-4E57-8E71-130631504250}" srcOrd="0" destOrd="0" presId="urn:microsoft.com/office/officeart/2005/8/layout/process1"/>
    <dgm:cxn modelId="{323A8010-4805-4651-A41B-D59844080A89}" type="presOf" srcId="{2BC2C2CF-8CB3-4E68-A4A7-9F3D093F3237}" destId="{8E21D210-0B72-4BE3-92E0-779494DED490}" srcOrd="1" destOrd="0" presId="urn:microsoft.com/office/officeart/2005/8/layout/process1"/>
    <dgm:cxn modelId="{3FE57D6B-1808-4015-B90C-2EFE9AC6D57B}" type="presOf" srcId="{2BC2C2CF-8CB3-4E68-A4A7-9F3D093F3237}" destId="{ABDE1C43-FC89-4057-B5B3-18B9F19F27CE}" srcOrd="0" destOrd="0" presId="urn:microsoft.com/office/officeart/2005/8/layout/process1"/>
    <dgm:cxn modelId="{80FD82A0-3122-4D4A-B2A4-A34E0622BAFE}" srcId="{CCF7144D-83ED-44A0-91AC-40177F87D1D3}" destId="{287EC126-CAC6-46B6-A767-79C443152523}" srcOrd="0" destOrd="0" parTransId="{34881A78-6D7D-4059-97DA-CF60E8D60E49}" sibTransId="{2BC2C2CF-8CB3-4E68-A4A7-9F3D093F3237}"/>
    <dgm:cxn modelId="{E29032AD-E890-4549-82CD-39F87C7D7FFC}" type="presOf" srcId="{287EC126-CAC6-46B6-A767-79C443152523}" destId="{79C3B173-5A74-4CE6-B4C2-28BA1691E52E}" srcOrd="0" destOrd="0" presId="urn:microsoft.com/office/officeart/2005/8/layout/process1"/>
    <dgm:cxn modelId="{560CF0C2-DD09-4BBA-80AB-0E66F6C8D390}" srcId="{CCF7144D-83ED-44A0-91AC-40177F87D1D3}" destId="{00E63A7A-7B22-49AA-8E12-20149FF17FF4}" srcOrd="1" destOrd="0" parTransId="{72FCC678-0691-4A21-B07C-869D2C7320F6}" sibTransId="{595857B8-E1AC-4344-8AF8-8B9D24556303}"/>
    <dgm:cxn modelId="{8CA390E4-EFA2-4F23-B1F0-1A98313AA759}" type="presOf" srcId="{CCF7144D-83ED-44A0-91AC-40177F87D1D3}" destId="{BF8D885C-4386-4B87-8FDD-AA98A2D8E232}" srcOrd="0" destOrd="0" presId="urn:microsoft.com/office/officeart/2005/8/layout/process1"/>
    <dgm:cxn modelId="{A5A0B0E1-3F17-4F43-B747-86D29C09C7AF}" type="presParOf" srcId="{BF8D885C-4386-4B87-8FDD-AA98A2D8E232}" destId="{79C3B173-5A74-4CE6-B4C2-28BA1691E52E}" srcOrd="0" destOrd="0" presId="urn:microsoft.com/office/officeart/2005/8/layout/process1"/>
    <dgm:cxn modelId="{6AC1E790-2DD8-4B31-AE04-EF8E37B04953}" type="presParOf" srcId="{BF8D885C-4386-4B87-8FDD-AA98A2D8E232}" destId="{ABDE1C43-FC89-4057-B5B3-18B9F19F27CE}" srcOrd="1" destOrd="0" presId="urn:microsoft.com/office/officeart/2005/8/layout/process1"/>
    <dgm:cxn modelId="{ABD3A5F3-1200-4902-ACD3-D65AE92805CC}" type="presParOf" srcId="{ABDE1C43-FC89-4057-B5B3-18B9F19F27CE}" destId="{8E21D210-0B72-4BE3-92E0-779494DED490}" srcOrd="0" destOrd="0" presId="urn:microsoft.com/office/officeart/2005/8/layout/process1"/>
    <dgm:cxn modelId="{829305D0-DFDF-4ADF-AC76-04E8E025D166}" type="presParOf" srcId="{BF8D885C-4386-4B87-8FDD-AA98A2D8E232}" destId="{9170080E-0FBE-4E57-8E71-130631504250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CF7144D-83ED-44A0-91AC-40177F87D1D3}" type="doc">
      <dgm:prSet loTypeId="urn:microsoft.com/office/officeart/2005/8/layout/hProcess4" loCatId="process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287EC126-CAC6-46B6-A767-79C443152523}">
      <dgm:prSet phldrT="[Text]" custT="1"/>
      <dgm:spPr/>
      <dgm:t>
        <a:bodyPr/>
        <a:lstStyle/>
        <a:p>
          <a:pPr algn="ctr"/>
          <a:endParaRPr lang="ro-RO" sz="1400" dirty="0"/>
        </a:p>
        <a:p>
          <a:pPr algn="ctr"/>
          <a:r>
            <a:rPr lang="ro-RO" sz="1400" dirty="0"/>
            <a:t>Reprezintă un proces de învățare </a:t>
          </a:r>
          <a:r>
            <a:rPr lang="ro-RO" sz="1400" dirty="0" err="1"/>
            <a:t>atît</a:t>
          </a:r>
          <a:r>
            <a:rPr lang="ro-RO" sz="1400" dirty="0"/>
            <a:t> pentru persoană  </a:t>
          </a:r>
          <a:r>
            <a:rPr lang="ro-RO" sz="1400" dirty="0" err="1"/>
            <a:t>cît</a:t>
          </a:r>
          <a:r>
            <a:rPr lang="ro-RO" sz="1400" dirty="0"/>
            <a:t> și  pentru personal.</a:t>
          </a:r>
        </a:p>
        <a:p>
          <a:pPr algn="ctr"/>
          <a:endParaRPr lang="en-US" sz="2000" i="0" dirty="0"/>
        </a:p>
      </dgm:t>
    </dgm:pt>
    <dgm:pt modelId="{34881A78-6D7D-4059-97DA-CF60E8D60E49}" type="parTrans" cxnId="{80FD82A0-3122-4D4A-B2A4-A34E0622BAFE}">
      <dgm:prSet/>
      <dgm:spPr/>
      <dgm:t>
        <a:bodyPr/>
        <a:lstStyle/>
        <a:p>
          <a:pPr algn="ctr"/>
          <a:endParaRPr lang="en-US"/>
        </a:p>
      </dgm:t>
    </dgm:pt>
    <dgm:pt modelId="{2BC2C2CF-8CB3-4E68-A4A7-9F3D093F3237}" type="sibTrans" cxnId="{80FD82A0-3122-4D4A-B2A4-A34E0622BAFE}">
      <dgm:prSet/>
      <dgm:spPr/>
      <dgm:t>
        <a:bodyPr/>
        <a:lstStyle/>
        <a:p>
          <a:pPr algn="ctr"/>
          <a:endParaRPr lang="en-US">
            <a:solidFill>
              <a:schemeClr val="accent2"/>
            </a:solidFill>
          </a:endParaRPr>
        </a:p>
      </dgm:t>
    </dgm:pt>
    <dgm:pt modelId="{00E63A7A-7B22-49AA-8E12-20149FF17FF4}">
      <dgm:prSet phldrT="[Text]" custT="1"/>
      <dgm:spPr/>
      <dgm:t>
        <a:bodyPr/>
        <a:lstStyle/>
        <a:p>
          <a:pPr algn="ctr"/>
          <a:r>
            <a:rPr lang="ro-RO" sz="1400"/>
            <a:t>Este</a:t>
          </a:r>
          <a:r>
            <a:rPr lang="ro-RO" sz="1400" baseline="0"/>
            <a:t> un proces reciproc: persoana învață de la luctător; lucrătorul învață de la persoană </a:t>
          </a:r>
          <a:r>
            <a:rPr lang="en-US" sz="1400"/>
            <a:t>.</a:t>
          </a:r>
          <a:r>
            <a:rPr lang="ro-RO" sz="1400"/>
            <a:t> În acest mod ambii se dezvoltă în interrelația lor</a:t>
          </a:r>
          <a:r>
            <a:rPr lang="ro-RO" sz="1600"/>
            <a:t>.</a:t>
          </a:r>
          <a:r>
            <a:rPr lang="en-US" sz="1600"/>
            <a:t> </a:t>
          </a:r>
          <a:endParaRPr lang="en-US" sz="1600" dirty="0"/>
        </a:p>
      </dgm:t>
    </dgm:pt>
    <dgm:pt modelId="{72FCC678-0691-4A21-B07C-869D2C7320F6}" type="parTrans" cxnId="{560CF0C2-DD09-4BBA-80AB-0E66F6C8D390}">
      <dgm:prSet/>
      <dgm:spPr/>
      <dgm:t>
        <a:bodyPr/>
        <a:lstStyle/>
        <a:p>
          <a:pPr algn="ctr"/>
          <a:endParaRPr lang="en-US"/>
        </a:p>
      </dgm:t>
    </dgm:pt>
    <dgm:pt modelId="{595857B8-E1AC-4344-8AF8-8B9D24556303}" type="sibTrans" cxnId="{560CF0C2-DD09-4BBA-80AB-0E66F6C8D390}">
      <dgm:prSet/>
      <dgm:spPr/>
      <dgm:t>
        <a:bodyPr/>
        <a:lstStyle/>
        <a:p>
          <a:pPr algn="ctr"/>
          <a:endParaRPr lang="en-US"/>
        </a:p>
      </dgm:t>
    </dgm:pt>
    <dgm:pt modelId="{9561E1F1-4B80-4C3B-9DA6-2976FBB5B027}" type="pres">
      <dgm:prSet presAssocID="{CCF7144D-83ED-44A0-91AC-40177F87D1D3}" presName="Name0" presStyleCnt="0">
        <dgm:presLayoutVars>
          <dgm:dir/>
          <dgm:animLvl val="lvl"/>
          <dgm:resizeHandles val="exact"/>
        </dgm:presLayoutVars>
      </dgm:prSet>
      <dgm:spPr/>
    </dgm:pt>
    <dgm:pt modelId="{AC101596-1803-4531-BFFA-B26FA050D168}" type="pres">
      <dgm:prSet presAssocID="{CCF7144D-83ED-44A0-91AC-40177F87D1D3}" presName="tSp" presStyleCnt="0"/>
      <dgm:spPr/>
    </dgm:pt>
    <dgm:pt modelId="{97A1C38E-C48A-4A80-921A-A77D2716596C}" type="pres">
      <dgm:prSet presAssocID="{CCF7144D-83ED-44A0-91AC-40177F87D1D3}" presName="bSp" presStyleCnt="0"/>
      <dgm:spPr/>
    </dgm:pt>
    <dgm:pt modelId="{B6D33BFA-FC6F-4ACF-AF73-047AF7DA5C55}" type="pres">
      <dgm:prSet presAssocID="{CCF7144D-83ED-44A0-91AC-40177F87D1D3}" presName="process" presStyleCnt="0"/>
      <dgm:spPr/>
    </dgm:pt>
    <dgm:pt modelId="{5F7BC39F-C9AF-467B-9B45-A2BD8C096482}" type="pres">
      <dgm:prSet presAssocID="{287EC126-CAC6-46B6-A767-79C443152523}" presName="composite1" presStyleCnt="0"/>
      <dgm:spPr/>
    </dgm:pt>
    <dgm:pt modelId="{4F5AEBB1-60D7-42C9-A134-BA0907226BBD}" type="pres">
      <dgm:prSet presAssocID="{287EC126-CAC6-46B6-A767-79C443152523}" presName="dummyNode1" presStyleLbl="node1" presStyleIdx="0" presStyleCnt="2"/>
      <dgm:spPr/>
    </dgm:pt>
    <dgm:pt modelId="{9558E063-E3E8-49AA-ABD4-751EC4B96235}" type="pres">
      <dgm:prSet presAssocID="{287EC126-CAC6-46B6-A767-79C443152523}" presName="childNode1" presStyleLbl="bgAcc1" presStyleIdx="0" presStyleCnt="2">
        <dgm:presLayoutVars>
          <dgm:bulletEnabled val="1"/>
        </dgm:presLayoutVars>
      </dgm:prSet>
      <dgm:spPr/>
    </dgm:pt>
    <dgm:pt modelId="{63C2A93F-EB75-49AC-83CB-2A83C2C6B742}" type="pres">
      <dgm:prSet presAssocID="{287EC126-CAC6-46B6-A767-79C443152523}" presName="childNode1tx" presStyleLbl="bgAcc1" presStyleIdx="0" presStyleCnt="2">
        <dgm:presLayoutVars>
          <dgm:bulletEnabled val="1"/>
        </dgm:presLayoutVars>
      </dgm:prSet>
      <dgm:spPr/>
    </dgm:pt>
    <dgm:pt modelId="{FBE2052E-3D17-43AF-804E-CE8A51BBA5F7}" type="pres">
      <dgm:prSet presAssocID="{287EC126-CAC6-46B6-A767-79C443152523}" presName="parentNode1" presStyleLbl="node1" presStyleIdx="0" presStyleCnt="2" custScaleX="93163" custScaleY="152540">
        <dgm:presLayoutVars>
          <dgm:chMax val="1"/>
          <dgm:bulletEnabled val="1"/>
        </dgm:presLayoutVars>
      </dgm:prSet>
      <dgm:spPr/>
    </dgm:pt>
    <dgm:pt modelId="{EB7379D4-9025-42D7-9D4F-B8184FD8BD81}" type="pres">
      <dgm:prSet presAssocID="{287EC126-CAC6-46B6-A767-79C443152523}" presName="connSite1" presStyleCnt="0"/>
      <dgm:spPr/>
    </dgm:pt>
    <dgm:pt modelId="{B29F1B54-32A6-4127-8D6F-12C99818A225}" type="pres">
      <dgm:prSet presAssocID="{2BC2C2CF-8CB3-4E68-A4A7-9F3D093F3237}" presName="Name9" presStyleLbl="sibTrans2D1" presStyleIdx="0" presStyleCnt="1"/>
      <dgm:spPr/>
    </dgm:pt>
    <dgm:pt modelId="{47BB602A-641C-45D4-93DE-D52FB3254D91}" type="pres">
      <dgm:prSet presAssocID="{00E63A7A-7B22-49AA-8E12-20149FF17FF4}" presName="composite2" presStyleCnt="0"/>
      <dgm:spPr/>
    </dgm:pt>
    <dgm:pt modelId="{7F715A86-5825-4BDF-9701-5237BCA3113A}" type="pres">
      <dgm:prSet presAssocID="{00E63A7A-7B22-49AA-8E12-20149FF17FF4}" presName="dummyNode2" presStyleLbl="node1" presStyleIdx="0" presStyleCnt="2"/>
      <dgm:spPr/>
    </dgm:pt>
    <dgm:pt modelId="{A1FD73B3-D1A2-4E50-A7C0-D9603C24FEC0}" type="pres">
      <dgm:prSet presAssocID="{00E63A7A-7B22-49AA-8E12-20149FF17FF4}" presName="childNode2" presStyleLbl="bgAcc1" presStyleIdx="1" presStyleCnt="2">
        <dgm:presLayoutVars>
          <dgm:bulletEnabled val="1"/>
        </dgm:presLayoutVars>
      </dgm:prSet>
      <dgm:spPr/>
    </dgm:pt>
    <dgm:pt modelId="{18241E33-54D2-4A8E-BF3E-670208C534CF}" type="pres">
      <dgm:prSet presAssocID="{00E63A7A-7B22-49AA-8E12-20149FF17FF4}" presName="childNode2tx" presStyleLbl="bgAcc1" presStyleIdx="1" presStyleCnt="2">
        <dgm:presLayoutVars>
          <dgm:bulletEnabled val="1"/>
        </dgm:presLayoutVars>
      </dgm:prSet>
      <dgm:spPr/>
    </dgm:pt>
    <dgm:pt modelId="{913407B3-B868-4CBC-8843-FD0B7660B5AB}" type="pres">
      <dgm:prSet presAssocID="{00E63A7A-7B22-49AA-8E12-20149FF17FF4}" presName="parentNode2" presStyleLbl="node1" presStyleIdx="1" presStyleCnt="2" custScaleX="99413" custScaleY="156315">
        <dgm:presLayoutVars>
          <dgm:chMax val="0"/>
          <dgm:bulletEnabled val="1"/>
        </dgm:presLayoutVars>
      </dgm:prSet>
      <dgm:spPr/>
    </dgm:pt>
    <dgm:pt modelId="{5A88C5B2-6722-4BFB-9371-3FF2CDB13A85}" type="pres">
      <dgm:prSet presAssocID="{00E63A7A-7B22-49AA-8E12-20149FF17FF4}" presName="connSite2" presStyleCnt="0"/>
      <dgm:spPr/>
    </dgm:pt>
  </dgm:ptLst>
  <dgm:cxnLst>
    <dgm:cxn modelId="{FEA15529-8E48-4AF4-8E49-41DF4C26F226}" type="presOf" srcId="{2BC2C2CF-8CB3-4E68-A4A7-9F3D093F3237}" destId="{B29F1B54-32A6-4127-8D6F-12C99818A225}" srcOrd="0" destOrd="0" presId="urn:microsoft.com/office/officeart/2005/8/layout/hProcess4"/>
    <dgm:cxn modelId="{4486D951-0CE9-4BF9-8224-05C722C2E94F}" type="presOf" srcId="{287EC126-CAC6-46B6-A767-79C443152523}" destId="{FBE2052E-3D17-43AF-804E-CE8A51BBA5F7}" srcOrd="0" destOrd="0" presId="urn:microsoft.com/office/officeart/2005/8/layout/hProcess4"/>
    <dgm:cxn modelId="{1FBF9A82-C72D-4977-9ADC-358DB6210F45}" type="presOf" srcId="{CCF7144D-83ED-44A0-91AC-40177F87D1D3}" destId="{9561E1F1-4B80-4C3B-9DA6-2976FBB5B027}" srcOrd="0" destOrd="0" presId="urn:microsoft.com/office/officeart/2005/8/layout/hProcess4"/>
    <dgm:cxn modelId="{DA6A39A0-E5FA-447A-8FEC-B7C97F5C4BDA}" type="presOf" srcId="{00E63A7A-7B22-49AA-8E12-20149FF17FF4}" destId="{913407B3-B868-4CBC-8843-FD0B7660B5AB}" srcOrd="0" destOrd="0" presId="urn:microsoft.com/office/officeart/2005/8/layout/hProcess4"/>
    <dgm:cxn modelId="{80FD82A0-3122-4D4A-B2A4-A34E0622BAFE}" srcId="{CCF7144D-83ED-44A0-91AC-40177F87D1D3}" destId="{287EC126-CAC6-46B6-A767-79C443152523}" srcOrd="0" destOrd="0" parTransId="{34881A78-6D7D-4059-97DA-CF60E8D60E49}" sibTransId="{2BC2C2CF-8CB3-4E68-A4A7-9F3D093F3237}"/>
    <dgm:cxn modelId="{560CF0C2-DD09-4BBA-80AB-0E66F6C8D390}" srcId="{CCF7144D-83ED-44A0-91AC-40177F87D1D3}" destId="{00E63A7A-7B22-49AA-8E12-20149FF17FF4}" srcOrd="1" destOrd="0" parTransId="{72FCC678-0691-4A21-B07C-869D2C7320F6}" sibTransId="{595857B8-E1AC-4344-8AF8-8B9D24556303}"/>
    <dgm:cxn modelId="{8F35EFFE-D7D6-4219-9100-E9857B336D92}" type="presParOf" srcId="{9561E1F1-4B80-4C3B-9DA6-2976FBB5B027}" destId="{AC101596-1803-4531-BFFA-B26FA050D168}" srcOrd="0" destOrd="0" presId="urn:microsoft.com/office/officeart/2005/8/layout/hProcess4"/>
    <dgm:cxn modelId="{58982EF3-EAF1-4756-BC1D-359F32C5EEF4}" type="presParOf" srcId="{9561E1F1-4B80-4C3B-9DA6-2976FBB5B027}" destId="{97A1C38E-C48A-4A80-921A-A77D2716596C}" srcOrd="1" destOrd="0" presId="urn:microsoft.com/office/officeart/2005/8/layout/hProcess4"/>
    <dgm:cxn modelId="{C6064FCF-25C0-466B-90F3-FAA5202FD664}" type="presParOf" srcId="{9561E1F1-4B80-4C3B-9DA6-2976FBB5B027}" destId="{B6D33BFA-FC6F-4ACF-AF73-047AF7DA5C55}" srcOrd="2" destOrd="0" presId="urn:microsoft.com/office/officeart/2005/8/layout/hProcess4"/>
    <dgm:cxn modelId="{AD3DD98B-D99C-48B0-A4BC-56C07D2684FE}" type="presParOf" srcId="{B6D33BFA-FC6F-4ACF-AF73-047AF7DA5C55}" destId="{5F7BC39F-C9AF-467B-9B45-A2BD8C096482}" srcOrd="0" destOrd="0" presId="urn:microsoft.com/office/officeart/2005/8/layout/hProcess4"/>
    <dgm:cxn modelId="{9482FE8E-EB68-42B9-AAB8-6D0FCAA702E5}" type="presParOf" srcId="{5F7BC39F-C9AF-467B-9B45-A2BD8C096482}" destId="{4F5AEBB1-60D7-42C9-A134-BA0907226BBD}" srcOrd="0" destOrd="0" presId="urn:microsoft.com/office/officeart/2005/8/layout/hProcess4"/>
    <dgm:cxn modelId="{DF1C654E-B330-4AE0-B392-E4456912AE83}" type="presParOf" srcId="{5F7BC39F-C9AF-467B-9B45-A2BD8C096482}" destId="{9558E063-E3E8-49AA-ABD4-751EC4B96235}" srcOrd="1" destOrd="0" presId="urn:microsoft.com/office/officeart/2005/8/layout/hProcess4"/>
    <dgm:cxn modelId="{7526627F-B6B9-484B-9055-C4D2ED91E019}" type="presParOf" srcId="{5F7BC39F-C9AF-467B-9B45-A2BD8C096482}" destId="{63C2A93F-EB75-49AC-83CB-2A83C2C6B742}" srcOrd="2" destOrd="0" presId="urn:microsoft.com/office/officeart/2005/8/layout/hProcess4"/>
    <dgm:cxn modelId="{C7A3CD50-C057-47C6-BE0D-C930DEEEAB13}" type="presParOf" srcId="{5F7BC39F-C9AF-467B-9B45-A2BD8C096482}" destId="{FBE2052E-3D17-43AF-804E-CE8A51BBA5F7}" srcOrd="3" destOrd="0" presId="urn:microsoft.com/office/officeart/2005/8/layout/hProcess4"/>
    <dgm:cxn modelId="{E78635D1-9ACE-48D4-B698-9305CC93E617}" type="presParOf" srcId="{5F7BC39F-C9AF-467B-9B45-A2BD8C096482}" destId="{EB7379D4-9025-42D7-9D4F-B8184FD8BD81}" srcOrd="4" destOrd="0" presId="urn:microsoft.com/office/officeart/2005/8/layout/hProcess4"/>
    <dgm:cxn modelId="{4317E283-B7E9-4C9F-8BFF-E11B0713C32B}" type="presParOf" srcId="{B6D33BFA-FC6F-4ACF-AF73-047AF7DA5C55}" destId="{B29F1B54-32A6-4127-8D6F-12C99818A225}" srcOrd="1" destOrd="0" presId="urn:microsoft.com/office/officeart/2005/8/layout/hProcess4"/>
    <dgm:cxn modelId="{A42DD0E6-91EB-4987-8877-04548D592556}" type="presParOf" srcId="{B6D33BFA-FC6F-4ACF-AF73-047AF7DA5C55}" destId="{47BB602A-641C-45D4-93DE-D52FB3254D91}" srcOrd="2" destOrd="0" presId="urn:microsoft.com/office/officeart/2005/8/layout/hProcess4"/>
    <dgm:cxn modelId="{866125C9-486E-4A0E-A583-EC15EB503B87}" type="presParOf" srcId="{47BB602A-641C-45D4-93DE-D52FB3254D91}" destId="{7F715A86-5825-4BDF-9701-5237BCA3113A}" srcOrd="0" destOrd="0" presId="urn:microsoft.com/office/officeart/2005/8/layout/hProcess4"/>
    <dgm:cxn modelId="{21D42A6E-B327-4F74-B006-83A37EE1AAF3}" type="presParOf" srcId="{47BB602A-641C-45D4-93DE-D52FB3254D91}" destId="{A1FD73B3-D1A2-4E50-A7C0-D9603C24FEC0}" srcOrd="1" destOrd="0" presId="urn:microsoft.com/office/officeart/2005/8/layout/hProcess4"/>
    <dgm:cxn modelId="{705D52E5-2C60-4251-B324-076F77DBDA06}" type="presParOf" srcId="{47BB602A-641C-45D4-93DE-D52FB3254D91}" destId="{18241E33-54D2-4A8E-BF3E-670208C534CF}" srcOrd="2" destOrd="0" presId="urn:microsoft.com/office/officeart/2005/8/layout/hProcess4"/>
    <dgm:cxn modelId="{9356DC9B-1B6F-4382-863F-8106E0E6278A}" type="presParOf" srcId="{47BB602A-641C-45D4-93DE-D52FB3254D91}" destId="{913407B3-B868-4CBC-8843-FD0B7660B5AB}" srcOrd="3" destOrd="0" presId="urn:microsoft.com/office/officeart/2005/8/layout/hProcess4"/>
    <dgm:cxn modelId="{8BC9B9A0-5215-4D0A-ACEC-5FA31E0ECF53}" type="presParOf" srcId="{47BB602A-641C-45D4-93DE-D52FB3254D91}" destId="{5A88C5B2-6722-4BFB-9371-3FF2CDB13A8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085DAF2-7B6B-4E1E-B0B2-B3C6F81E7148}" type="doc">
      <dgm:prSet loTypeId="urn:microsoft.com/office/officeart/2005/8/layout/hList7" loCatId="relationship" qsTypeId="urn:microsoft.com/office/officeart/2005/8/quickstyle/3d4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8680CC9-840B-4B35-BAC3-1AE619E67E73}">
      <dgm:prSet custT="1"/>
      <dgm:spPr/>
      <dgm:t>
        <a:bodyPr/>
        <a:lstStyle/>
        <a:p>
          <a:endParaRPr lang="ro-RO" sz="1400" dirty="0"/>
        </a:p>
        <a:p>
          <a:r>
            <a:rPr lang="ro-RO" sz="1200" dirty="0"/>
            <a:t>- </a:t>
          </a:r>
          <a:r>
            <a:rPr lang="en-US" sz="1200" dirty="0" err="1"/>
            <a:t>Poartă-te</a:t>
          </a:r>
          <a:r>
            <a:rPr lang="en-US" sz="1200" dirty="0"/>
            <a:t> cu persoana </a:t>
          </a:r>
          <a:r>
            <a:rPr lang="en-US" sz="1200" dirty="0" err="1"/>
            <a:t>asistat</a:t>
          </a:r>
          <a:r>
            <a:rPr lang="ro-RO" sz="1200" dirty="0"/>
            <a:t>ă </a:t>
          </a:r>
          <a:r>
            <a:rPr lang="en-US" sz="1200" dirty="0" err="1"/>
            <a:t>aşa</a:t>
          </a:r>
          <a:r>
            <a:rPr lang="en-US" sz="1200" dirty="0"/>
            <a:t> cum </a:t>
          </a:r>
          <a:r>
            <a:rPr lang="en-US" sz="1200" dirty="0" err="1"/>
            <a:t>ţi-ai</a:t>
          </a:r>
          <a:r>
            <a:rPr lang="en-US" sz="1200" dirty="0"/>
            <a:t> </a:t>
          </a:r>
          <a:r>
            <a:rPr lang="en-US" sz="1200" dirty="0" err="1"/>
            <a:t>dori</a:t>
          </a:r>
          <a:r>
            <a:rPr lang="en-US" sz="1200" dirty="0"/>
            <a:t> </a:t>
          </a:r>
          <a:r>
            <a:rPr lang="en-US" sz="1200" dirty="0" err="1"/>
            <a:t>să</a:t>
          </a:r>
          <a:r>
            <a:rPr lang="en-US" sz="1200" dirty="0"/>
            <a:t> se </a:t>
          </a:r>
          <a:r>
            <a:rPr lang="en-US" sz="1200" dirty="0" err="1"/>
            <a:t>poarte</a:t>
          </a:r>
          <a:r>
            <a:rPr lang="en-US" sz="1200" dirty="0"/>
            <a:t> </a:t>
          </a:r>
          <a:r>
            <a:rPr lang="en-US" sz="1200" dirty="0" err="1"/>
            <a:t>alţii</a:t>
          </a:r>
          <a:r>
            <a:rPr lang="en-US" sz="1200" dirty="0"/>
            <a:t> cu tine! </a:t>
          </a:r>
          <a:endParaRPr lang="ro-RO" sz="1200" dirty="0"/>
        </a:p>
        <a:p>
          <a:endParaRPr lang="en-US" sz="1200" dirty="0"/>
        </a:p>
        <a:p>
          <a:r>
            <a:rPr lang="ro-RO" sz="1200" dirty="0"/>
            <a:t>- </a:t>
          </a:r>
          <a:r>
            <a:rPr lang="en-US" sz="1200" dirty="0" err="1"/>
            <a:t>Ţinem</a:t>
          </a:r>
          <a:r>
            <a:rPr lang="en-US" sz="1200" dirty="0"/>
            <a:t> </a:t>
          </a:r>
          <a:r>
            <a:rPr lang="en-US" sz="1200" dirty="0" err="1"/>
            <a:t>foarte</a:t>
          </a:r>
          <a:r>
            <a:rPr lang="en-US" sz="1200" dirty="0"/>
            <a:t> </a:t>
          </a:r>
          <a:r>
            <a:rPr lang="en-US" sz="1200" dirty="0" err="1"/>
            <a:t>mult</a:t>
          </a:r>
          <a:r>
            <a:rPr lang="en-US" sz="1200" dirty="0"/>
            <a:t> ca </a:t>
          </a:r>
          <a:r>
            <a:rPr lang="en-US" sz="1200" dirty="0" err="1"/>
            <a:t>oamenii</a:t>
          </a:r>
          <a:r>
            <a:rPr lang="en-US" sz="1200" dirty="0"/>
            <a:t> </a:t>
          </a:r>
          <a:r>
            <a:rPr lang="en-US" sz="1200" dirty="0" err="1"/>
            <a:t>să</a:t>
          </a:r>
          <a:r>
            <a:rPr lang="en-US" sz="1200" dirty="0"/>
            <a:t> ne </a:t>
          </a:r>
          <a:r>
            <a:rPr lang="en-US" sz="1200" dirty="0" err="1"/>
            <a:t>respecte</a:t>
          </a:r>
          <a:r>
            <a:rPr lang="en-US" sz="1200" dirty="0"/>
            <a:t>, </a:t>
          </a:r>
          <a:r>
            <a:rPr lang="en-US" sz="1200" dirty="0" err="1"/>
            <a:t>să</a:t>
          </a:r>
          <a:r>
            <a:rPr lang="en-US" sz="1200" dirty="0"/>
            <a:t> ne </a:t>
          </a:r>
          <a:r>
            <a:rPr lang="en-US" sz="1200" dirty="0" err="1"/>
            <a:t>vorbească</a:t>
          </a:r>
          <a:r>
            <a:rPr lang="en-US" sz="1200" dirty="0"/>
            <a:t> cu </a:t>
          </a:r>
          <a:r>
            <a:rPr lang="en-US" sz="1200" dirty="0" err="1"/>
            <a:t>amabilitate</a:t>
          </a:r>
          <a:r>
            <a:rPr lang="en-US" sz="1200" dirty="0"/>
            <a:t> </a:t>
          </a:r>
          <a:r>
            <a:rPr lang="en-US" sz="1200" dirty="0" err="1"/>
            <a:t>şi</a:t>
          </a:r>
          <a:r>
            <a:rPr lang="en-US" sz="1200" dirty="0"/>
            <a:t> </a:t>
          </a:r>
          <a:r>
            <a:rPr lang="en-US" sz="1200" dirty="0" err="1"/>
            <a:t>consideraţie</a:t>
          </a:r>
          <a:r>
            <a:rPr lang="en-US" sz="1200" dirty="0"/>
            <a:t> </a:t>
          </a:r>
          <a:r>
            <a:rPr lang="en-US" sz="1200" dirty="0" err="1"/>
            <a:t>şi</a:t>
          </a:r>
          <a:r>
            <a:rPr lang="en-US" sz="1200" dirty="0"/>
            <a:t> </a:t>
          </a:r>
          <a:r>
            <a:rPr lang="en-US" sz="1200" dirty="0" err="1"/>
            <a:t>să</a:t>
          </a:r>
          <a:r>
            <a:rPr lang="en-US" sz="1200" dirty="0"/>
            <a:t> nu ne </a:t>
          </a:r>
          <a:r>
            <a:rPr lang="en-US" sz="1200" dirty="0" err="1"/>
            <a:t>facă</a:t>
          </a:r>
          <a:r>
            <a:rPr lang="en-US" sz="1200" dirty="0"/>
            <a:t> </a:t>
          </a:r>
          <a:r>
            <a:rPr lang="en-US" sz="1200" dirty="0" err="1"/>
            <a:t>rău</a:t>
          </a:r>
          <a:r>
            <a:rPr lang="en-US" sz="1200" dirty="0"/>
            <a:t>. </a:t>
          </a:r>
          <a:r>
            <a:rPr lang="en-US" sz="1200" dirty="0" err="1"/>
            <a:t>Acest</a:t>
          </a:r>
          <a:r>
            <a:rPr lang="en-US" sz="1200" dirty="0"/>
            <a:t> </a:t>
          </a:r>
          <a:r>
            <a:rPr lang="en-US" sz="1200" dirty="0" err="1"/>
            <a:t>principiu</a:t>
          </a:r>
          <a:r>
            <a:rPr lang="en-US" sz="1200" dirty="0"/>
            <a:t> </a:t>
          </a:r>
          <a:r>
            <a:rPr lang="en-US" sz="1200" dirty="0" err="1"/>
            <a:t>trebuie</a:t>
          </a:r>
          <a:r>
            <a:rPr lang="en-US" sz="1200" dirty="0"/>
            <a:t> </a:t>
          </a:r>
          <a:r>
            <a:rPr lang="en-US" sz="1200" dirty="0" err="1"/>
            <a:t>săl</a:t>
          </a:r>
          <a:r>
            <a:rPr lang="en-US" sz="1200" dirty="0"/>
            <a:t> </a:t>
          </a:r>
          <a:r>
            <a:rPr lang="en-US" sz="1200" dirty="0" err="1"/>
            <a:t>aplicam</a:t>
          </a:r>
          <a:r>
            <a:rPr lang="en-US" sz="1200" dirty="0"/>
            <a:t> </a:t>
          </a:r>
          <a:r>
            <a:rPr lang="en-US" sz="1200" dirty="0" err="1"/>
            <a:t>şi</a:t>
          </a:r>
          <a:r>
            <a:rPr lang="en-US" sz="1200" dirty="0"/>
            <a:t> in </a:t>
          </a:r>
          <a:r>
            <a:rPr lang="en-US" sz="1200" dirty="0" err="1"/>
            <a:t>lucrul</a:t>
          </a:r>
          <a:r>
            <a:rPr lang="en-US" sz="1200" dirty="0"/>
            <a:t> cu persoana</a:t>
          </a:r>
        </a:p>
        <a:p>
          <a:endParaRPr lang="ro-RO" sz="1400" dirty="0"/>
        </a:p>
      </dgm:t>
    </dgm:pt>
    <dgm:pt modelId="{CF637A23-A039-4910-8302-BEBBC63EDF54}" type="parTrans" cxnId="{2533BDDA-4B2C-40D3-96B5-F45DA3EA14E1}">
      <dgm:prSet/>
      <dgm:spPr/>
      <dgm:t>
        <a:bodyPr/>
        <a:lstStyle/>
        <a:p>
          <a:endParaRPr lang="en-US"/>
        </a:p>
      </dgm:t>
    </dgm:pt>
    <dgm:pt modelId="{71B1BB2A-B23F-4315-AF7E-A8639B457C6B}" type="sibTrans" cxnId="{2533BDDA-4B2C-40D3-96B5-F45DA3EA14E1}">
      <dgm:prSet/>
      <dgm:spPr/>
      <dgm:t>
        <a:bodyPr/>
        <a:lstStyle/>
        <a:p>
          <a:endParaRPr lang="en-US"/>
        </a:p>
      </dgm:t>
    </dgm:pt>
    <dgm:pt modelId="{7945405E-A912-4E93-AA7F-A856394925E3}">
      <dgm:prSet custT="1"/>
      <dgm:spPr/>
      <dgm:t>
        <a:bodyPr/>
        <a:lstStyle/>
        <a:p>
          <a:endParaRPr lang="ro-RO" sz="1200" dirty="0"/>
        </a:p>
        <a:p>
          <a:endParaRPr lang="ro-RO" sz="1200" dirty="0"/>
        </a:p>
        <a:p>
          <a:r>
            <a:rPr lang="ro-RO" sz="1200" dirty="0"/>
            <a:t>- </a:t>
          </a:r>
          <a:r>
            <a:rPr lang="en-US" sz="1200" dirty="0" err="1"/>
            <a:t>Inainte</a:t>
          </a:r>
          <a:r>
            <a:rPr lang="en-US" sz="1200" dirty="0"/>
            <a:t> de a </a:t>
          </a:r>
          <a:r>
            <a:rPr lang="en-US" sz="1200" dirty="0" err="1"/>
            <a:t>încerca</a:t>
          </a:r>
          <a:r>
            <a:rPr lang="en-US" sz="1200" dirty="0"/>
            <a:t> </a:t>
          </a:r>
          <a:r>
            <a:rPr lang="en-US" sz="1200" dirty="0" err="1"/>
            <a:t>să</a:t>
          </a:r>
          <a:r>
            <a:rPr lang="en-US" sz="1200" dirty="0"/>
            <a:t> </a:t>
          </a:r>
          <a:r>
            <a:rPr lang="en-US" sz="1200" dirty="0" err="1"/>
            <a:t>cunoştipersoana</a:t>
          </a:r>
          <a:r>
            <a:rPr lang="en-US" sz="1200" dirty="0"/>
            <a:t>, </a:t>
          </a:r>
          <a:r>
            <a:rPr lang="en-US" sz="1200" dirty="0" err="1"/>
            <a:t>cunoaşte-te</a:t>
          </a:r>
          <a:r>
            <a:rPr lang="en-US" sz="1200" dirty="0"/>
            <a:t> </a:t>
          </a:r>
          <a:r>
            <a:rPr lang="en-US" sz="1200" dirty="0" err="1"/>
            <a:t>pe</a:t>
          </a:r>
          <a:r>
            <a:rPr lang="en-US" sz="1200" dirty="0"/>
            <a:t> tine </a:t>
          </a:r>
          <a:r>
            <a:rPr lang="en-US" sz="1200" dirty="0" err="1"/>
            <a:t>insuţi</a:t>
          </a:r>
          <a:r>
            <a:rPr lang="en-US" sz="1200" dirty="0"/>
            <a:t>!</a:t>
          </a:r>
          <a:endParaRPr lang="ro-RO" sz="1200" dirty="0"/>
        </a:p>
        <a:p>
          <a:r>
            <a:rPr lang="en-US" sz="1200" dirty="0"/>
            <a:t> </a:t>
          </a:r>
        </a:p>
        <a:p>
          <a:r>
            <a:rPr lang="ro-RO" sz="1200" dirty="0"/>
            <a:t>- </a:t>
          </a:r>
          <a:r>
            <a:rPr lang="en-US" sz="1200" dirty="0"/>
            <a:t> </a:t>
          </a:r>
          <a:r>
            <a:rPr lang="en-US" sz="1200" dirty="0" err="1"/>
            <a:t>învață</a:t>
          </a:r>
          <a:r>
            <a:rPr lang="en-US" sz="1200" dirty="0"/>
            <a:t> </a:t>
          </a:r>
          <a:r>
            <a:rPr lang="en-US" sz="1200" dirty="0" err="1"/>
            <a:t>să</a:t>
          </a:r>
          <a:r>
            <a:rPr lang="en-US" sz="1200" dirty="0"/>
            <a:t> </a:t>
          </a:r>
          <a:r>
            <a:rPr lang="en-US" sz="1200" dirty="0" err="1"/>
            <a:t>priveşte</a:t>
          </a:r>
          <a:r>
            <a:rPr lang="en-US" sz="1200" dirty="0"/>
            <a:t> </a:t>
          </a:r>
          <a:r>
            <a:rPr lang="en-US" sz="1200" dirty="0" err="1"/>
            <a:t>lucrurile</a:t>
          </a:r>
          <a:r>
            <a:rPr lang="en-US" sz="1200" dirty="0"/>
            <a:t> din </a:t>
          </a:r>
          <a:r>
            <a:rPr lang="en-US" sz="1200" dirty="0" err="1"/>
            <a:t>perspectiva</a:t>
          </a:r>
          <a:r>
            <a:rPr lang="en-US" sz="1200" dirty="0"/>
            <a:t> </a:t>
          </a:r>
          <a:r>
            <a:rPr lang="en-US" sz="1200" dirty="0" err="1"/>
            <a:t>persoanei</a:t>
          </a:r>
          <a:r>
            <a:rPr lang="en-US" sz="1200" dirty="0"/>
            <a:t> !</a:t>
          </a:r>
          <a:endParaRPr lang="ro-RO" sz="1200" dirty="0"/>
        </a:p>
        <a:p>
          <a:r>
            <a:rPr lang="en-US" sz="1200" dirty="0"/>
            <a:t> </a:t>
          </a:r>
        </a:p>
        <a:p>
          <a:r>
            <a:rPr lang="en-US" sz="1200" dirty="0"/>
            <a:t>5. </a:t>
          </a:r>
          <a:r>
            <a:rPr lang="en-US" sz="1200" dirty="0" err="1"/>
            <a:t>Controlează-ţi</a:t>
          </a:r>
          <a:r>
            <a:rPr lang="en-US" sz="1200" dirty="0"/>
            <a:t> </a:t>
          </a:r>
          <a:r>
            <a:rPr lang="en-US" sz="1200" dirty="0" err="1"/>
            <a:t>propriile</a:t>
          </a:r>
          <a:r>
            <a:rPr lang="en-US" sz="1200" dirty="0"/>
            <a:t> </a:t>
          </a:r>
          <a:r>
            <a:rPr lang="en-US" sz="1200" dirty="0" err="1"/>
            <a:t>impulsuri</a:t>
          </a:r>
          <a:r>
            <a:rPr lang="en-US" sz="1200" dirty="0"/>
            <a:t>, </a:t>
          </a:r>
          <a:r>
            <a:rPr lang="en-US" sz="1200" dirty="0" err="1"/>
            <a:t>pentru</a:t>
          </a:r>
          <a:r>
            <a:rPr lang="en-US" sz="1200" dirty="0"/>
            <a:t> a fi apt </a:t>
          </a:r>
          <a:r>
            <a:rPr lang="en-US" sz="1200" dirty="0" err="1"/>
            <a:t>să</a:t>
          </a:r>
          <a:r>
            <a:rPr lang="en-US" sz="1200" dirty="0"/>
            <a:t> </a:t>
          </a:r>
          <a:r>
            <a:rPr lang="en-US" sz="1200" dirty="0" err="1"/>
            <a:t>determini</a:t>
          </a:r>
          <a:r>
            <a:rPr lang="en-US" sz="1200" dirty="0"/>
            <a:t> </a:t>
          </a:r>
          <a:r>
            <a:rPr lang="en-US" sz="1200" dirty="0" err="1"/>
            <a:t>comportament</a:t>
          </a:r>
          <a:r>
            <a:rPr lang="en-US" sz="1200" dirty="0"/>
            <a:t> </a:t>
          </a:r>
          <a:r>
            <a:rPr lang="en-US" sz="1200" dirty="0" err="1"/>
            <a:t>pozitiv</a:t>
          </a:r>
          <a:r>
            <a:rPr lang="en-US" sz="1200" dirty="0"/>
            <a:t> la </a:t>
          </a:r>
          <a:r>
            <a:rPr lang="en-US" sz="1200" dirty="0" err="1"/>
            <a:t>persoană</a:t>
          </a:r>
          <a:r>
            <a:rPr lang="en-US" sz="1400" dirty="0"/>
            <a:t>! .</a:t>
          </a:r>
        </a:p>
        <a:p>
          <a:endParaRPr lang="en-US" sz="1400" dirty="0"/>
        </a:p>
      </dgm:t>
    </dgm:pt>
    <dgm:pt modelId="{A0E185ED-D0E2-438C-BD1E-2662F3CCBD4A}" type="parTrans" cxnId="{C4199552-576A-4736-ADF0-2FBDA8FA9AF9}">
      <dgm:prSet/>
      <dgm:spPr/>
      <dgm:t>
        <a:bodyPr/>
        <a:lstStyle/>
        <a:p>
          <a:endParaRPr lang="en-US"/>
        </a:p>
      </dgm:t>
    </dgm:pt>
    <dgm:pt modelId="{3689AD45-CF6A-406E-8EAE-75B9003BD97C}" type="sibTrans" cxnId="{C4199552-576A-4736-ADF0-2FBDA8FA9AF9}">
      <dgm:prSet/>
      <dgm:spPr/>
      <dgm:t>
        <a:bodyPr/>
        <a:lstStyle/>
        <a:p>
          <a:endParaRPr lang="en-US"/>
        </a:p>
      </dgm:t>
    </dgm:pt>
    <dgm:pt modelId="{74F64A53-583C-4976-B2BA-CC11AB13C68E}">
      <dgm:prSet custT="1"/>
      <dgm:spPr/>
      <dgm:t>
        <a:bodyPr/>
        <a:lstStyle/>
        <a:p>
          <a:endParaRPr lang="ro-RO" sz="1200" b="1" dirty="0"/>
        </a:p>
        <a:p>
          <a:r>
            <a:rPr lang="ro-RO" sz="1200" dirty="0"/>
            <a:t>- </a:t>
          </a:r>
          <a:r>
            <a:rPr lang="en-US" sz="1200" dirty="0"/>
            <a:t> </a:t>
          </a:r>
          <a:r>
            <a:rPr lang="en-US" sz="1200" dirty="0" err="1"/>
            <a:t>Lucrează</a:t>
          </a:r>
          <a:r>
            <a:rPr lang="en-US" sz="1200" dirty="0"/>
            <a:t> cu </a:t>
          </a:r>
          <a:r>
            <a:rPr lang="en-US" sz="1200" dirty="0" err="1"/>
            <a:t>propriile</a:t>
          </a:r>
          <a:r>
            <a:rPr lang="en-US" sz="1200" dirty="0"/>
            <a:t> </a:t>
          </a:r>
          <a:r>
            <a:rPr lang="en-US" sz="1200" dirty="0" err="1"/>
            <a:t>emoţii</a:t>
          </a:r>
          <a:r>
            <a:rPr lang="en-US" sz="1200" dirty="0"/>
            <a:t> </a:t>
          </a:r>
          <a:r>
            <a:rPr lang="en-US" sz="1200" dirty="0" err="1"/>
            <a:t>şi</a:t>
          </a:r>
          <a:r>
            <a:rPr lang="en-US" sz="1200" dirty="0"/>
            <a:t> cu </a:t>
          </a:r>
          <a:r>
            <a:rPr lang="en-US" sz="1200" dirty="0" err="1"/>
            <a:t>emoţiile</a:t>
          </a:r>
          <a:r>
            <a:rPr lang="en-US" sz="1200" dirty="0"/>
            <a:t> </a:t>
          </a:r>
          <a:r>
            <a:rPr lang="en-US" sz="1200" dirty="0" err="1"/>
            <a:t>persoanelor</a:t>
          </a:r>
          <a:r>
            <a:rPr lang="en-US" sz="1200" dirty="0"/>
            <a:t> in mod </a:t>
          </a:r>
          <a:r>
            <a:rPr lang="en-US" sz="1200" dirty="0" err="1"/>
            <a:t>inteligent</a:t>
          </a:r>
          <a:r>
            <a:rPr lang="en-US" sz="1200" dirty="0"/>
            <a:t>, </a:t>
          </a:r>
          <a:r>
            <a:rPr lang="en-US" sz="1200" dirty="0" err="1"/>
            <a:t>constructiv</a:t>
          </a:r>
          <a:r>
            <a:rPr lang="en-US" sz="1200" dirty="0"/>
            <a:t>, </a:t>
          </a:r>
          <a:r>
            <a:rPr lang="en-US" sz="1200" dirty="0" err="1"/>
            <a:t>pozitiv</a:t>
          </a:r>
          <a:r>
            <a:rPr lang="en-US" sz="1200" dirty="0"/>
            <a:t> </a:t>
          </a:r>
          <a:r>
            <a:rPr lang="en-US" sz="1200" dirty="0" err="1"/>
            <a:t>şi</a:t>
          </a:r>
          <a:r>
            <a:rPr lang="en-US" sz="1200" dirty="0"/>
            <a:t> </a:t>
          </a:r>
          <a:r>
            <a:rPr lang="en-US" sz="1200" dirty="0" err="1"/>
            <a:t>creativ</a:t>
          </a:r>
          <a:r>
            <a:rPr lang="en-US" sz="1200" dirty="0"/>
            <a:t>, </a:t>
          </a:r>
          <a:r>
            <a:rPr lang="en-US" sz="1200" dirty="0" err="1"/>
            <a:t>respectand</a:t>
          </a:r>
          <a:r>
            <a:rPr lang="en-US" sz="1200" dirty="0"/>
            <a:t> </a:t>
          </a:r>
          <a:r>
            <a:rPr lang="en-US" sz="1200" dirty="0" err="1"/>
            <a:t>realităţile</a:t>
          </a:r>
          <a:r>
            <a:rPr lang="en-US" sz="1200" dirty="0"/>
            <a:t> </a:t>
          </a:r>
          <a:r>
            <a:rPr lang="en-US" sz="1200" dirty="0" err="1"/>
            <a:t>biologice</a:t>
          </a:r>
          <a:r>
            <a:rPr lang="en-US" sz="1200" dirty="0"/>
            <a:t> </a:t>
          </a:r>
          <a:r>
            <a:rPr lang="en-US" sz="1200" dirty="0" err="1"/>
            <a:t>şi</a:t>
          </a:r>
          <a:r>
            <a:rPr lang="en-US" sz="1200" dirty="0"/>
            <a:t> </a:t>
          </a:r>
          <a:r>
            <a:rPr lang="en-US" sz="1200" dirty="0" err="1"/>
            <a:t>rolul</a:t>
          </a:r>
          <a:r>
            <a:rPr lang="en-US" sz="1200" dirty="0"/>
            <a:t> </a:t>
          </a:r>
          <a:r>
            <a:rPr lang="en-US" sz="1200" dirty="0" err="1"/>
            <a:t>sentimentelor</a:t>
          </a:r>
          <a:r>
            <a:rPr lang="en-US" sz="1200" dirty="0"/>
            <a:t> in </a:t>
          </a:r>
          <a:r>
            <a:rPr lang="en-US" sz="1200" dirty="0" err="1"/>
            <a:t>natura</a:t>
          </a:r>
          <a:r>
            <a:rPr lang="en-US" sz="1200" dirty="0"/>
            <a:t> </a:t>
          </a:r>
          <a:r>
            <a:rPr lang="en-US" sz="1200" dirty="0" err="1"/>
            <a:t>omenească</a:t>
          </a:r>
          <a:r>
            <a:rPr lang="en-US" sz="1200" dirty="0"/>
            <a:t>. </a:t>
          </a:r>
          <a:endParaRPr lang="ro-RO" sz="1200" dirty="0"/>
        </a:p>
        <a:p>
          <a:endParaRPr lang="en-US" sz="1200" dirty="0"/>
        </a:p>
        <a:p>
          <a:r>
            <a:rPr lang="ro-RO" sz="1200" dirty="0"/>
            <a:t>- </a:t>
          </a:r>
          <a:r>
            <a:rPr lang="en-US" sz="1200" dirty="0"/>
            <a:t>Este important </a:t>
          </a:r>
          <a:r>
            <a:rPr lang="en-US" sz="1200" dirty="0" err="1"/>
            <a:t>să</a:t>
          </a:r>
          <a:r>
            <a:rPr lang="en-US" sz="1200" dirty="0"/>
            <a:t> </a:t>
          </a:r>
          <a:r>
            <a:rPr lang="en-US" sz="1200" dirty="0" err="1"/>
            <a:t>dezvoltăm</a:t>
          </a:r>
          <a:r>
            <a:rPr lang="en-US" sz="1200" dirty="0"/>
            <a:t>, </a:t>
          </a:r>
          <a:r>
            <a:rPr lang="en-US" sz="1200" dirty="0" err="1"/>
            <a:t>să</a:t>
          </a:r>
          <a:r>
            <a:rPr lang="en-US" sz="1200" dirty="0"/>
            <a:t> </a:t>
          </a:r>
          <a:r>
            <a:rPr lang="en-US" sz="1200" dirty="0" err="1"/>
            <a:t>incurajăm</a:t>
          </a:r>
          <a:r>
            <a:rPr lang="en-US" sz="1200" dirty="0"/>
            <a:t> </a:t>
          </a:r>
          <a:r>
            <a:rPr lang="en-US" sz="1200" dirty="0" err="1"/>
            <a:t>ce</a:t>
          </a:r>
          <a:r>
            <a:rPr lang="en-US" sz="1200" dirty="0"/>
            <a:t> </a:t>
          </a:r>
          <a:r>
            <a:rPr lang="en-US" sz="1200" dirty="0" err="1"/>
            <a:t>arepersoana</a:t>
          </a:r>
          <a:r>
            <a:rPr lang="en-US" sz="1200" dirty="0"/>
            <a:t>, </a:t>
          </a:r>
          <a:r>
            <a:rPr lang="en-US" sz="1200" dirty="0" err="1"/>
            <a:t>şi</a:t>
          </a:r>
          <a:r>
            <a:rPr lang="en-US" sz="1200" dirty="0"/>
            <a:t> </a:t>
          </a:r>
          <a:r>
            <a:rPr lang="en-US" sz="1200" dirty="0" err="1"/>
            <a:t>să</a:t>
          </a:r>
          <a:r>
            <a:rPr lang="en-US" sz="1200" dirty="0"/>
            <a:t> nu </a:t>
          </a:r>
          <a:r>
            <a:rPr lang="en-US" sz="1200" dirty="0" err="1"/>
            <a:t>punem</a:t>
          </a:r>
          <a:r>
            <a:rPr lang="en-US" sz="1200" dirty="0"/>
            <a:t> accent </a:t>
          </a:r>
          <a:r>
            <a:rPr lang="en-US" sz="1200" dirty="0" err="1"/>
            <a:t>pe</a:t>
          </a:r>
          <a:r>
            <a:rPr lang="en-US" sz="1200" dirty="0"/>
            <a:t> </a:t>
          </a:r>
          <a:r>
            <a:rPr lang="en-US" sz="1200" dirty="0" err="1"/>
            <a:t>ce-i</a:t>
          </a:r>
          <a:r>
            <a:rPr lang="en-US" sz="1200" dirty="0"/>
            <a:t> </a:t>
          </a:r>
          <a:r>
            <a:rPr lang="en-US" sz="1200" dirty="0" err="1"/>
            <a:t>lipseşte</a:t>
          </a:r>
          <a:r>
            <a:rPr lang="en-US" sz="1200" dirty="0"/>
            <a:t>.</a:t>
          </a:r>
        </a:p>
      </dgm:t>
    </dgm:pt>
    <dgm:pt modelId="{7E1B2B07-664B-413D-8BD7-791116D4E2E3}" type="parTrans" cxnId="{1F597B6C-7CD3-45A5-89C6-F1DD6FB66A4A}">
      <dgm:prSet/>
      <dgm:spPr/>
      <dgm:t>
        <a:bodyPr/>
        <a:lstStyle/>
        <a:p>
          <a:endParaRPr lang="en-US"/>
        </a:p>
      </dgm:t>
    </dgm:pt>
    <dgm:pt modelId="{94221D56-5F12-4397-B098-0F917C68DFB9}" type="sibTrans" cxnId="{1F597B6C-7CD3-45A5-89C6-F1DD6FB66A4A}">
      <dgm:prSet/>
      <dgm:spPr/>
      <dgm:t>
        <a:bodyPr/>
        <a:lstStyle/>
        <a:p>
          <a:endParaRPr lang="en-US"/>
        </a:p>
      </dgm:t>
    </dgm:pt>
    <dgm:pt modelId="{893BDD87-817D-4AAF-A9B6-BF0E3D40CF7C}">
      <dgm:prSet custT="1"/>
      <dgm:spPr/>
      <dgm:t>
        <a:bodyPr/>
        <a:lstStyle/>
        <a:p>
          <a:endParaRPr lang="ro-RO" sz="1400" b="1" dirty="0"/>
        </a:p>
        <a:p>
          <a:r>
            <a:rPr lang="ro-RO" sz="1200" dirty="0"/>
            <a:t>-</a:t>
          </a:r>
          <a:r>
            <a:rPr lang="en-US" sz="1200" dirty="0"/>
            <a:t> Pune-</a:t>
          </a:r>
          <a:r>
            <a:rPr lang="en-US" sz="1200" dirty="0" err="1"/>
            <a:t>ţi</a:t>
          </a:r>
          <a:r>
            <a:rPr lang="en-US" sz="1200" dirty="0"/>
            <a:t> accent </a:t>
          </a:r>
          <a:r>
            <a:rPr lang="en-US" sz="1200" dirty="0" err="1"/>
            <a:t>pe</a:t>
          </a:r>
          <a:r>
            <a:rPr lang="en-US" sz="1200" dirty="0"/>
            <a:t> </a:t>
          </a:r>
          <a:r>
            <a:rPr lang="en-US" sz="1200" dirty="0" err="1"/>
            <a:t>calităţile</a:t>
          </a:r>
          <a:r>
            <a:rPr lang="en-US" sz="1200" dirty="0"/>
            <a:t>, </a:t>
          </a:r>
          <a:r>
            <a:rPr lang="en-US" sz="1200" dirty="0" err="1"/>
            <a:t>abilităţile</a:t>
          </a:r>
          <a:r>
            <a:rPr lang="en-US" sz="1200" dirty="0"/>
            <a:t> sale </a:t>
          </a:r>
          <a:r>
            <a:rPr lang="en-US" sz="1200" dirty="0" err="1"/>
            <a:t>şi</a:t>
          </a:r>
          <a:r>
            <a:rPr lang="en-US" sz="1200" dirty="0"/>
            <a:t> </a:t>
          </a:r>
          <a:r>
            <a:rPr lang="en-US" sz="1200" dirty="0" err="1"/>
            <a:t>mai</a:t>
          </a:r>
          <a:r>
            <a:rPr lang="en-US" sz="1200" dirty="0"/>
            <a:t> </a:t>
          </a:r>
          <a:r>
            <a:rPr lang="en-US" sz="1200" dirty="0" err="1"/>
            <a:t>puţin</a:t>
          </a:r>
          <a:r>
            <a:rPr lang="en-US" sz="1200" dirty="0"/>
            <a:t> </a:t>
          </a:r>
          <a:r>
            <a:rPr lang="en-US" sz="1200" dirty="0" err="1"/>
            <a:t>pe</a:t>
          </a:r>
          <a:r>
            <a:rPr lang="en-US" sz="1200" dirty="0"/>
            <a:t> </a:t>
          </a:r>
          <a:r>
            <a:rPr lang="en-US" sz="1200" dirty="0" err="1"/>
            <a:t>defecte</a:t>
          </a:r>
          <a:r>
            <a:rPr lang="en-US" sz="1200" dirty="0"/>
            <a:t>, </a:t>
          </a:r>
          <a:r>
            <a:rPr lang="en-US" sz="1200" dirty="0" err="1"/>
            <a:t>lipsuri</a:t>
          </a:r>
          <a:r>
            <a:rPr lang="en-US" sz="1200" dirty="0"/>
            <a:t>.</a:t>
          </a:r>
          <a:endParaRPr lang="ro-RO" sz="1200" dirty="0"/>
        </a:p>
        <a:p>
          <a:endParaRPr lang="en-US" sz="1200" dirty="0"/>
        </a:p>
        <a:p>
          <a:r>
            <a:rPr lang="ro-RO" sz="1200" dirty="0"/>
            <a:t>- </a:t>
          </a:r>
          <a:r>
            <a:rPr lang="en-US" sz="1200" dirty="0"/>
            <a:t> </a:t>
          </a:r>
          <a:r>
            <a:rPr lang="en-US" sz="1200" dirty="0" err="1"/>
            <a:t>Fii</a:t>
          </a:r>
          <a:r>
            <a:rPr lang="en-US" sz="1200" dirty="0"/>
            <a:t> </a:t>
          </a:r>
          <a:r>
            <a:rPr lang="en-US" sz="1200" dirty="0" err="1"/>
            <a:t>generos</a:t>
          </a:r>
          <a:r>
            <a:rPr lang="en-US" sz="1200" dirty="0"/>
            <a:t> cu </a:t>
          </a:r>
          <a:r>
            <a:rPr lang="en-US" sz="1200" dirty="0" err="1"/>
            <a:t>aprecierile</a:t>
          </a:r>
          <a:r>
            <a:rPr lang="en-US" sz="1200" dirty="0"/>
            <a:t>, </a:t>
          </a:r>
          <a:r>
            <a:rPr lang="en-US" sz="1200" dirty="0" err="1"/>
            <a:t>incurajările</a:t>
          </a:r>
          <a:r>
            <a:rPr lang="en-US" sz="1200" dirty="0"/>
            <a:t> </a:t>
          </a:r>
          <a:r>
            <a:rPr lang="en-US" sz="1200" dirty="0" err="1"/>
            <a:t>şi</a:t>
          </a:r>
          <a:r>
            <a:rPr lang="en-US" sz="1200" dirty="0"/>
            <a:t> „</a:t>
          </a:r>
          <a:r>
            <a:rPr lang="en-US" sz="1200" dirty="0" err="1"/>
            <a:t>zgarcit</a:t>
          </a:r>
          <a:r>
            <a:rPr lang="en-US" sz="1200" dirty="0"/>
            <a:t>” cu </a:t>
          </a:r>
          <a:r>
            <a:rPr lang="en-US" sz="1200" dirty="0" err="1"/>
            <a:t>critica</a:t>
          </a:r>
          <a:r>
            <a:rPr lang="en-US" sz="1200" dirty="0"/>
            <a:t>! .</a:t>
          </a:r>
        </a:p>
      </dgm:t>
    </dgm:pt>
    <dgm:pt modelId="{6CD33EA5-D585-4ED7-9009-753E301131C2}" type="parTrans" cxnId="{2B05AE18-FF25-4768-83EC-FB3E60F24026}">
      <dgm:prSet/>
      <dgm:spPr/>
      <dgm:t>
        <a:bodyPr/>
        <a:lstStyle/>
        <a:p>
          <a:endParaRPr lang="en-US"/>
        </a:p>
      </dgm:t>
    </dgm:pt>
    <dgm:pt modelId="{DDB7BA5F-CDE2-4641-ABA8-E2CCD02A387C}" type="sibTrans" cxnId="{2B05AE18-FF25-4768-83EC-FB3E60F24026}">
      <dgm:prSet/>
      <dgm:spPr/>
      <dgm:t>
        <a:bodyPr/>
        <a:lstStyle/>
        <a:p>
          <a:endParaRPr lang="en-US"/>
        </a:p>
      </dgm:t>
    </dgm:pt>
    <dgm:pt modelId="{CC116B40-1EC4-42F5-9088-3917C137B086}">
      <dgm:prSet custT="1"/>
      <dgm:spPr/>
      <dgm:t>
        <a:bodyPr/>
        <a:lstStyle/>
        <a:p>
          <a:endParaRPr lang="ro-RO" sz="1200" dirty="0"/>
        </a:p>
        <a:p>
          <a:r>
            <a:rPr lang="ro-RO" sz="1200" dirty="0"/>
            <a:t>-  </a:t>
          </a:r>
          <a:r>
            <a:rPr lang="en-US" sz="1200" dirty="0"/>
            <a:t>Nu </a:t>
          </a:r>
          <a:r>
            <a:rPr lang="en-US" sz="1200" dirty="0" err="1"/>
            <a:t>uita</a:t>
          </a:r>
          <a:r>
            <a:rPr lang="en-US" sz="1200" dirty="0"/>
            <a:t> </a:t>
          </a:r>
          <a:r>
            <a:rPr lang="en-US" sz="1200" dirty="0" err="1"/>
            <a:t>perioadele</a:t>
          </a:r>
          <a:r>
            <a:rPr lang="en-US" sz="1200" dirty="0"/>
            <a:t> de </a:t>
          </a:r>
          <a:r>
            <a:rPr lang="en-US" sz="1200" dirty="0" err="1"/>
            <a:t>dezvoltare</a:t>
          </a:r>
          <a:r>
            <a:rPr lang="en-US" sz="1200" dirty="0"/>
            <a:t> </a:t>
          </a:r>
          <a:r>
            <a:rPr lang="en-US" sz="1200" dirty="0" err="1"/>
            <a:t>persoanlă</a:t>
          </a:r>
          <a:r>
            <a:rPr lang="en-US" sz="1200" dirty="0"/>
            <a:t> </a:t>
          </a:r>
          <a:r>
            <a:rPr lang="en-US" sz="1200" dirty="0" err="1"/>
            <a:t>începînd</a:t>
          </a:r>
          <a:r>
            <a:rPr lang="en-US" sz="1200" dirty="0"/>
            <a:t> </a:t>
          </a:r>
          <a:r>
            <a:rPr lang="en-US" sz="1200" dirty="0" err="1"/>
            <a:t>inclusiv</a:t>
          </a:r>
          <a:r>
            <a:rPr lang="en-US" sz="1200" dirty="0"/>
            <a:t> cu </a:t>
          </a:r>
          <a:r>
            <a:rPr lang="en-US" sz="1200" dirty="0" err="1"/>
            <a:t>vîrsta</a:t>
          </a:r>
          <a:r>
            <a:rPr lang="en-US" sz="1200" dirty="0"/>
            <a:t> </a:t>
          </a:r>
          <a:r>
            <a:rPr lang="en-US" sz="1200" dirty="0" err="1"/>
            <a:t>fragedă</a:t>
          </a:r>
          <a:r>
            <a:rPr lang="en-US" sz="1200" dirty="0"/>
            <a:t> a </a:t>
          </a:r>
          <a:r>
            <a:rPr lang="en-US" sz="1200" dirty="0" err="1"/>
            <a:t>copilăriei</a:t>
          </a:r>
          <a:r>
            <a:rPr lang="en-US" sz="1200" dirty="0"/>
            <a:t> , </a:t>
          </a:r>
          <a:r>
            <a:rPr lang="en-US" sz="1200" dirty="0" err="1"/>
            <a:t>ştii</a:t>
          </a:r>
          <a:r>
            <a:rPr lang="en-US" sz="1200" dirty="0"/>
            <a:t> </a:t>
          </a:r>
          <a:r>
            <a:rPr lang="en-US" sz="1200" dirty="0" err="1"/>
            <a:t>deja</a:t>
          </a:r>
          <a:r>
            <a:rPr lang="en-US" sz="1200" dirty="0"/>
            <a:t> cum </a:t>
          </a:r>
          <a:r>
            <a:rPr lang="en-US" sz="1200" dirty="0" err="1"/>
            <a:t>este</a:t>
          </a:r>
          <a:r>
            <a:rPr lang="en-US" sz="1200" dirty="0"/>
            <a:t>,  </a:t>
          </a:r>
          <a:r>
            <a:rPr lang="en-US" sz="1200" dirty="0" err="1"/>
            <a:t>poţi</a:t>
          </a:r>
          <a:r>
            <a:rPr lang="en-US" sz="1200" dirty="0"/>
            <a:t> </a:t>
          </a:r>
          <a:r>
            <a:rPr lang="en-US" sz="1200" dirty="0" err="1"/>
            <a:t>inţelege</a:t>
          </a:r>
          <a:r>
            <a:rPr lang="en-US" sz="1200" dirty="0"/>
            <a:t> </a:t>
          </a:r>
          <a:r>
            <a:rPr lang="en-US" sz="1200" dirty="0" err="1"/>
            <a:t>mai</a:t>
          </a:r>
          <a:r>
            <a:rPr lang="en-US" sz="1200" dirty="0"/>
            <a:t> bine persoana </a:t>
          </a:r>
          <a:r>
            <a:rPr lang="en-US" sz="1200" dirty="0" err="1"/>
            <a:t>prin</a:t>
          </a:r>
          <a:r>
            <a:rPr lang="en-US" sz="1200" dirty="0"/>
            <a:t> </a:t>
          </a:r>
          <a:r>
            <a:rPr lang="en-US" sz="1200" dirty="0" err="1"/>
            <a:t>această</a:t>
          </a:r>
          <a:r>
            <a:rPr lang="en-US" sz="1200" dirty="0"/>
            <a:t> </a:t>
          </a:r>
          <a:r>
            <a:rPr lang="en-US" sz="1200" dirty="0" err="1"/>
            <a:t>experienţă</a:t>
          </a:r>
          <a:r>
            <a:rPr lang="en-US" sz="1200" dirty="0"/>
            <a:t>; </a:t>
          </a:r>
          <a:r>
            <a:rPr lang="en-US" sz="1200" dirty="0" err="1"/>
            <a:t>ea</a:t>
          </a:r>
          <a:r>
            <a:rPr lang="en-US" sz="1200" dirty="0"/>
            <a:t> nu a </a:t>
          </a:r>
          <a:r>
            <a:rPr lang="en-US" sz="1200" dirty="0" err="1"/>
            <a:t>fost</a:t>
          </a:r>
          <a:r>
            <a:rPr lang="en-US" sz="1200" dirty="0"/>
            <a:t> adult, nu </a:t>
          </a:r>
          <a:r>
            <a:rPr lang="en-US" sz="1200" dirty="0" err="1"/>
            <a:t>poate</a:t>
          </a:r>
          <a:r>
            <a:rPr lang="en-US" sz="1200" dirty="0"/>
            <a:t> </a:t>
          </a:r>
          <a:r>
            <a:rPr lang="en-US" sz="1200" dirty="0" err="1"/>
            <a:t>să</a:t>
          </a:r>
          <a:r>
            <a:rPr lang="en-US" sz="1200" dirty="0"/>
            <a:t> </a:t>
          </a:r>
          <a:r>
            <a:rPr lang="en-US" sz="1200" dirty="0" err="1"/>
            <a:t>te</a:t>
          </a:r>
          <a:r>
            <a:rPr lang="en-US" sz="1200" dirty="0"/>
            <a:t> </a:t>
          </a:r>
          <a:r>
            <a:rPr lang="en-US" sz="1200" dirty="0" err="1"/>
            <a:t>inţeleagă</a:t>
          </a:r>
          <a:r>
            <a:rPr lang="en-US" sz="1200" dirty="0"/>
            <a:t> bine; </a:t>
          </a:r>
          <a:r>
            <a:rPr lang="en-US" sz="1200" dirty="0" err="1"/>
            <a:t>aşadar</a:t>
          </a:r>
          <a:r>
            <a:rPr lang="en-US" sz="1200" dirty="0"/>
            <a:t> </a:t>
          </a:r>
          <a:r>
            <a:rPr lang="en-US" sz="1200" dirty="0" err="1"/>
            <a:t>fii</a:t>
          </a:r>
          <a:r>
            <a:rPr lang="en-US" sz="1200" dirty="0"/>
            <a:t> </a:t>
          </a:r>
          <a:r>
            <a:rPr lang="en-US" sz="1200" dirty="0" err="1"/>
            <a:t>mai</a:t>
          </a:r>
          <a:r>
            <a:rPr lang="en-US" sz="1200" dirty="0"/>
            <a:t> </a:t>
          </a:r>
          <a:r>
            <a:rPr lang="en-US" sz="1200" dirty="0" err="1"/>
            <a:t>empatic</a:t>
          </a:r>
          <a:r>
            <a:rPr lang="en-US" sz="1200" dirty="0"/>
            <a:t>, </a:t>
          </a:r>
          <a:r>
            <a:rPr lang="en-US" sz="1200" dirty="0" err="1"/>
            <a:t>ingăduitor</a:t>
          </a:r>
          <a:r>
            <a:rPr lang="en-US" sz="1200" dirty="0"/>
            <a:t> cu persoana. </a:t>
          </a:r>
          <a:r>
            <a:rPr lang="en-US" sz="1200" dirty="0" err="1"/>
            <a:t>Fii</a:t>
          </a:r>
          <a:r>
            <a:rPr lang="en-US" sz="1200" dirty="0"/>
            <a:t> un model </a:t>
          </a:r>
          <a:r>
            <a:rPr lang="en-US" sz="1200" dirty="0" err="1"/>
            <a:t>pentru</a:t>
          </a:r>
          <a:r>
            <a:rPr lang="en-US" sz="1200" dirty="0"/>
            <a:t> </a:t>
          </a:r>
          <a:r>
            <a:rPr lang="en-US" sz="1200" dirty="0" err="1"/>
            <a:t>persoană</a:t>
          </a:r>
          <a:r>
            <a:rPr lang="en-US" sz="1200" dirty="0"/>
            <a:t>. </a:t>
          </a:r>
        </a:p>
        <a:p>
          <a:r>
            <a:rPr lang="en-US" sz="1200" dirty="0"/>
            <a:t>.</a:t>
          </a:r>
        </a:p>
      </dgm:t>
    </dgm:pt>
    <dgm:pt modelId="{AEEE9D34-D5BB-4106-8823-97B207BEB815}" type="parTrans" cxnId="{7E4ED874-6390-4D58-92A6-70BE15052A3A}">
      <dgm:prSet/>
      <dgm:spPr/>
      <dgm:t>
        <a:bodyPr/>
        <a:lstStyle/>
        <a:p>
          <a:endParaRPr lang="en-US"/>
        </a:p>
      </dgm:t>
    </dgm:pt>
    <dgm:pt modelId="{E81318B8-9960-48E6-96A7-5779A58CACFA}" type="sibTrans" cxnId="{7E4ED874-6390-4D58-92A6-70BE15052A3A}">
      <dgm:prSet/>
      <dgm:spPr/>
      <dgm:t>
        <a:bodyPr/>
        <a:lstStyle/>
        <a:p>
          <a:endParaRPr lang="en-US"/>
        </a:p>
      </dgm:t>
    </dgm:pt>
    <dgm:pt modelId="{3CD8C53F-48F5-49C3-955F-A1124DB866EC}" type="pres">
      <dgm:prSet presAssocID="{1085DAF2-7B6B-4E1E-B0B2-B3C6F81E7148}" presName="Name0" presStyleCnt="0">
        <dgm:presLayoutVars>
          <dgm:dir/>
          <dgm:resizeHandles val="exact"/>
        </dgm:presLayoutVars>
      </dgm:prSet>
      <dgm:spPr/>
    </dgm:pt>
    <dgm:pt modelId="{42BC3509-AFA5-4101-A79C-90BFE21CC4F7}" type="pres">
      <dgm:prSet presAssocID="{1085DAF2-7B6B-4E1E-B0B2-B3C6F81E7148}" presName="fgShape" presStyleLbl="fgShp" presStyleIdx="0" presStyleCnt="1"/>
      <dgm:spPr/>
    </dgm:pt>
    <dgm:pt modelId="{968DD2F6-0B8E-44D1-A78C-741B11375DF4}" type="pres">
      <dgm:prSet presAssocID="{1085DAF2-7B6B-4E1E-B0B2-B3C6F81E7148}" presName="linComp" presStyleCnt="0"/>
      <dgm:spPr/>
    </dgm:pt>
    <dgm:pt modelId="{7E6CBF9B-5187-4627-A2C2-47514D66B13F}" type="pres">
      <dgm:prSet presAssocID="{78680CC9-840B-4B35-BAC3-1AE619E67E73}" presName="compNode" presStyleCnt="0"/>
      <dgm:spPr/>
    </dgm:pt>
    <dgm:pt modelId="{7A710A7A-6D0C-413B-9985-9108DFFC55A0}" type="pres">
      <dgm:prSet presAssocID="{78680CC9-840B-4B35-BAC3-1AE619E67E73}" presName="bkgdShape" presStyleLbl="node1" presStyleIdx="0" presStyleCnt="5"/>
      <dgm:spPr/>
    </dgm:pt>
    <dgm:pt modelId="{9FA2FBED-4E3B-42C8-A210-02894A43C31F}" type="pres">
      <dgm:prSet presAssocID="{78680CC9-840B-4B35-BAC3-1AE619E67E73}" presName="nodeTx" presStyleLbl="node1" presStyleIdx="0" presStyleCnt="5">
        <dgm:presLayoutVars>
          <dgm:bulletEnabled val="1"/>
        </dgm:presLayoutVars>
      </dgm:prSet>
      <dgm:spPr/>
    </dgm:pt>
    <dgm:pt modelId="{6EFE335F-C7A6-4F34-A3B9-42FB6A6FA94B}" type="pres">
      <dgm:prSet presAssocID="{78680CC9-840B-4B35-BAC3-1AE619E67E73}" presName="invisiNode" presStyleLbl="node1" presStyleIdx="0" presStyleCnt="5"/>
      <dgm:spPr/>
    </dgm:pt>
    <dgm:pt modelId="{7B28AE59-464B-4260-BCD9-53C5D3FAD202}" type="pres">
      <dgm:prSet presAssocID="{78680CC9-840B-4B35-BAC3-1AE619E67E73}" presName="imagNode" presStyleLbl="fgImgPlace1" presStyleIdx="0" presStyleCnt="5"/>
      <dgm:spPr/>
    </dgm:pt>
    <dgm:pt modelId="{4904EFEC-8E0F-4455-B700-D709BB468289}" type="pres">
      <dgm:prSet presAssocID="{71B1BB2A-B23F-4315-AF7E-A8639B457C6B}" presName="sibTrans" presStyleLbl="sibTrans2D1" presStyleIdx="0" presStyleCnt="0"/>
      <dgm:spPr/>
    </dgm:pt>
    <dgm:pt modelId="{CBBDB07D-6B0D-4002-BAC6-B56EEC50B6AC}" type="pres">
      <dgm:prSet presAssocID="{7945405E-A912-4E93-AA7F-A856394925E3}" presName="compNode" presStyleCnt="0"/>
      <dgm:spPr/>
    </dgm:pt>
    <dgm:pt modelId="{7E0F8787-855F-44EF-97FC-14B2EA7ABCC8}" type="pres">
      <dgm:prSet presAssocID="{7945405E-A912-4E93-AA7F-A856394925E3}" presName="bkgdShape" presStyleLbl="node1" presStyleIdx="1" presStyleCnt="5" custLinFactNeighborX="1564" custLinFactNeighborY="-723"/>
      <dgm:spPr/>
    </dgm:pt>
    <dgm:pt modelId="{BE55E603-9DBA-4C16-BC13-1770AEFDF251}" type="pres">
      <dgm:prSet presAssocID="{7945405E-A912-4E93-AA7F-A856394925E3}" presName="nodeTx" presStyleLbl="node1" presStyleIdx="1" presStyleCnt="5">
        <dgm:presLayoutVars>
          <dgm:bulletEnabled val="1"/>
        </dgm:presLayoutVars>
      </dgm:prSet>
      <dgm:spPr/>
    </dgm:pt>
    <dgm:pt modelId="{AA166A5F-B3DA-4FA9-B5AB-1A4E4B1E5956}" type="pres">
      <dgm:prSet presAssocID="{7945405E-A912-4E93-AA7F-A856394925E3}" presName="invisiNode" presStyleLbl="node1" presStyleIdx="1" presStyleCnt="5"/>
      <dgm:spPr/>
    </dgm:pt>
    <dgm:pt modelId="{3701AEC8-2475-4333-8B26-9516CB1D2C91}" type="pres">
      <dgm:prSet presAssocID="{7945405E-A912-4E93-AA7F-A856394925E3}" presName="imagNode" presStyleLbl="fgImgPlace1" presStyleIdx="1" presStyleCnt="5"/>
      <dgm:spPr/>
    </dgm:pt>
    <dgm:pt modelId="{B31E487C-4F7B-4EB6-82D3-3AFBCCEE0873}" type="pres">
      <dgm:prSet presAssocID="{3689AD45-CF6A-406E-8EAE-75B9003BD97C}" presName="sibTrans" presStyleLbl="sibTrans2D1" presStyleIdx="0" presStyleCnt="0"/>
      <dgm:spPr/>
    </dgm:pt>
    <dgm:pt modelId="{810E57F7-784C-4D77-A767-8917E0D3F167}" type="pres">
      <dgm:prSet presAssocID="{74F64A53-583C-4976-B2BA-CC11AB13C68E}" presName="compNode" presStyleCnt="0"/>
      <dgm:spPr/>
    </dgm:pt>
    <dgm:pt modelId="{23879E66-D8C1-4456-A944-8F764DC74498}" type="pres">
      <dgm:prSet presAssocID="{74F64A53-583C-4976-B2BA-CC11AB13C68E}" presName="bkgdShape" presStyleLbl="node1" presStyleIdx="2" presStyleCnt="5"/>
      <dgm:spPr/>
    </dgm:pt>
    <dgm:pt modelId="{F54C3683-82BF-4250-B7F9-70FC4473B8CC}" type="pres">
      <dgm:prSet presAssocID="{74F64A53-583C-4976-B2BA-CC11AB13C68E}" presName="nodeTx" presStyleLbl="node1" presStyleIdx="2" presStyleCnt="5">
        <dgm:presLayoutVars>
          <dgm:bulletEnabled val="1"/>
        </dgm:presLayoutVars>
      </dgm:prSet>
      <dgm:spPr/>
    </dgm:pt>
    <dgm:pt modelId="{B47796E3-02AE-4D0E-95DB-F7B814D0DB42}" type="pres">
      <dgm:prSet presAssocID="{74F64A53-583C-4976-B2BA-CC11AB13C68E}" presName="invisiNode" presStyleLbl="node1" presStyleIdx="2" presStyleCnt="5"/>
      <dgm:spPr/>
    </dgm:pt>
    <dgm:pt modelId="{8B60D6A9-446F-47A9-9534-05F8CF82C94C}" type="pres">
      <dgm:prSet presAssocID="{74F64A53-583C-4976-B2BA-CC11AB13C68E}" presName="imagNode" presStyleLbl="fgImgPlace1" presStyleIdx="2" presStyleCnt="5"/>
      <dgm:spPr/>
    </dgm:pt>
    <dgm:pt modelId="{F9AF38C8-B4D3-4D1B-A1A4-1AC2F31B35BD}" type="pres">
      <dgm:prSet presAssocID="{94221D56-5F12-4397-B098-0F917C68DFB9}" presName="sibTrans" presStyleLbl="sibTrans2D1" presStyleIdx="0" presStyleCnt="0"/>
      <dgm:spPr/>
    </dgm:pt>
    <dgm:pt modelId="{AC46CA1E-2094-41A7-82CF-139D8DB891E4}" type="pres">
      <dgm:prSet presAssocID="{893BDD87-817D-4AAF-A9B6-BF0E3D40CF7C}" presName="compNode" presStyleCnt="0"/>
      <dgm:spPr/>
    </dgm:pt>
    <dgm:pt modelId="{0B3A867C-1310-424F-93A6-8236C0008F63}" type="pres">
      <dgm:prSet presAssocID="{893BDD87-817D-4AAF-A9B6-BF0E3D40CF7C}" presName="bkgdShape" presStyleLbl="node1" presStyleIdx="3" presStyleCnt="5"/>
      <dgm:spPr/>
    </dgm:pt>
    <dgm:pt modelId="{782C5DD3-7788-4F68-B30C-2C5CB05E891B}" type="pres">
      <dgm:prSet presAssocID="{893BDD87-817D-4AAF-A9B6-BF0E3D40CF7C}" presName="nodeTx" presStyleLbl="node1" presStyleIdx="3" presStyleCnt="5">
        <dgm:presLayoutVars>
          <dgm:bulletEnabled val="1"/>
        </dgm:presLayoutVars>
      </dgm:prSet>
      <dgm:spPr/>
    </dgm:pt>
    <dgm:pt modelId="{31CEB868-B9EC-40A6-8DF8-30D86916063F}" type="pres">
      <dgm:prSet presAssocID="{893BDD87-817D-4AAF-A9B6-BF0E3D40CF7C}" presName="invisiNode" presStyleLbl="node1" presStyleIdx="3" presStyleCnt="5"/>
      <dgm:spPr/>
    </dgm:pt>
    <dgm:pt modelId="{328021B9-FEDE-4951-80BD-4F28965BC17C}" type="pres">
      <dgm:prSet presAssocID="{893BDD87-817D-4AAF-A9B6-BF0E3D40CF7C}" presName="imagNode" presStyleLbl="fgImgPlace1" presStyleIdx="3" presStyleCnt="5"/>
      <dgm:spPr/>
    </dgm:pt>
    <dgm:pt modelId="{5D309226-90D9-45FF-B392-8416F1411987}" type="pres">
      <dgm:prSet presAssocID="{DDB7BA5F-CDE2-4641-ABA8-E2CCD02A387C}" presName="sibTrans" presStyleLbl="sibTrans2D1" presStyleIdx="0" presStyleCnt="0"/>
      <dgm:spPr/>
    </dgm:pt>
    <dgm:pt modelId="{11EF76F5-99E1-4302-92D5-71A1C3D5AD86}" type="pres">
      <dgm:prSet presAssocID="{CC116B40-1EC4-42F5-9088-3917C137B086}" presName="compNode" presStyleCnt="0"/>
      <dgm:spPr/>
    </dgm:pt>
    <dgm:pt modelId="{08E374A9-03F3-4F7F-BF1E-226E8D635578}" type="pres">
      <dgm:prSet presAssocID="{CC116B40-1EC4-42F5-9088-3917C137B086}" presName="bkgdShape" presStyleLbl="node1" presStyleIdx="4" presStyleCnt="5"/>
      <dgm:spPr/>
    </dgm:pt>
    <dgm:pt modelId="{FC95B27F-16DB-4212-8513-A877ED31C7A8}" type="pres">
      <dgm:prSet presAssocID="{CC116B40-1EC4-42F5-9088-3917C137B086}" presName="nodeTx" presStyleLbl="node1" presStyleIdx="4" presStyleCnt="5">
        <dgm:presLayoutVars>
          <dgm:bulletEnabled val="1"/>
        </dgm:presLayoutVars>
      </dgm:prSet>
      <dgm:spPr/>
    </dgm:pt>
    <dgm:pt modelId="{832DB75C-0A6C-4514-8B3A-2EA0254D968A}" type="pres">
      <dgm:prSet presAssocID="{CC116B40-1EC4-42F5-9088-3917C137B086}" presName="invisiNode" presStyleLbl="node1" presStyleIdx="4" presStyleCnt="5"/>
      <dgm:spPr/>
    </dgm:pt>
    <dgm:pt modelId="{7AF91432-D522-41D6-AC0A-F462A99A40F5}" type="pres">
      <dgm:prSet presAssocID="{CC116B40-1EC4-42F5-9088-3917C137B086}" presName="imagNode" presStyleLbl="fgImgPlace1" presStyleIdx="4" presStyleCnt="5"/>
      <dgm:spPr/>
    </dgm:pt>
  </dgm:ptLst>
  <dgm:cxnLst>
    <dgm:cxn modelId="{CBA9DA0A-564C-4BEF-9EBA-E9CBCCFF0295}" type="presOf" srcId="{CC116B40-1EC4-42F5-9088-3917C137B086}" destId="{08E374A9-03F3-4F7F-BF1E-226E8D635578}" srcOrd="0" destOrd="0" presId="urn:microsoft.com/office/officeart/2005/8/layout/hList7"/>
    <dgm:cxn modelId="{2B05AE18-FF25-4768-83EC-FB3E60F24026}" srcId="{1085DAF2-7B6B-4E1E-B0B2-B3C6F81E7148}" destId="{893BDD87-817D-4AAF-A9B6-BF0E3D40CF7C}" srcOrd="3" destOrd="0" parTransId="{6CD33EA5-D585-4ED7-9009-753E301131C2}" sibTransId="{DDB7BA5F-CDE2-4641-ABA8-E2CCD02A387C}"/>
    <dgm:cxn modelId="{C7859B2D-8CFF-4B1D-960B-6D0FB94950FA}" type="presOf" srcId="{893BDD87-817D-4AAF-A9B6-BF0E3D40CF7C}" destId="{0B3A867C-1310-424F-93A6-8236C0008F63}" srcOrd="0" destOrd="0" presId="urn:microsoft.com/office/officeart/2005/8/layout/hList7"/>
    <dgm:cxn modelId="{21281639-5E25-4AE9-8A66-44E9FAF23829}" type="presOf" srcId="{71B1BB2A-B23F-4315-AF7E-A8639B457C6B}" destId="{4904EFEC-8E0F-4455-B700-D709BB468289}" srcOrd="0" destOrd="0" presId="urn:microsoft.com/office/officeart/2005/8/layout/hList7"/>
    <dgm:cxn modelId="{E3777F47-6056-47BF-B601-DE39B4C73FBB}" type="presOf" srcId="{74F64A53-583C-4976-B2BA-CC11AB13C68E}" destId="{F54C3683-82BF-4250-B7F9-70FC4473B8CC}" srcOrd="1" destOrd="0" presId="urn:microsoft.com/office/officeart/2005/8/layout/hList7"/>
    <dgm:cxn modelId="{3B46044C-1ED7-4E37-B35A-813234A8EEA1}" type="presOf" srcId="{CC116B40-1EC4-42F5-9088-3917C137B086}" destId="{FC95B27F-16DB-4212-8513-A877ED31C7A8}" srcOrd="1" destOrd="0" presId="urn:microsoft.com/office/officeart/2005/8/layout/hList7"/>
    <dgm:cxn modelId="{1F597B6C-7CD3-45A5-89C6-F1DD6FB66A4A}" srcId="{1085DAF2-7B6B-4E1E-B0B2-B3C6F81E7148}" destId="{74F64A53-583C-4976-B2BA-CC11AB13C68E}" srcOrd="2" destOrd="0" parTransId="{7E1B2B07-664B-413D-8BD7-791116D4E2E3}" sibTransId="{94221D56-5F12-4397-B098-0F917C68DFB9}"/>
    <dgm:cxn modelId="{0A6DA56D-150E-40A9-B8BA-52179716499D}" type="presOf" srcId="{DDB7BA5F-CDE2-4641-ABA8-E2CCD02A387C}" destId="{5D309226-90D9-45FF-B392-8416F1411987}" srcOrd="0" destOrd="0" presId="urn:microsoft.com/office/officeart/2005/8/layout/hList7"/>
    <dgm:cxn modelId="{C4199552-576A-4736-ADF0-2FBDA8FA9AF9}" srcId="{1085DAF2-7B6B-4E1E-B0B2-B3C6F81E7148}" destId="{7945405E-A912-4E93-AA7F-A856394925E3}" srcOrd="1" destOrd="0" parTransId="{A0E185ED-D0E2-438C-BD1E-2662F3CCBD4A}" sibTransId="{3689AD45-CF6A-406E-8EAE-75B9003BD97C}"/>
    <dgm:cxn modelId="{8400D353-5CD9-4529-A5EF-6FE9CB8E105E}" type="presOf" srcId="{78680CC9-840B-4B35-BAC3-1AE619E67E73}" destId="{9FA2FBED-4E3B-42C8-A210-02894A43C31F}" srcOrd="1" destOrd="0" presId="urn:microsoft.com/office/officeart/2005/8/layout/hList7"/>
    <dgm:cxn modelId="{7E4ED874-6390-4D58-92A6-70BE15052A3A}" srcId="{1085DAF2-7B6B-4E1E-B0B2-B3C6F81E7148}" destId="{CC116B40-1EC4-42F5-9088-3917C137B086}" srcOrd="4" destOrd="0" parTransId="{AEEE9D34-D5BB-4106-8823-97B207BEB815}" sibTransId="{E81318B8-9960-48E6-96A7-5779A58CACFA}"/>
    <dgm:cxn modelId="{C5CB8855-96E4-497A-91A0-1B3B9170E90B}" type="presOf" srcId="{893BDD87-817D-4AAF-A9B6-BF0E3D40CF7C}" destId="{782C5DD3-7788-4F68-B30C-2C5CB05E891B}" srcOrd="1" destOrd="0" presId="urn:microsoft.com/office/officeart/2005/8/layout/hList7"/>
    <dgm:cxn modelId="{0089B377-6350-45E6-A011-FF859E318017}" type="presOf" srcId="{7945405E-A912-4E93-AA7F-A856394925E3}" destId="{7E0F8787-855F-44EF-97FC-14B2EA7ABCC8}" srcOrd="0" destOrd="0" presId="urn:microsoft.com/office/officeart/2005/8/layout/hList7"/>
    <dgm:cxn modelId="{2E5A6482-0B5D-412C-905E-DC25E99F1F7B}" type="presOf" srcId="{1085DAF2-7B6B-4E1E-B0B2-B3C6F81E7148}" destId="{3CD8C53F-48F5-49C3-955F-A1124DB866EC}" srcOrd="0" destOrd="0" presId="urn:microsoft.com/office/officeart/2005/8/layout/hList7"/>
    <dgm:cxn modelId="{B87ABE95-5C32-4CE6-BCA9-14FDEECB789D}" type="presOf" srcId="{3689AD45-CF6A-406E-8EAE-75B9003BD97C}" destId="{B31E487C-4F7B-4EB6-82D3-3AFBCCEE0873}" srcOrd="0" destOrd="0" presId="urn:microsoft.com/office/officeart/2005/8/layout/hList7"/>
    <dgm:cxn modelId="{B72CFDB6-C992-4185-9AB5-96015AF9D724}" type="presOf" srcId="{74F64A53-583C-4976-B2BA-CC11AB13C68E}" destId="{23879E66-D8C1-4456-A944-8F764DC74498}" srcOrd="0" destOrd="0" presId="urn:microsoft.com/office/officeart/2005/8/layout/hList7"/>
    <dgm:cxn modelId="{2533BDDA-4B2C-40D3-96B5-F45DA3EA14E1}" srcId="{1085DAF2-7B6B-4E1E-B0B2-B3C6F81E7148}" destId="{78680CC9-840B-4B35-BAC3-1AE619E67E73}" srcOrd="0" destOrd="0" parTransId="{CF637A23-A039-4910-8302-BEBBC63EDF54}" sibTransId="{71B1BB2A-B23F-4315-AF7E-A8639B457C6B}"/>
    <dgm:cxn modelId="{A029C7E4-F675-4789-8A8A-C19098E1FBE1}" type="presOf" srcId="{78680CC9-840B-4B35-BAC3-1AE619E67E73}" destId="{7A710A7A-6D0C-413B-9985-9108DFFC55A0}" srcOrd="0" destOrd="0" presId="urn:microsoft.com/office/officeart/2005/8/layout/hList7"/>
    <dgm:cxn modelId="{C537DDE5-640B-4BE5-888E-5F8AFF827E2C}" type="presOf" srcId="{7945405E-A912-4E93-AA7F-A856394925E3}" destId="{BE55E603-9DBA-4C16-BC13-1770AEFDF251}" srcOrd="1" destOrd="0" presId="urn:microsoft.com/office/officeart/2005/8/layout/hList7"/>
    <dgm:cxn modelId="{CEBD12F4-A4B6-414C-8402-1536E38CED16}" type="presOf" srcId="{94221D56-5F12-4397-B098-0F917C68DFB9}" destId="{F9AF38C8-B4D3-4D1B-A1A4-1AC2F31B35BD}" srcOrd="0" destOrd="0" presId="urn:microsoft.com/office/officeart/2005/8/layout/hList7"/>
    <dgm:cxn modelId="{5D52FCC2-9E8E-410A-B66C-E922FA30ED32}" type="presParOf" srcId="{3CD8C53F-48F5-49C3-955F-A1124DB866EC}" destId="{42BC3509-AFA5-4101-A79C-90BFE21CC4F7}" srcOrd="0" destOrd="0" presId="urn:microsoft.com/office/officeart/2005/8/layout/hList7"/>
    <dgm:cxn modelId="{6B156DAF-2791-4E4C-9311-A34C57AA5070}" type="presParOf" srcId="{3CD8C53F-48F5-49C3-955F-A1124DB866EC}" destId="{968DD2F6-0B8E-44D1-A78C-741B11375DF4}" srcOrd="1" destOrd="0" presId="urn:microsoft.com/office/officeart/2005/8/layout/hList7"/>
    <dgm:cxn modelId="{04723DA8-B6E9-404D-8939-5D08020DABCD}" type="presParOf" srcId="{968DD2F6-0B8E-44D1-A78C-741B11375DF4}" destId="{7E6CBF9B-5187-4627-A2C2-47514D66B13F}" srcOrd="0" destOrd="0" presId="urn:microsoft.com/office/officeart/2005/8/layout/hList7"/>
    <dgm:cxn modelId="{DFCA7BE6-33DD-42A3-89C3-8D40E0F85F8C}" type="presParOf" srcId="{7E6CBF9B-5187-4627-A2C2-47514D66B13F}" destId="{7A710A7A-6D0C-413B-9985-9108DFFC55A0}" srcOrd="0" destOrd="0" presId="urn:microsoft.com/office/officeart/2005/8/layout/hList7"/>
    <dgm:cxn modelId="{E6BD7CCB-238A-42D6-A3A4-2695141D3F71}" type="presParOf" srcId="{7E6CBF9B-5187-4627-A2C2-47514D66B13F}" destId="{9FA2FBED-4E3B-42C8-A210-02894A43C31F}" srcOrd="1" destOrd="0" presId="urn:microsoft.com/office/officeart/2005/8/layout/hList7"/>
    <dgm:cxn modelId="{737A97EC-A1A4-41D7-AAAF-1270CF8C24AD}" type="presParOf" srcId="{7E6CBF9B-5187-4627-A2C2-47514D66B13F}" destId="{6EFE335F-C7A6-4F34-A3B9-42FB6A6FA94B}" srcOrd="2" destOrd="0" presId="urn:microsoft.com/office/officeart/2005/8/layout/hList7"/>
    <dgm:cxn modelId="{113E752D-3957-4A07-AC22-EC9C234010BF}" type="presParOf" srcId="{7E6CBF9B-5187-4627-A2C2-47514D66B13F}" destId="{7B28AE59-464B-4260-BCD9-53C5D3FAD202}" srcOrd="3" destOrd="0" presId="urn:microsoft.com/office/officeart/2005/8/layout/hList7"/>
    <dgm:cxn modelId="{EB3E350D-EEAB-4361-854D-37A97D2299E0}" type="presParOf" srcId="{968DD2F6-0B8E-44D1-A78C-741B11375DF4}" destId="{4904EFEC-8E0F-4455-B700-D709BB468289}" srcOrd="1" destOrd="0" presId="urn:microsoft.com/office/officeart/2005/8/layout/hList7"/>
    <dgm:cxn modelId="{F981C9F1-93E8-4577-81FD-DFBAA4054BB6}" type="presParOf" srcId="{968DD2F6-0B8E-44D1-A78C-741B11375DF4}" destId="{CBBDB07D-6B0D-4002-BAC6-B56EEC50B6AC}" srcOrd="2" destOrd="0" presId="urn:microsoft.com/office/officeart/2005/8/layout/hList7"/>
    <dgm:cxn modelId="{A999ECD5-4F9E-4538-8D6C-4EA58C83A990}" type="presParOf" srcId="{CBBDB07D-6B0D-4002-BAC6-B56EEC50B6AC}" destId="{7E0F8787-855F-44EF-97FC-14B2EA7ABCC8}" srcOrd="0" destOrd="0" presId="urn:microsoft.com/office/officeart/2005/8/layout/hList7"/>
    <dgm:cxn modelId="{970DB1C2-E3D4-4705-BDA1-3D97C9345695}" type="presParOf" srcId="{CBBDB07D-6B0D-4002-BAC6-B56EEC50B6AC}" destId="{BE55E603-9DBA-4C16-BC13-1770AEFDF251}" srcOrd="1" destOrd="0" presId="urn:microsoft.com/office/officeart/2005/8/layout/hList7"/>
    <dgm:cxn modelId="{E6336AD2-631C-4295-B1ED-63ED69A5CE83}" type="presParOf" srcId="{CBBDB07D-6B0D-4002-BAC6-B56EEC50B6AC}" destId="{AA166A5F-B3DA-4FA9-B5AB-1A4E4B1E5956}" srcOrd="2" destOrd="0" presId="urn:microsoft.com/office/officeart/2005/8/layout/hList7"/>
    <dgm:cxn modelId="{2E89ED78-217D-4E1E-9814-A5EA2A50E090}" type="presParOf" srcId="{CBBDB07D-6B0D-4002-BAC6-B56EEC50B6AC}" destId="{3701AEC8-2475-4333-8B26-9516CB1D2C91}" srcOrd="3" destOrd="0" presId="urn:microsoft.com/office/officeart/2005/8/layout/hList7"/>
    <dgm:cxn modelId="{435095B5-06B6-470E-A462-AF4800896E49}" type="presParOf" srcId="{968DD2F6-0B8E-44D1-A78C-741B11375DF4}" destId="{B31E487C-4F7B-4EB6-82D3-3AFBCCEE0873}" srcOrd="3" destOrd="0" presId="urn:microsoft.com/office/officeart/2005/8/layout/hList7"/>
    <dgm:cxn modelId="{FEC68FEB-20A1-461D-846A-DBF0FC7E794C}" type="presParOf" srcId="{968DD2F6-0B8E-44D1-A78C-741B11375DF4}" destId="{810E57F7-784C-4D77-A767-8917E0D3F167}" srcOrd="4" destOrd="0" presId="urn:microsoft.com/office/officeart/2005/8/layout/hList7"/>
    <dgm:cxn modelId="{DF585A7B-3DA3-44CA-A2B7-FB7DE311B319}" type="presParOf" srcId="{810E57F7-784C-4D77-A767-8917E0D3F167}" destId="{23879E66-D8C1-4456-A944-8F764DC74498}" srcOrd="0" destOrd="0" presId="urn:microsoft.com/office/officeart/2005/8/layout/hList7"/>
    <dgm:cxn modelId="{5E15EBF6-9BCB-4324-9325-6F641066BC8C}" type="presParOf" srcId="{810E57F7-784C-4D77-A767-8917E0D3F167}" destId="{F54C3683-82BF-4250-B7F9-70FC4473B8CC}" srcOrd="1" destOrd="0" presId="urn:microsoft.com/office/officeart/2005/8/layout/hList7"/>
    <dgm:cxn modelId="{18A19E30-389F-43F4-8032-4B9099F66D7A}" type="presParOf" srcId="{810E57F7-784C-4D77-A767-8917E0D3F167}" destId="{B47796E3-02AE-4D0E-95DB-F7B814D0DB42}" srcOrd="2" destOrd="0" presId="urn:microsoft.com/office/officeart/2005/8/layout/hList7"/>
    <dgm:cxn modelId="{876D717E-7B3E-422B-9815-4F87E53F2BD4}" type="presParOf" srcId="{810E57F7-784C-4D77-A767-8917E0D3F167}" destId="{8B60D6A9-446F-47A9-9534-05F8CF82C94C}" srcOrd="3" destOrd="0" presId="urn:microsoft.com/office/officeart/2005/8/layout/hList7"/>
    <dgm:cxn modelId="{2DCF6B49-DB9B-40A6-94C5-CE75D5EDE10D}" type="presParOf" srcId="{968DD2F6-0B8E-44D1-A78C-741B11375DF4}" destId="{F9AF38C8-B4D3-4D1B-A1A4-1AC2F31B35BD}" srcOrd="5" destOrd="0" presId="urn:microsoft.com/office/officeart/2005/8/layout/hList7"/>
    <dgm:cxn modelId="{F09048A6-930E-421C-A9DE-004490D25177}" type="presParOf" srcId="{968DD2F6-0B8E-44D1-A78C-741B11375DF4}" destId="{AC46CA1E-2094-41A7-82CF-139D8DB891E4}" srcOrd="6" destOrd="0" presId="urn:microsoft.com/office/officeart/2005/8/layout/hList7"/>
    <dgm:cxn modelId="{D34658B5-B875-4CEA-82B8-86C0D9A40121}" type="presParOf" srcId="{AC46CA1E-2094-41A7-82CF-139D8DB891E4}" destId="{0B3A867C-1310-424F-93A6-8236C0008F63}" srcOrd="0" destOrd="0" presId="urn:microsoft.com/office/officeart/2005/8/layout/hList7"/>
    <dgm:cxn modelId="{500DD600-7F39-4C6D-9608-EC0C107CCFC2}" type="presParOf" srcId="{AC46CA1E-2094-41A7-82CF-139D8DB891E4}" destId="{782C5DD3-7788-4F68-B30C-2C5CB05E891B}" srcOrd="1" destOrd="0" presId="urn:microsoft.com/office/officeart/2005/8/layout/hList7"/>
    <dgm:cxn modelId="{DA7B2D9E-5768-45B0-9B10-83D6AF3CCD9B}" type="presParOf" srcId="{AC46CA1E-2094-41A7-82CF-139D8DB891E4}" destId="{31CEB868-B9EC-40A6-8DF8-30D86916063F}" srcOrd="2" destOrd="0" presId="urn:microsoft.com/office/officeart/2005/8/layout/hList7"/>
    <dgm:cxn modelId="{7308B58E-EDAC-4B02-BF12-6372C3DA2EE3}" type="presParOf" srcId="{AC46CA1E-2094-41A7-82CF-139D8DB891E4}" destId="{328021B9-FEDE-4951-80BD-4F28965BC17C}" srcOrd="3" destOrd="0" presId="urn:microsoft.com/office/officeart/2005/8/layout/hList7"/>
    <dgm:cxn modelId="{696F81E4-8FC1-4013-9E69-C921034BBD91}" type="presParOf" srcId="{968DD2F6-0B8E-44D1-A78C-741B11375DF4}" destId="{5D309226-90D9-45FF-B392-8416F1411987}" srcOrd="7" destOrd="0" presId="urn:microsoft.com/office/officeart/2005/8/layout/hList7"/>
    <dgm:cxn modelId="{2C417645-B3AB-4AC1-99EC-1CC67AF463BB}" type="presParOf" srcId="{968DD2F6-0B8E-44D1-A78C-741B11375DF4}" destId="{11EF76F5-99E1-4302-92D5-71A1C3D5AD86}" srcOrd="8" destOrd="0" presId="urn:microsoft.com/office/officeart/2005/8/layout/hList7"/>
    <dgm:cxn modelId="{49323503-B67D-42EF-938E-56CE6E4DA716}" type="presParOf" srcId="{11EF76F5-99E1-4302-92D5-71A1C3D5AD86}" destId="{08E374A9-03F3-4F7F-BF1E-226E8D635578}" srcOrd="0" destOrd="0" presId="urn:microsoft.com/office/officeart/2005/8/layout/hList7"/>
    <dgm:cxn modelId="{D0FB1665-AF7C-4EE3-9B6E-D31E9720B003}" type="presParOf" srcId="{11EF76F5-99E1-4302-92D5-71A1C3D5AD86}" destId="{FC95B27F-16DB-4212-8513-A877ED31C7A8}" srcOrd="1" destOrd="0" presId="urn:microsoft.com/office/officeart/2005/8/layout/hList7"/>
    <dgm:cxn modelId="{59FD52D4-0E19-4DB7-8F24-DEC640CC5E25}" type="presParOf" srcId="{11EF76F5-99E1-4302-92D5-71A1C3D5AD86}" destId="{832DB75C-0A6C-4514-8B3A-2EA0254D968A}" srcOrd="2" destOrd="0" presId="urn:microsoft.com/office/officeart/2005/8/layout/hList7"/>
    <dgm:cxn modelId="{CB421E46-1F02-45CF-B214-68AB2CE58F5D}" type="presParOf" srcId="{11EF76F5-99E1-4302-92D5-71A1C3D5AD86}" destId="{7AF91432-D522-41D6-AC0A-F462A99A40F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085DAF2-7B6B-4E1E-B0B2-B3C6F81E7148}" type="doc">
      <dgm:prSet loTypeId="urn:microsoft.com/office/officeart/2005/8/layout/hList7" loCatId="relationship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78680CC9-840B-4B35-BAC3-1AE619E67E73}">
      <dgm:prSet custT="1"/>
      <dgm:spPr/>
      <dgm:t>
        <a:bodyPr/>
        <a:lstStyle/>
        <a:p>
          <a:r>
            <a:rPr lang="ro-RO" sz="1400" dirty="0"/>
            <a:t>- </a:t>
          </a:r>
          <a:r>
            <a:rPr lang="en-US" sz="1400" dirty="0" err="1"/>
            <a:t>Transformă</a:t>
          </a:r>
          <a:r>
            <a:rPr lang="en-US" sz="1400" dirty="0"/>
            <a:t> </a:t>
          </a:r>
          <a:r>
            <a:rPr lang="en-US" sz="1400" dirty="0" err="1"/>
            <a:t>comunicarea</a:t>
          </a:r>
          <a:r>
            <a:rPr lang="en-US" sz="1400" dirty="0"/>
            <a:t>/</a:t>
          </a:r>
          <a:r>
            <a:rPr lang="en-US" sz="1400" dirty="0" err="1"/>
            <a:t>interacţiunea</a:t>
          </a:r>
          <a:r>
            <a:rPr lang="en-US" sz="1400" dirty="0"/>
            <a:t> cu persoana in </a:t>
          </a:r>
          <a:r>
            <a:rPr lang="en-US" sz="1400" dirty="0" err="1"/>
            <a:t>activitate</a:t>
          </a:r>
          <a:r>
            <a:rPr lang="en-US" sz="1400" dirty="0"/>
            <a:t>  </a:t>
          </a:r>
          <a:r>
            <a:rPr lang="en-US" sz="1400" dirty="0" err="1"/>
            <a:t>şi</a:t>
          </a:r>
          <a:r>
            <a:rPr lang="en-US" sz="1400" dirty="0"/>
            <a:t> </a:t>
          </a:r>
          <a:r>
            <a:rPr lang="en-US" sz="1400" dirty="0" err="1"/>
            <a:t>va</a:t>
          </a:r>
          <a:r>
            <a:rPr lang="en-US" sz="1400" dirty="0"/>
            <a:t> fi </a:t>
          </a:r>
          <a:r>
            <a:rPr lang="en-US" sz="1400" dirty="0" err="1"/>
            <a:t>mai</a:t>
          </a:r>
          <a:r>
            <a:rPr lang="en-US" sz="1400" dirty="0"/>
            <a:t> </a:t>
          </a:r>
          <a:r>
            <a:rPr lang="en-US" sz="1400" dirty="0" err="1"/>
            <a:t>uşor</a:t>
          </a:r>
          <a:r>
            <a:rPr lang="en-US" sz="1400" dirty="0"/>
            <a:t>! </a:t>
          </a:r>
          <a:endParaRPr lang="ro-RO" sz="1400" dirty="0"/>
        </a:p>
        <a:p>
          <a:endParaRPr lang="en-US" sz="1400" dirty="0"/>
        </a:p>
        <a:p>
          <a:r>
            <a:rPr lang="ro-RO" sz="1400" dirty="0"/>
            <a:t>- </a:t>
          </a:r>
          <a:r>
            <a:rPr lang="en-US" sz="1400" dirty="0" err="1"/>
            <a:t>Stimulează-i</a:t>
          </a:r>
          <a:r>
            <a:rPr lang="en-US" sz="1400" dirty="0"/>
            <a:t> </a:t>
          </a:r>
          <a:r>
            <a:rPr lang="en-US" sz="1400" dirty="0" err="1"/>
            <a:t>imaginea</a:t>
          </a:r>
          <a:r>
            <a:rPr lang="en-US" sz="1400" dirty="0"/>
            <a:t> </a:t>
          </a:r>
          <a:r>
            <a:rPr lang="en-US" sz="1400" dirty="0" err="1"/>
            <a:t>pozitivă</a:t>
          </a:r>
          <a:r>
            <a:rPr lang="en-US" sz="1400" dirty="0"/>
            <a:t> de sine </a:t>
          </a:r>
          <a:r>
            <a:rPr lang="en-US" sz="1400" dirty="0" err="1"/>
            <a:t>şi</a:t>
          </a:r>
          <a:r>
            <a:rPr lang="en-US" sz="1400" dirty="0"/>
            <a:t> </a:t>
          </a:r>
          <a:r>
            <a:rPr lang="en-US" sz="1400" dirty="0" err="1"/>
            <a:t>autoaprecierea</a:t>
          </a:r>
          <a:r>
            <a:rPr lang="en-US" sz="1400" dirty="0"/>
            <a:t>. </a:t>
          </a:r>
          <a:endParaRPr lang="ro-RO" sz="1400" dirty="0"/>
        </a:p>
      </dgm:t>
    </dgm:pt>
    <dgm:pt modelId="{CF637A23-A039-4910-8302-BEBBC63EDF54}" type="parTrans" cxnId="{2533BDDA-4B2C-40D3-96B5-F45DA3EA14E1}">
      <dgm:prSet/>
      <dgm:spPr/>
      <dgm:t>
        <a:bodyPr/>
        <a:lstStyle/>
        <a:p>
          <a:endParaRPr lang="en-US"/>
        </a:p>
      </dgm:t>
    </dgm:pt>
    <dgm:pt modelId="{71B1BB2A-B23F-4315-AF7E-A8639B457C6B}" type="sibTrans" cxnId="{2533BDDA-4B2C-40D3-96B5-F45DA3EA14E1}">
      <dgm:prSet/>
      <dgm:spPr/>
      <dgm:t>
        <a:bodyPr/>
        <a:lstStyle/>
        <a:p>
          <a:endParaRPr lang="en-US"/>
        </a:p>
      </dgm:t>
    </dgm:pt>
    <dgm:pt modelId="{7945405E-A912-4E93-AA7F-A856394925E3}">
      <dgm:prSet custT="1"/>
      <dgm:spPr/>
      <dgm:t>
        <a:bodyPr/>
        <a:lstStyle/>
        <a:p>
          <a:r>
            <a:rPr lang="ro-RO" sz="1400" dirty="0"/>
            <a:t>-  </a:t>
          </a:r>
          <a:r>
            <a:rPr lang="en-US" sz="1400" dirty="0" err="1"/>
            <a:t>Stilul</a:t>
          </a:r>
          <a:r>
            <a:rPr lang="en-US" sz="1400" dirty="0"/>
            <a:t> de </a:t>
          </a:r>
          <a:r>
            <a:rPr lang="en-US" sz="1400" dirty="0" err="1"/>
            <a:t>comunicare</a:t>
          </a:r>
          <a:r>
            <a:rPr lang="en-US" sz="1400" dirty="0"/>
            <a:t> cu persoana  </a:t>
          </a:r>
          <a:r>
            <a:rPr lang="en-US" sz="1400" dirty="0" err="1"/>
            <a:t>este</a:t>
          </a:r>
          <a:r>
            <a:rPr lang="en-US" sz="1400" dirty="0"/>
            <a:t> important </a:t>
          </a:r>
          <a:r>
            <a:rPr lang="en-US" sz="1400" dirty="0" err="1"/>
            <a:t>şi</a:t>
          </a:r>
          <a:r>
            <a:rPr lang="en-US" sz="1400" dirty="0"/>
            <a:t> </a:t>
          </a:r>
          <a:r>
            <a:rPr lang="en-US" sz="1400" dirty="0" err="1"/>
            <a:t>trebuie</a:t>
          </a:r>
          <a:r>
            <a:rPr lang="en-US" sz="1400" dirty="0"/>
            <a:t> </a:t>
          </a:r>
          <a:r>
            <a:rPr lang="en-US" sz="1400" dirty="0" err="1"/>
            <a:t>respectat</a:t>
          </a:r>
          <a:r>
            <a:rPr lang="en-US" sz="1400" dirty="0"/>
            <a:t>.</a:t>
          </a:r>
          <a:endParaRPr lang="ro-RO" sz="1400" dirty="0"/>
        </a:p>
        <a:p>
          <a:endParaRPr lang="en-US" sz="1400" dirty="0"/>
        </a:p>
        <a:p>
          <a:r>
            <a:rPr lang="ro-RO" sz="1400" dirty="0"/>
            <a:t>- </a:t>
          </a:r>
          <a:r>
            <a:rPr lang="en-US" sz="1400" dirty="0"/>
            <a:t>Persoana  din </a:t>
          </a:r>
          <a:r>
            <a:rPr lang="en-US" sz="1400" dirty="0" err="1"/>
            <a:t>asistență</a:t>
          </a:r>
          <a:r>
            <a:rPr lang="en-US" sz="1400" dirty="0"/>
            <a:t>  </a:t>
          </a:r>
          <a:r>
            <a:rPr lang="en-US" sz="1400" dirty="0" err="1"/>
            <a:t>în</a:t>
          </a:r>
          <a:r>
            <a:rPr lang="en-US" sz="1400" dirty="0"/>
            <a:t> </a:t>
          </a:r>
          <a:r>
            <a:rPr lang="en-US" sz="1400" dirty="0" err="1"/>
            <a:t>domeniul</a:t>
          </a:r>
          <a:r>
            <a:rPr lang="en-US" sz="1400" dirty="0"/>
            <a:t> </a:t>
          </a:r>
          <a:r>
            <a:rPr lang="en-US" sz="1400" dirty="0" err="1"/>
            <a:t>îngrijirii</a:t>
          </a:r>
          <a:r>
            <a:rPr lang="en-US" sz="1400" dirty="0"/>
            <a:t>  </a:t>
          </a:r>
          <a:r>
            <a:rPr lang="en-US" sz="1400" dirty="0" err="1"/>
            <a:t>trebuie</a:t>
          </a:r>
          <a:r>
            <a:rPr lang="en-US" sz="1400" dirty="0"/>
            <a:t> </a:t>
          </a:r>
          <a:r>
            <a:rPr lang="en-US" sz="1400" dirty="0" err="1"/>
            <a:t>să</a:t>
          </a:r>
          <a:r>
            <a:rPr lang="en-US" sz="1400" dirty="0"/>
            <a:t> fie </a:t>
          </a:r>
          <a:r>
            <a:rPr lang="en-US" sz="1400" dirty="0" err="1"/>
            <a:t>dispus</a:t>
          </a:r>
          <a:r>
            <a:rPr lang="en-US" sz="1400" dirty="0"/>
            <a:t> </a:t>
          </a:r>
          <a:r>
            <a:rPr lang="en-US" sz="1400" dirty="0" err="1"/>
            <a:t>să</a:t>
          </a:r>
          <a:r>
            <a:rPr lang="en-US" sz="1400" dirty="0"/>
            <a:t> </a:t>
          </a:r>
          <a:r>
            <a:rPr lang="en-US" sz="1400" dirty="0" err="1"/>
            <a:t>depună</a:t>
          </a:r>
          <a:r>
            <a:rPr lang="en-US" sz="1400" dirty="0"/>
            <a:t> </a:t>
          </a:r>
          <a:r>
            <a:rPr lang="en-US" sz="1400" dirty="0" err="1"/>
            <a:t>efort</a:t>
          </a:r>
          <a:r>
            <a:rPr lang="en-US" sz="1400" dirty="0"/>
            <a:t>.  .</a:t>
          </a:r>
        </a:p>
        <a:p>
          <a:endParaRPr lang="en-US" sz="1400" dirty="0"/>
        </a:p>
      </dgm:t>
    </dgm:pt>
    <dgm:pt modelId="{A0E185ED-D0E2-438C-BD1E-2662F3CCBD4A}" type="parTrans" cxnId="{C4199552-576A-4736-ADF0-2FBDA8FA9AF9}">
      <dgm:prSet/>
      <dgm:spPr/>
      <dgm:t>
        <a:bodyPr/>
        <a:lstStyle/>
        <a:p>
          <a:endParaRPr lang="en-US"/>
        </a:p>
      </dgm:t>
    </dgm:pt>
    <dgm:pt modelId="{3689AD45-CF6A-406E-8EAE-75B9003BD97C}" type="sibTrans" cxnId="{C4199552-576A-4736-ADF0-2FBDA8FA9AF9}">
      <dgm:prSet/>
      <dgm:spPr/>
      <dgm:t>
        <a:bodyPr/>
        <a:lstStyle/>
        <a:p>
          <a:endParaRPr lang="en-US"/>
        </a:p>
      </dgm:t>
    </dgm:pt>
    <dgm:pt modelId="{74F64A53-583C-4976-B2BA-CC11AB13C68E}">
      <dgm:prSet custT="1"/>
      <dgm:spPr/>
      <dgm:t>
        <a:bodyPr/>
        <a:lstStyle/>
        <a:p>
          <a:endParaRPr lang="ro-RO" sz="1200" b="1" dirty="0"/>
        </a:p>
        <a:p>
          <a:r>
            <a:rPr lang="ro-RO" sz="1400" dirty="0"/>
            <a:t>- </a:t>
          </a:r>
          <a:r>
            <a:rPr lang="en-US" sz="1400" dirty="0" err="1"/>
            <a:t>Lasă-i</a:t>
          </a:r>
          <a:r>
            <a:rPr lang="en-US" sz="1400" dirty="0"/>
            <a:t>  </a:t>
          </a:r>
          <a:r>
            <a:rPr lang="en-US" sz="1400" dirty="0" err="1"/>
            <a:t>persoanei</a:t>
          </a:r>
          <a:r>
            <a:rPr lang="en-US" sz="1400" dirty="0"/>
            <a:t>  </a:t>
          </a:r>
          <a:r>
            <a:rPr lang="en-US" sz="1400" dirty="0" err="1"/>
            <a:t>libertatea</a:t>
          </a:r>
          <a:r>
            <a:rPr lang="en-US" sz="1400" dirty="0"/>
            <a:t> de a </a:t>
          </a:r>
          <a:r>
            <a:rPr lang="en-US" sz="1400" dirty="0" err="1"/>
            <a:t>lua</a:t>
          </a:r>
          <a:r>
            <a:rPr lang="en-US" sz="1400" dirty="0"/>
            <a:t> </a:t>
          </a:r>
          <a:r>
            <a:rPr lang="en-US" sz="1400" dirty="0" err="1"/>
            <a:t>deciziile</a:t>
          </a:r>
          <a:r>
            <a:rPr lang="en-US" sz="1400" dirty="0"/>
            <a:t>  cu </a:t>
          </a:r>
          <a:r>
            <a:rPr lang="en-US" sz="1400" dirty="0" err="1"/>
            <a:t>referinţă</a:t>
          </a:r>
          <a:r>
            <a:rPr lang="en-US" sz="1400" dirty="0"/>
            <a:t> la </a:t>
          </a:r>
          <a:r>
            <a:rPr lang="en-US" sz="1400" dirty="0" err="1"/>
            <a:t>interacţiunea</a:t>
          </a:r>
          <a:r>
            <a:rPr lang="en-US" sz="1400" dirty="0"/>
            <a:t> cu </a:t>
          </a:r>
          <a:r>
            <a:rPr lang="en-US" sz="1400" dirty="0" err="1"/>
            <a:t>adultul</a:t>
          </a:r>
          <a:r>
            <a:rPr lang="en-US" sz="1400" dirty="0"/>
            <a:t>. </a:t>
          </a:r>
          <a:endParaRPr lang="ro-RO" sz="1400" dirty="0"/>
        </a:p>
        <a:p>
          <a:endParaRPr lang="en-US" sz="1400" dirty="0"/>
        </a:p>
        <a:p>
          <a:r>
            <a:rPr lang="ro-RO" sz="1400" dirty="0"/>
            <a:t>- </a:t>
          </a:r>
          <a:r>
            <a:rPr lang="en-US" sz="1400" dirty="0" err="1"/>
            <a:t>Fii</a:t>
          </a:r>
          <a:r>
            <a:rPr lang="en-US" sz="1400" dirty="0"/>
            <a:t> </a:t>
          </a:r>
          <a:r>
            <a:rPr lang="en-US" sz="1400" dirty="0" err="1"/>
            <a:t>alături</a:t>
          </a:r>
          <a:r>
            <a:rPr lang="en-US" sz="1400" dirty="0"/>
            <a:t> </a:t>
          </a:r>
          <a:r>
            <a:rPr lang="en-US" sz="1400" dirty="0" err="1"/>
            <a:t>depersoană</a:t>
          </a:r>
          <a:r>
            <a:rPr lang="en-US" sz="1400" dirty="0"/>
            <a:t>, </a:t>
          </a:r>
          <a:r>
            <a:rPr lang="en-US" sz="1400" dirty="0" err="1"/>
            <a:t>indiferent</a:t>
          </a:r>
          <a:r>
            <a:rPr lang="en-US" sz="1400" dirty="0"/>
            <a:t> </a:t>
          </a:r>
          <a:r>
            <a:rPr lang="en-US" sz="1400" dirty="0" err="1"/>
            <a:t>dacă</a:t>
          </a:r>
          <a:r>
            <a:rPr lang="en-US" sz="1400" dirty="0"/>
            <a:t> are un </a:t>
          </a:r>
          <a:r>
            <a:rPr lang="en-US" sz="1400" dirty="0" err="1"/>
            <a:t>eşec</a:t>
          </a:r>
          <a:r>
            <a:rPr lang="en-US" sz="1400" dirty="0"/>
            <a:t> </a:t>
          </a:r>
          <a:r>
            <a:rPr lang="en-US" sz="1400" dirty="0" err="1"/>
            <a:t>sau</a:t>
          </a:r>
          <a:r>
            <a:rPr lang="en-US" sz="1400" dirty="0"/>
            <a:t> o </a:t>
          </a:r>
          <a:r>
            <a:rPr lang="en-US" sz="1400" dirty="0" err="1"/>
            <a:t>reuşită</a:t>
          </a:r>
          <a:endParaRPr lang="en-US" sz="1400" dirty="0"/>
        </a:p>
      </dgm:t>
    </dgm:pt>
    <dgm:pt modelId="{7E1B2B07-664B-413D-8BD7-791116D4E2E3}" type="parTrans" cxnId="{1F597B6C-7CD3-45A5-89C6-F1DD6FB66A4A}">
      <dgm:prSet/>
      <dgm:spPr/>
      <dgm:t>
        <a:bodyPr/>
        <a:lstStyle/>
        <a:p>
          <a:endParaRPr lang="en-US"/>
        </a:p>
      </dgm:t>
    </dgm:pt>
    <dgm:pt modelId="{94221D56-5F12-4397-B098-0F917C68DFB9}" type="sibTrans" cxnId="{1F597B6C-7CD3-45A5-89C6-F1DD6FB66A4A}">
      <dgm:prSet/>
      <dgm:spPr/>
      <dgm:t>
        <a:bodyPr/>
        <a:lstStyle/>
        <a:p>
          <a:endParaRPr lang="en-US"/>
        </a:p>
      </dgm:t>
    </dgm:pt>
    <dgm:pt modelId="{893BDD87-817D-4AAF-A9B6-BF0E3D40CF7C}">
      <dgm:prSet custT="1"/>
      <dgm:spPr/>
      <dgm:t>
        <a:bodyPr/>
        <a:lstStyle/>
        <a:p>
          <a:endParaRPr lang="ro-RO" sz="1400" b="1" dirty="0"/>
        </a:p>
        <a:p>
          <a:r>
            <a:rPr lang="ro-RO" sz="1400" dirty="0"/>
            <a:t>-</a:t>
          </a:r>
          <a:r>
            <a:rPr lang="en-US" sz="1400" dirty="0" err="1"/>
            <a:t>Foloseşte</a:t>
          </a:r>
          <a:r>
            <a:rPr lang="en-US" sz="1400" dirty="0"/>
            <a:t> </a:t>
          </a:r>
          <a:r>
            <a:rPr lang="en-US" sz="1400" dirty="0" err="1"/>
            <a:t>metode</a:t>
          </a:r>
          <a:r>
            <a:rPr lang="en-US" sz="1400" dirty="0"/>
            <a:t> care </a:t>
          </a:r>
          <a:r>
            <a:rPr lang="en-US" sz="1400" dirty="0" err="1"/>
            <a:t>să</a:t>
          </a:r>
          <a:r>
            <a:rPr lang="en-US" sz="1400" dirty="0"/>
            <a:t> </a:t>
          </a:r>
          <a:r>
            <a:rPr lang="en-US" sz="1400" dirty="0" err="1"/>
            <a:t>il</a:t>
          </a:r>
          <a:r>
            <a:rPr lang="en-US" sz="1400" dirty="0"/>
            <a:t> </a:t>
          </a:r>
          <a:r>
            <a:rPr lang="en-US" sz="1400" dirty="0" err="1"/>
            <a:t>stimuleze</a:t>
          </a:r>
          <a:r>
            <a:rPr lang="en-US" sz="1400" dirty="0"/>
            <a:t> </a:t>
          </a:r>
          <a:r>
            <a:rPr lang="en-US" sz="1400" dirty="0" err="1"/>
            <a:t>să</a:t>
          </a:r>
          <a:r>
            <a:rPr lang="en-US" sz="1400" dirty="0"/>
            <a:t> se deschidă.</a:t>
          </a:r>
        </a:p>
        <a:p>
          <a:r>
            <a:rPr lang="ro-RO" sz="1400" dirty="0"/>
            <a:t>-</a:t>
          </a:r>
          <a:r>
            <a:rPr lang="en-US" sz="1400" dirty="0" err="1"/>
            <a:t>Cunoaşte</a:t>
          </a:r>
          <a:r>
            <a:rPr lang="en-US" sz="1400" dirty="0"/>
            <a:t> </a:t>
          </a:r>
          <a:r>
            <a:rPr lang="en-US" sz="1400" dirty="0" err="1"/>
            <a:t>şi</a:t>
          </a:r>
          <a:r>
            <a:rPr lang="en-US" sz="1400" dirty="0"/>
            <a:t> </a:t>
          </a:r>
          <a:r>
            <a:rPr lang="en-US" sz="1400" dirty="0" err="1"/>
            <a:t>acceptă</a:t>
          </a:r>
          <a:r>
            <a:rPr lang="en-US" sz="1400" dirty="0"/>
            <a:t> persoana </a:t>
          </a:r>
          <a:r>
            <a:rPr lang="en-US" sz="1400" dirty="0" err="1"/>
            <a:t>aşa</a:t>
          </a:r>
          <a:r>
            <a:rPr lang="en-US" sz="1400" dirty="0"/>
            <a:t> cum </a:t>
          </a:r>
          <a:r>
            <a:rPr lang="en-US" sz="1400" dirty="0" err="1"/>
            <a:t>este</a:t>
          </a:r>
          <a:r>
            <a:rPr lang="en-US" sz="1400" dirty="0"/>
            <a:t> ea. ..</a:t>
          </a:r>
        </a:p>
      </dgm:t>
    </dgm:pt>
    <dgm:pt modelId="{6CD33EA5-D585-4ED7-9009-753E301131C2}" type="parTrans" cxnId="{2B05AE18-FF25-4768-83EC-FB3E60F24026}">
      <dgm:prSet/>
      <dgm:spPr/>
      <dgm:t>
        <a:bodyPr/>
        <a:lstStyle/>
        <a:p>
          <a:endParaRPr lang="en-US"/>
        </a:p>
      </dgm:t>
    </dgm:pt>
    <dgm:pt modelId="{DDB7BA5F-CDE2-4641-ABA8-E2CCD02A387C}" type="sibTrans" cxnId="{2B05AE18-FF25-4768-83EC-FB3E60F24026}">
      <dgm:prSet/>
      <dgm:spPr/>
      <dgm:t>
        <a:bodyPr/>
        <a:lstStyle/>
        <a:p>
          <a:endParaRPr lang="en-US"/>
        </a:p>
      </dgm:t>
    </dgm:pt>
    <dgm:pt modelId="{CC116B40-1EC4-42F5-9088-3917C137B086}">
      <dgm:prSet custT="1"/>
      <dgm:spPr/>
      <dgm:t>
        <a:bodyPr/>
        <a:lstStyle/>
        <a:p>
          <a:r>
            <a:rPr lang="en-US" sz="1400" dirty="0"/>
            <a:t>.</a:t>
          </a:r>
          <a:endParaRPr lang="ro-RO" sz="1400" dirty="0"/>
        </a:p>
        <a:p>
          <a:r>
            <a:rPr lang="en-US" sz="1400" dirty="0"/>
            <a:t> </a:t>
          </a:r>
        </a:p>
        <a:p>
          <a:r>
            <a:rPr lang="en-US" sz="1400" dirty="0" err="1"/>
            <a:t>Succesul</a:t>
          </a:r>
          <a:r>
            <a:rPr lang="en-US" sz="1400" dirty="0"/>
            <a:t> </a:t>
          </a:r>
          <a:r>
            <a:rPr lang="en-US" sz="1400" dirty="0" err="1"/>
            <a:t>inseamnă</a:t>
          </a:r>
          <a:r>
            <a:rPr lang="en-US" sz="1400" dirty="0"/>
            <a:t> </a:t>
          </a:r>
          <a:r>
            <a:rPr lang="en-US" sz="1400" dirty="0" err="1"/>
            <a:t>mult</a:t>
          </a:r>
          <a:r>
            <a:rPr lang="en-US" sz="1400" dirty="0"/>
            <a:t> effort.,.</a:t>
          </a:r>
        </a:p>
      </dgm:t>
    </dgm:pt>
    <dgm:pt modelId="{AEEE9D34-D5BB-4106-8823-97B207BEB815}" type="parTrans" cxnId="{7E4ED874-6390-4D58-92A6-70BE15052A3A}">
      <dgm:prSet/>
      <dgm:spPr/>
      <dgm:t>
        <a:bodyPr/>
        <a:lstStyle/>
        <a:p>
          <a:endParaRPr lang="en-US"/>
        </a:p>
      </dgm:t>
    </dgm:pt>
    <dgm:pt modelId="{E81318B8-9960-48E6-96A7-5779A58CACFA}" type="sibTrans" cxnId="{7E4ED874-6390-4D58-92A6-70BE15052A3A}">
      <dgm:prSet/>
      <dgm:spPr/>
      <dgm:t>
        <a:bodyPr/>
        <a:lstStyle/>
        <a:p>
          <a:endParaRPr lang="en-US"/>
        </a:p>
      </dgm:t>
    </dgm:pt>
    <dgm:pt modelId="{3CD8C53F-48F5-49C3-955F-A1124DB866EC}" type="pres">
      <dgm:prSet presAssocID="{1085DAF2-7B6B-4E1E-B0B2-B3C6F81E7148}" presName="Name0" presStyleCnt="0">
        <dgm:presLayoutVars>
          <dgm:dir/>
          <dgm:resizeHandles val="exact"/>
        </dgm:presLayoutVars>
      </dgm:prSet>
      <dgm:spPr/>
    </dgm:pt>
    <dgm:pt modelId="{42BC3509-AFA5-4101-A79C-90BFE21CC4F7}" type="pres">
      <dgm:prSet presAssocID="{1085DAF2-7B6B-4E1E-B0B2-B3C6F81E7148}" presName="fgShape" presStyleLbl="fgShp" presStyleIdx="0" presStyleCnt="1"/>
      <dgm:spPr/>
    </dgm:pt>
    <dgm:pt modelId="{968DD2F6-0B8E-44D1-A78C-741B11375DF4}" type="pres">
      <dgm:prSet presAssocID="{1085DAF2-7B6B-4E1E-B0B2-B3C6F81E7148}" presName="linComp" presStyleCnt="0"/>
      <dgm:spPr/>
    </dgm:pt>
    <dgm:pt modelId="{7E6CBF9B-5187-4627-A2C2-47514D66B13F}" type="pres">
      <dgm:prSet presAssocID="{78680CC9-840B-4B35-BAC3-1AE619E67E73}" presName="compNode" presStyleCnt="0"/>
      <dgm:spPr/>
    </dgm:pt>
    <dgm:pt modelId="{7A710A7A-6D0C-413B-9985-9108DFFC55A0}" type="pres">
      <dgm:prSet presAssocID="{78680CC9-840B-4B35-BAC3-1AE619E67E73}" presName="bkgdShape" presStyleLbl="node1" presStyleIdx="0" presStyleCnt="5" custLinFactNeighborX="-13660" custLinFactNeighborY="3401"/>
      <dgm:spPr/>
    </dgm:pt>
    <dgm:pt modelId="{9FA2FBED-4E3B-42C8-A210-02894A43C31F}" type="pres">
      <dgm:prSet presAssocID="{78680CC9-840B-4B35-BAC3-1AE619E67E73}" presName="nodeTx" presStyleLbl="node1" presStyleIdx="0" presStyleCnt="5">
        <dgm:presLayoutVars>
          <dgm:bulletEnabled val="1"/>
        </dgm:presLayoutVars>
      </dgm:prSet>
      <dgm:spPr/>
    </dgm:pt>
    <dgm:pt modelId="{6EFE335F-C7A6-4F34-A3B9-42FB6A6FA94B}" type="pres">
      <dgm:prSet presAssocID="{78680CC9-840B-4B35-BAC3-1AE619E67E73}" presName="invisiNode" presStyleLbl="node1" presStyleIdx="0" presStyleCnt="5"/>
      <dgm:spPr/>
    </dgm:pt>
    <dgm:pt modelId="{7B28AE59-464B-4260-BCD9-53C5D3FAD202}" type="pres">
      <dgm:prSet presAssocID="{78680CC9-840B-4B35-BAC3-1AE619E67E73}" presName="imagNode" presStyleLbl="fgImgPlace1" presStyleIdx="0" presStyleCnt="5"/>
      <dgm:spPr/>
    </dgm:pt>
    <dgm:pt modelId="{4904EFEC-8E0F-4455-B700-D709BB468289}" type="pres">
      <dgm:prSet presAssocID="{71B1BB2A-B23F-4315-AF7E-A8639B457C6B}" presName="sibTrans" presStyleLbl="sibTrans2D1" presStyleIdx="0" presStyleCnt="0"/>
      <dgm:spPr/>
    </dgm:pt>
    <dgm:pt modelId="{CBBDB07D-6B0D-4002-BAC6-B56EEC50B6AC}" type="pres">
      <dgm:prSet presAssocID="{7945405E-A912-4E93-AA7F-A856394925E3}" presName="compNode" presStyleCnt="0"/>
      <dgm:spPr/>
    </dgm:pt>
    <dgm:pt modelId="{7E0F8787-855F-44EF-97FC-14B2EA7ABCC8}" type="pres">
      <dgm:prSet presAssocID="{7945405E-A912-4E93-AA7F-A856394925E3}" presName="bkgdShape" presStyleLbl="node1" presStyleIdx="1" presStyleCnt="5" custLinFactNeighborX="-6645" custLinFactNeighborY="4783"/>
      <dgm:spPr/>
    </dgm:pt>
    <dgm:pt modelId="{BE55E603-9DBA-4C16-BC13-1770AEFDF251}" type="pres">
      <dgm:prSet presAssocID="{7945405E-A912-4E93-AA7F-A856394925E3}" presName="nodeTx" presStyleLbl="node1" presStyleIdx="1" presStyleCnt="5">
        <dgm:presLayoutVars>
          <dgm:bulletEnabled val="1"/>
        </dgm:presLayoutVars>
      </dgm:prSet>
      <dgm:spPr/>
    </dgm:pt>
    <dgm:pt modelId="{AA166A5F-B3DA-4FA9-B5AB-1A4E4B1E5956}" type="pres">
      <dgm:prSet presAssocID="{7945405E-A912-4E93-AA7F-A856394925E3}" presName="invisiNode" presStyleLbl="node1" presStyleIdx="1" presStyleCnt="5"/>
      <dgm:spPr/>
    </dgm:pt>
    <dgm:pt modelId="{3701AEC8-2475-4333-8B26-9516CB1D2C91}" type="pres">
      <dgm:prSet presAssocID="{7945405E-A912-4E93-AA7F-A856394925E3}" presName="imagNode" presStyleLbl="fgImgPlace1" presStyleIdx="1" presStyleCnt="5"/>
      <dgm:spPr/>
    </dgm:pt>
    <dgm:pt modelId="{B31E487C-4F7B-4EB6-82D3-3AFBCCEE0873}" type="pres">
      <dgm:prSet presAssocID="{3689AD45-CF6A-406E-8EAE-75B9003BD97C}" presName="sibTrans" presStyleLbl="sibTrans2D1" presStyleIdx="0" presStyleCnt="0"/>
      <dgm:spPr/>
    </dgm:pt>
    <dgm:pt modelId="{810E57F7-784C-4D77-A767-8917E0D3F167}" type="pres">
      <dgm:prSet presAssocID="{74F64A53-583C-4976-B2BA-CC11AB13C68E}" presName="compNode" presStyleCnt="0"/>
      <dgm:spPr/>
    </dgm:pt>
    <dgm:pt modelId="{23879E66-D8C1-4456-A944-8F764DC74498}" type="pres">
      <dgm:prSet presAssocID="{74F64A53-583C-4976-B2BA-CC11AB13C68E}" presName="bkgdShape" presStyleLbl="node1" presStyleIdx="2" presStyleCnt="5"/>
      <dgm:spPr/>
    </dgm:pt>
    <dgm:pt modelId="{F54C3683-82BF-4250-B7F9-70FC4473B8CC}" type="pres">
      <dgm:prSet presAssocID="{74F64A53-583C-4976-B2BA-CC11AB13C68E}" presName="nodeTx" presStyleLbl="node1" presStyleIdx="2" presStyleCnt="5">
        <dgm:presLayoutVars>
          <dgm:bulletEnabled val="1"/>
        </dgm:presLayoutVars>
      </dgm:prSet>
      <dgm:spPr/>
    </dgm:pt>
    <dgm:pt modelId="{B47796E3-02AE-4D0E-95DB-F7B814D0DB42}" type="pres">
      <dgm:prSet presAssocID="{74F64A53-583C-4976-B2BA-CC11AB13C68E}" presName="invisiNode" presStyleLbl="node1" presStyleIdx="2" presStyleCnt="5"/>
      <dgm:spPr/>
    </dgm:pt>
    <dgm:pt modelId="{8B60D6A9-446F-47A9-9534-05F8CF82C94C}" type="pres">
      <dgm:prSet presAssocID="{74F64A53-583C-4976-B2BA-CC11AB13C68E}" presName="imagNode" presStyleLbl="fgImgPlace1" presStyleIdx="2" presStyleCnt="5"/>
      <dgm:spPr/>
    </dgm:pt>
    <dgm:pt modelId="{F9AF38C8-B4D3-4D1B-A1A4-1AC2F31B35BD}" type="pres">
      <dgm:prSet presAssocID="{94221D56-5F12-4397-B098-0F917C68DFB9}" presName="sibTrans" presStyleLbl="sibTrans2D1" presStyleIdx="0" presStyleCnt="0"/>
      <dgm:spPr/>
    </dgm:pt>
    <dgm:pt modelId="{AC46CA1E-2094-41A7-82CF-139D8DB891E4}" type="pres">
      <dgm:prSet presAssocID="{893BDD87-817D-4AAF-A9B6-BF0E3D40CF7C}" presName="compNode" presStyleCnt="0"/>
      <dgm:spPr/>
    </dgm:pt>
    <dgm:pt modelId="{0B3A867C-1310-424F-93A6-8236C0008F63}" type="pres">
      <dgm:prSet presAssocID="{893BDD87-817D-4AAF-A9B6-BF0E3D40CF7C}" presName="bkgdShape" presStyleLbl="node1" presStyleIdx="3" presStyleCnt="5"/>
      <dgm:spPr/>
    </dgm:pt>
    <dgm:pt modelId="{782C5DD3-7788-4F68-B30C-2C5CB05E891B}" type="pres">
      <dgm:prSet presAssocID="{893BDD87-817D-4AAF-A9B6-BF0E3D40CF7C}" presName="nodeTx" presStyleLbl="node1" presStyleIdx="3" presStyleCnt="5">
        <dgm:presLayoutVars>
          <dgm:bulletEnabled val="1"/>
        </dgm:presLayoutVars>
      </dgm:prSet>
      <dgm:spPr/>
    </dgm:pt>
    <dgm:pt modelId="{31CEB868-B9EC-40A6-8DF8-30D86916063F}" type="pres">
      <dgm:prSet presAssocID="{893BDD87-817D-4AAF-A9B6-BF0E3D40CF7C}" presName="invisiNode" presStyleLbl="node1" presStyleIdx="3" presStyleCnt="5"/>
      <dgm:spPr/>
    </dgm:pt>
    <dgm:pt modelId="{328021B9-FEDE-4951-80BD-4F28965BC17C}" type="pres">
      <dgm:prSet presAssocID="{893BDD87-817D-4AAF-A9B6-BF0E3D40CF7C}" presName="imagNode" presStyleLbl="fgImgPlace1" presStyleIdx="3" presStyleCnt="5"/>
      <dgm:spPr/>
    </dgm:pt>
    <dgm:pt modelId="{5D309226-90D9-45FF-B392-8416F1411987}" type="pres">
      <dgm:prSet presAssocID="{DDB7BA5F-CDE2-4641-ABA8-E2CCD02A387C}" presName="sibTrans" presStyleLbl="sibTrans2D1" presStyleIdx="0" presStyleCnt="0"/>
      <dgm:spPr/>
    </dgm:pt>
    <dgm:pt modelId="{11EF76F5-99E1-4302-92D5-71A1C3D5AD86}" type="pres">
      <dgm:prSet presAssocID="{CC116B40-1EC4-42F5-9088-3917C137B086}" presName="compNode" presStyleCnt="0"/>
      <dgm:spPr/>
    </dgm:pt>
    <dgm:pt modelId="{08E374A9-03F3-4F7F-BF1E-226E8D635578}" type="pres">
      <dgm:prSet presAssocID="{CC116B40-1EC4-42F5-9088-3917C137B086}" presName="bkgdShape" presStyleLbl="node1" presStyleIdx="4" presStyleCnt="5"/>
      <dgm:spPr/>
    </dgm:pt>
    <dgm:pt modelId="{FC95B27F-16DB-4212-8513-A877ED31C7A8}" type="pres">
      <dgm:prSet presAssocID="{CC116B40-1EC4-42F5-9088-3917C137B086}" presName="nodeTx" presStyleLbl="node1" presStyleIdx="4" presStyleCnt="5">
        <dgm:presLayoutVars>
          <dgm:bulletEnabled val="1"/>
        </dgm:presLayoutVars>
      </dgm:prSet>
      <dgm:spPr/>
    </dgm:pt>
    <dgm:pt modelId="{832DB75C-0A6C-4514-8B3A-2EA0254D968A}" type="pres">
      <dgm:prSet presAssocID="{CC116B40-1EC4-42F5-9088-3917C137B086}" presName="invisiNode" presStyleLbl="node1" presStyleIdx="4" presStyleCnt="5"/>
      <dgm:spPr/>
    </dgm:pt>
    <dgm:pt modelId="{7AF91432-D522-41D6-AC0A-F462A99A40F5}" type="pres">
      <dgm:prSet presAssocID="{CC116B40-1EC4-42F5-9088-3917C137B086}" presName="imagNode" presStyleLbl="fgImgPlace1" presStyleIdx="4" presStyleCnt="5"/>
      <dgm:spPr/>
    </dgm:pt>
  </dgm:ptLst>
  <dgm:cxnLst>
    <dgm:cxn modelId="{2B05AE18-FF25-4768-83EC-FB3E60F24026}" srcId="{1085DAF2-7B6B-4E1E-B0B2-B3C6F81E7148}" destId="{893BDD87-817D-4AAF-A9B6-BF0E3D40CF7C}" srcOrd="3" destOrd="0" parTransId="{6CD33EA5-D585-4ED7-9009-753E301131C2}" sibTransId="{DDB7BA5F-CDE2-4641-ABA8-E2CCD02A387C}"/>
    <dgm:cxn modelId="{2E11272B-E6E3-4826-8DE3-4DE05207D0EA}" type="presOf" srcId="{CC116B40-1EC4-42F5-9088-3917C137B086}" destId="{FC95B27F-16DB-4212-8513-A877ED31C7A8}" srcOrd="1" destOrd="0" presId="urn:microsoft.com/office/officeart/2005/8/layout/hList7"/>
    <dgm:cxn modelId="{E9367A2C-7A55-49A0-8F94-87AE12D9098B}" type="presOf" srcId="{74F64A53-583C-4976-B2BA-CC11AB13C68E}" destId="{23879E66-D8C1-4456-A944-8F764DC74498}" srcOrd="0" destOrd="0" presId="urn:microsoft.com/office/officeart/2005/8/layout/hList7"/>
    <dgm:cxn modelId="{258E762F-82A3-44FC-9B72-E87FF4089403}" type="presOf" srcId="{78680CC9-840B-4B35-BAC3-1AE619E67E73}" destId="{7A710A7A-6D0C-413B-9985-9108DFFC55A0}" srcOrd="0" destOrd="0" presId="urn:microsoft.com/office/officeart/2005/8/layout/hList7"/>
    <dgm:cxn modelId="{0F4B1C69-3DAC-4E66-B0AD-07EEAEC73190}" type="presOf" srcId="{74F64A53-583C-4976-B2BA-CC11AB13C68E}" destId="{F54C3683-82BF-4250-B7F9-70FC4473B8CC}" srcOrd="1" destOrd="0" presId="urn:microsoft.com/office/officeart/2005/8/layout/hList7"/>
    <dgm:cxn modelId="{F0C0036B-8117-48C8-A67D-DA09C99B7169}" type="presOf" srcId="{94221D56-5F12-4397-B098-0F917C68DFB9}" destId="{F9AF38C8-B4D3-4D1B-A1A4-1AC2F31B35BD}" srcOrd="0" destOrd="0" presId="urn:microsoft.com/office/officeart/2005/8/layout/hList7"/>
    <dgm:cxn modelId="{1F597B6C-7CD3-45A5-89C6-F1DD6FB66A4A}" srcId="{1085DAF2-7B6B-4E1E-B0B2-B3C6F81E7148}" destId="{74F64A53-583C-4976-B2BA-CC11AB13C68E}" srcOrd="2" destOrd="0" parTransId="{7E1B2B07-664B-413D-8BD7-791116D4E2E3}" sibTransId="{94221D56-5F12-4397-B098-0F917C68DFB9}"/>
    <dgm:cxn modelId="{CEAA4B6D-F4E3-4C47-955E-46D1232AD539}" type="presOf" srcId="{CC116B40-1EC4-42F5-9088-3917C137B086}" destId="{08E374A9-03F3-4F7F-BF1E-226E8D635578}" srcOrd="0" destOrd="0" presId="urn:microsoft.com/office/officeart/2005/8/layout/hList7"/>
    <dgm:cxn modelId="{C4199552-576A-4736-ADF0-2FBDA8FA9AF9}" srcId="{1085DAF2-7B6B-4E1E-B0B2-B3C6F81E7148}" destId="{7945405E-A912-4E93-AA7F-A856394925E3}" srcOrd="1" destOrd="0" parTransId="{A0E185ED-D0E2-438C-BD1E-2662F3CCBD4A}" sibTransId="{3689AD45-CF6A-406E-8EAE-75B9003BD97C}"/>
    <dgm:cxn modelId="{7E4ED874-6390-4D58-92A6-70BE15052A3A}" srcId="{1085DAF2-7B6B-4E1E-B0B2-B3C6F81E7148}" destId="{CC116B40-1EC4-42F5-9088-3917C137B086}" srcOrd="4" destOrd="0" parTransId="{AEEE9D34-D5BB-4106-8823-97B207BEB815}" sibTransId="{E81318B8-9960-48E6-96A7-5779A58CACFA}"/>
    <dgm:cxn modelId="{A8AF7E75-3B17-4AC1-8F46-E0993C9BE4A1}" type="presOf" srcId="{7945405E-A912-4E93-AA7F-A856394925E3}" destId="{7E0F8787-855F-44EF-97FC-14B2EA7ABCC8}" srcOrd="0" destOrd="0" presId="urn:microsoft.com/office/officeart/2005/8/layout/hList7"/>
    <dgm:cxn modelId="{46C02C59-1B8D-423C-AEB2-4FF3FE2668B2}" type="presOf" srcId="{1085DAF2-7B6B-4E1E-B0B2-B3C6F81E7148}" destId="{3CD8C53F-48F5-49C3-955F-A1124DB866EC}" srcOrd="0" destOrd="0" presId="urn:microsoft.com/office/officeart/2005/8/layout/hList7"/>
    <dgm:cxn modelId="{4D5C7B7D-2D1F-4619-B498-400D0550DDA1}" type="presOf" srcId="{893BDD87-817D-4AAF-A9B6-BF0E3D40CF7C}" destId="{0B3A867C-1310-424F-93A6-8236C0008F63}" srcOrd="0" destOrd="0" presId="urn:microsoft.com/office/officeart/2005/8/layout/hList7"/>
    <dgm:cxn modelId="{50DC9185-C9E3-4788-B94A-42A355357C11}" type="presOf" srcId="{78680CC9-840B-4B35-BAC3-1AE619E67E73}" destId="{9FA2FBED-4E3B-42C8-A210-02894A43C31F}" srcOrd="1" destOrd="0" presId="urn:microsoft.com/office/officeart/2005/8/layout/hList7"/>
    <dgm:cxn modelId="{0841CA92-7D82-43A7-8254-C9BC52920323}" type="presOf" srcId="{71B1BB2A-B23F-4315-AF7E-A8639B457C6B}" destId="{4904EFEC-8E0F-4455-B700-D709BB468289}" srcOrd="0" destOrd="0" presId="urn:microsoft.com/office/officeart/2005/8/layout/hList7"/>
    <dgm:cxn modelId="{2B5A34A1-BE55-4F22-B4BB-F7927BAA7707}" type="presOf" srcId="{893BDD87-817D-4AAF-A9B6-BF0E3D40CF7C}" destId="{782C5DD3-7788-4F68-B30C-2C5CB05E891B}" srcOrd="1" destOrd="0" presId="urn:microsoft.com/office/officeart/2005/8/layout/hList7"/>
    <dgm:cxn modelId="{9AAA29A8-408B-4525-9A3B-0EAB49368571}" type="presOf" srcId="{DDB7BA5F-CDE2-4641-ABA8-E2CCD02A387C}" destId="{5D309226-90D9-45FF-B392-8416F1411987}" srcOrd="0" destOrd="0" presId="urn:microsoft.com/office/officeart/2005/8/layout/hList7"/>
    <dgm:cxn modelId="{416675AC-6E09-4E4F-8CAF-1282FB6E4C4E}" type="presOf" srcId="{3689AD45-CF6A-406E-8EAE-75B9003BD97C}" destId="{B31E487C-4F7B-4EB6-82D3-3AFBCCEE0873}" srcOrd="0" destOrd="0" presId="urn:microsoft.com/office/officeart/2005/8/layout/hList7"/>
    <dgm:cxn modelId="{4D18CBCF-51C2-4504-90F0-B85F10670F23}" type="presOf" srcId="{7945405E-A912-4E93-AA7F-A856394925E3}" destId="{BE55E603-9DBA-4C16-BC13-1770AEFDF251}" srcOrd="1" destOrd="0" presId="urn:microsoft.com/office/officeart/2005/8/layout/hList7"/>
    <dgm:cxn modelId="{2533BDDA-4B2C-40D3-96B5-F45DA3EA14E1}" srcId="{1085DAF2-7B6B-4E1E-B0B2-B3C6F81E7148}" destId="{78680CC9-840B-4B35-BAC3-1AE619E67E73}" srcOrd="0" destOrd="0" parTransId="{CF637A23-A039-4910-8302-BEBBC63EDF54}" sibTransId="{71B1BB2A-B23F-4315-AF7E-A8639B457C6B}"/>
    <dgm:cxn modelId="{C3800AFB-04AD-4844-A86C-CA215DF479D8}" type="presParOf" srcId="{3CD8C53F-48F5-49C3-955F-A1124DB866EC}" destId="{42BC3509-AFA5-4101-A79C-90BFE21CC4F7}" srcOrd="0" destOrd="0" presId="urn:microsoft.com/office/officeart/2005/8/layout/hList7"/>
    <dgm:cxn modelId="{2917DDCC-696B-4C77-B744-1FC14321CAB1}" type="presParOf" srcId="{3CD8C53F-48F5-49C3-955F-A1124DB866EC}" destId="{968DD2F6-0B8E-44D1-A78C-741B11375DF4}" srcOrd="1" destOrd="0" presId="urn:microsoft.com/office/officeart/2005/8/layout/hList7"/>
    <dgm:cxn modelId="{02BC5780-5663-481B-9A19-8755A17E5E73}" type="presParOf" srcId="{968DD2F6-0B8E-44D1-A78C-741B11375DF4}" destId="{7E6CBF9B-5187-4627-A2C2-47514D66B13F}" srcOrd="0" destOrd="0" presId="urn:microsoft.com/office/officeart/2005/8/layout/hList7"/>
    <dgm:cxn modelId="{5060EA3C-CA47-4EA4-B7C6-A181F92355F8}" type="presParOf" srcId="{7E6CBF9B-5187-4627-A2C2-47514D66B13F}" destId="{7A710A7A-6D0C-413B-9985-9108DFFC55A0}" srcOrd="0" destOrd="0" presId="urn:microsoft.com/office/officeart/2005/8/layout/hList7"/>
    <dgm:cxn modelId="{64A2AE5F-A610-4D84-949A-B1193D85F161}" type="presParOf" srcId="{7E6CBF9B-5187-4627-A2C2-47514D66B13F}" destId="{9FA2FBED-4E3B-42C8-A210-02894A43C31F}" srcOrd="1" destOrd="0" presId="urn:microsoft.com/office/officeart/2005/8/layout/hList7"/>
    <dgm:cxn modelId="{ACA65AB5-D902-43A3-A7C1-CC96C8438BBD}" type="presParOf" srcId="{7E6CBF9B-5187-4627-A2C2-47514D66B13F}" destId="{6EFE335F-C7A6-4F34-A3B9-42FB6A6FA94B}" srcOrd="2" destOrd="0" presId="urn:microsoft.com/office/officeart/2005/8/layout/hList7"/>
    <dgm:cxn modelId="{3E391E70-8E4B-4C08-9DC9-D65C8F4FEA6A}" type="presParOf" srcId="{7E6CBF9B-5187-4627-A2C2-47514D66B13F}" destId="{7B28AE59-464B-4260-BCD9-53C5D3FAD202}" srcOrd="3" destOrd="0" presId="urn:microsoft.com/office/officeart/2005/8/layout/hList7"/>
    <dgm:cxn modelId="{599EF3C7-E8A8-4B79-AC1E-38AC54F972CB}" type="presParOf" srcId="{968DD2F6-0B8E-44D1-A78C-741B11375DF4}" destId="{4904EFEC-8E0F-4455-B700-D709BB468289}" srcOrd="1" destOrd="0" presId="urn:microsoft.com/office/officeart/2005/8/layout/hList7"/>
    <dgm:cxn modelId="{7128077F-959B-4169-91B7-0E0D5E287E9E}" type="presParOf" srcId="{968DD2F6-0B8E-44D1-A78C-741B11375DF4}" destId="{CBBDB07D-6B0D-4002-BAC6-B56EEC50B6AC}" srcOrd="2" destOrd="0" presId="urn:microsoft.com/office/officeart/2005/8/layout/hList7"/>
    <dgm:cxn modelId="{E1D15502-A14D-47A5-88D0-D468D7CB46EB}" type="presParOf" srcId="{CBBDB07D-6B0D-4002-BAC6-B56EEC50B6AC}" destId="{7E0F8787-855F-44EF-97FC-14B2EA7ABCC8}" srcOrd="0" destOrd="0" presId="urn:microsoft.com/office/officeart/2005/8/layout/hList7"/>
    <dgm:cxn modelId="{926E644B-3C6B-4952-99E9-FF3D851C0545}" type="presParOf" srcId="{CBBDB07D-6B0D-4002-BAC6-B56EEC50B6AC}" destId="{BE55E603-9DBA-4C16-BC13-1770AEFDF251}" srcOrd="1" destOrd="0" presId="urn:microsoft.com/office/officeart/2005/8/layout/hList7"/>
    <dgm:cxn modelId="{F79C2FB5-FE1F-4F9C-8311-04A66DC4ABFC}" type="presParOf" srcId="{CBBDB07D-6B0D-4002-BAC6-B56EEC50B6AC}" destId="{AA166A5F-B3DA-4FA9-B5AB-1A4E4B1E5956}" srcOrd="2" destOrd="0" presId="urn:microsoft.com/office/officeart/2005/8/layout/hList7"/>
    <dgm:cxn modelId="{A9F69EF8-70E9-41C1-AC9B-613A509FF5D0}" type="presParOf" srcId="{CBBDB07D-6B0D-4002-BAC6-B56EEC50B6AC}" destId="{3701AEC8-2475-4333-8B26-9516CB1D2C91}" srcOrd="3" destOrd="0" presId="urn:microsoft.com/office/officeart/2005/8/layout/hList7"/>
    <dgm:cxn modelId="{8C400A80-998B-474D-B5FE-22BAF627BF19}" type="presParOf" srcId="{968DD2F6-0B8E-44D1-A78C-741B11375DF4}" destId="{B31E487C-4F7B-4EB6-82D3-3AFBCCEE0873}" srcOrd="3" destOrd="0" presId="urn:microsoft.com/office/officeart/2005/8/layout/hList7"/>
    <dgm:cxn modelId="{9202814B-8B46-478D-982E-423EB8C34EE1}" type="presParOf" srcId="{968DD2F6-0B8E-44D1-A78C-741B11375DF4}" destId="{810E57F7-784C-4D77-A767-8917E0D3F167}" srcOrd="4" destOrd="0" presId="urn:microsoft.com/office/officeart/2005/8/layout/hList7"/>
    <dgm:cxn modelId="{3A90374E-DC80-4371-96FF-C58CFD8239AF}" type="presParOf" srcId="{810E57F7-784C-4D77-A767-8917E0D3F167}" destId="{23879E66-D8C1-4456-A944-8F764DC74498}" srcOrd="0" destOrd="0" presId="urn:microsoft.com/office/officeart/2005/8/layout/hList7"/>
    <dgm:cxn modelId="{755846C2-3D7C-463E-A84C-454A767285EF}" type="presParOf" srcId="{810E57F7-784C-4D77-A767-8917E0D3F167}" destId="{F54C3683-82BF-4250-B7F9-70FC4473B8CC}" srcOrd="1" destOrd="0" presId="urn:microsoft.com/office/officeart/2005/8/layout/hList7"/>
    <dgm:cxn modelId="{29C1AEA2-1BAF-4AE1-9900-1D90D2CA21A0}" type="presParOf" srcId="{810E57F7-784C-4D77-A767-8917E0D3F167}" destId="{B47796E3-02AE-4D0E-95DB-F7B814D0DB42}" srcOrd="2" destOrd="0" presId="urn:microsoft.com/office/officeart/2005/8/layout/hList7"/>
    <dgm:cxn modelId="{877FC2EA-0C74-44AA-BE5D-3DB140AF6D37}" type="presParOf" srcId="{810E57F7-784C-4D77-A767-8917E0D3F167}" destId="{8B60D6A9-446F-47A9-9534-05F8CF82C94C}" srcOrd="3" destOrd="0" presId="urn:microsoft.com/office/officeart/2005/8/layout/hList7"/>
    <dgm:cxn modelId="{B75AD88C-EA19-405F-9224-57764ACE72E6}" type="presParOf" srcId="{968DD2F6-0B8E-44D1-A78C-741B11375DF4}" destId="{F9AF38C8-B4D3-4D1B-A1A4-1AC2F31B35BD}" srcOrd="5" destOrd="0" presId="urn:microsoft.com/office/officeart/2005/8/layout/hList7"/>
    <dgm:cxn modelId="{D8ECFD94-667D-4543-8CBA-50661A432A09}" type="presParOf" srcId="{968DD2F6-0B8E-44D1-A78C-741B11375DF4}" destId="{AC46CA1E-2094-41A7-82CF-139D8DB891E4}" srcOrd="6" destOrd="0" presId="urn:microsoft.com/office/officeart/2005/8/layout/hList7"/>
    <dgm:cxn modelId="{E3846787-5808-4E63-8F16-9C90EBA78377}" type="presParOf" srcId="{AC46CA1E-2094-41A7-82CF-139D8DB891E4}" destId="{0B3A867C-1310-424F-93A6-8236C0008F63}" srcOrd="0" destOrd="0" presId="urn:microsoft.com/office/officeart/2005/8/layout/hList7"/>
    <dgm:cxn modelId="{D3A2DCD5-D0F1-4D94-B0BB-B2C881735778}" type="presParOf" srcId="{AC46CA1E-2094-41A7-82CF-139D8DB891E4}" destId="{782C5DD3-7788-4F68-B30C-2C5CB05E891B}" srcOrd="1" destOrd="0" presId="urn:microsoft.com/office/officeart/2005/8/layout/hList7"/>
    <dgm:cxn modelId="{3EA07C2C-942E-4002-8970-D17C0AEE8ED1}" type="presParOf" srcId="{AC46CA1E-2094-41A7-82CF-139D8DB891E4}" destId="{31CEB868-B9EC-40A6-8DF8-30D86916063F}" srcOrd="2" destOrd="0" presId="urn:microsoft.com/office/officeart/2005/8/layout/hList7"/>
    <dgm:cxn modelId="{4C8A4DDE-3B11-4EF8-A930-4E467B60CBED}" type="presParOf" srcId="{AC46CA1E-2094-41A7-82CF-139D8DB891E4}" destId="{328021B9-FEDE-4951-80BD-4F28965BC17C}" srcOrd="3" destOrd="0" presId="urn:microsoft.com/office/officeart/2005/8/layout/hList7"/>
    <dgm:cxn modelId="{1E5D2CBD-EB55-4A06-AEDE-3D5618085747}" type="presParOf" srcId="{968DD2F6-0B8E-44D1-A78C-741B11375DF4}" destId="{5D309226-90D9-45FF-B392-8416F1411987}" srcOrd="7" destOrd="0" presId="urn:microsoft.com/office/officeart/2005/8/layout/hList7"/>
    <dgm:cxn modelId="{1B7DDAF6-D48D-4C36-BE29-5248413FBEC5}" type="presParOf" srcId="{968DD2F6-0B8E-44D1-A78C-741B11375DF4}" destId="{11EF76F5-99E1-4302-92D5-71A1C3D5AD86}" srcOrd="8" destOrd="0" presId="urn:microsoft.com/office/officeart/2005/8/layout/hList7"/>
    <dgm:cxn modelId="{10C962AC-EDE2-4285-866A-78B222F70222}" type="presParOf" srcId="{11EF76F5-99E1-4302-92D5-71A1C3D5AD86}" destId="{08E374A9-03F3-4F7F-BF1E-226E8D635578}" srcOrd="0" destOrd="0" presId="urn:microsoft.com/office/officeart/2005/8/layout/hList7"/>
    <dgm:cxn modelId="{D312B033-3172-4FD8-8260-7BCCDDB63390}" type="presParOf" srcId="{11EF76F5-99E1-4302-92D5-71A1C3D5AD86}" destId="{FC95B27F-16DB-4212-8513-A877ED31C7A8}" srcOrd="1" destOrd="0" presId="urn:microsoft.com/office/officeart/2005/8/layout/hList7"/>
    <dgm:cxn modelId="{AF7EAA10-25B4-4BD1-8E35-6E52264F8A2F}" type="presParOf" srcId="{11EF76F5-99E1-4302-92D5-71A1C3D5AD86}" destId="{832DB75C-0A6C-4514-8B3A-2EA0254D968A}" srcOrd="2" destOrd="0" presId="urn:microsoft.com/office/officeart/2005/8/layout/hList7"/>
    <dgm:cxn modelId="{E83619C5-D31D-447D-9F7D-5CBD4268D130}" type="presParOf" srcId="{11EF76F5-99E1-4302-92D5-71A1C3D5AD86}" destId="{7AF91432-D522-41D6-AC0A-F462A99A40F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CF7144D-83ED-44A0-91AC-40177F87D1D3}" type="doc">
      <dgm:prSet loTypeId="urn:microsoft.com/office/officeart/2005/8/layout/process1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87EC126-CAC6-46B6-A767-79C443152523}">
      <dgm:prSet phldrT="[Text]" custT="1"/>
      <dgm:spPr/>
      <dgm:t>
        <a:bodyPr/>
        <a:lstStyle/>
        <a:p>
          <a:r>
            <a:rPr lang="en-US" sz="1400" b="1" dirty="0" err="1"/>
            <a:t>Personalul</a:t>
          </a:r>
          <a:r>
            <a:rPr lang="en-US" sz="1400" b="1" dirty="0"/>
            <a:t> </a:t>
          </a:r>
          <a:r>
            <a:rPr lang="en-US" sz="1400" b="1" dirty="0" err="1"/>
            <a:t>cunoaște</a:t>
          </a:r>
          <a:r>
            <a:rPr lang="en-US" sz="1400" b="1" dirty="0"/>
            <a:t> </a:t>
          </a:r>
          <a:r>
            <a:rPr lang="en-US" sz="1400" b="1" dirty="0" err="1"/>
            <a:t>să</a:t>
          </a:r>
          <a:r>
            <a:rPr lang="en-US" sz="1400" b="1" dirty="0"/>
            <a:t> :</a:t>
          </a:r>
          <a:endParaRPr lang="ro-RO" sz="1400" b="1" dirty="0"/>
        </a:p>
        <a:p>
          <a:endParaRPr lang="ro-RO" sz="1400" b="1" dirty="0"/>
        </a:p>
        <a:p>
          <a:r>
            <a:rPr lang="en-US" sz="1400" dirty="0">
              <a:sym typeface="Symbol" panose="05050102010706020507" pitchFamily="18" charset="2"/>
            </a:rPr>
            <a:t></a:t>
          </a:r>
          <a:r>
            <a:rPr lang="en-US" sz="1400" dirty="0"/>
            <a:t> </a:t>
          </a:r>
          <a:r>
            <a:rPr lang="ro-RO" sz="1400" dirty="0"/>
            <a:t>să </a:t>
          </a:r>
          <a:r>
            <a:rPr lang="en-US" sz="1400" dirty="0" err="1"/>
            <a:t>realizeze</a:t>
          </a:r>
          <a:r>
            <a:rPr lang="en-US" sz="1400" dirty="0"/>
            <a:t> o </a:t>
          </a:r>
          <a:r>
            <a:rPr lang="en-US" sz="1400" dirty="0" err="1"/>
            <a:t>adevărată</a:t>
          </a:r>
          <a:r>
            <a:rPr lang="en-US" sz="1400" dirty="0"/>
            <a:t> </a:t>
          </a:r>
          <a:r>
            <a:rPr lang="en-US" sz="1400" dirty="0" err="1"/>
            <a:t>indrumare</a:t>
          </a:r>
          <a:r>
            <a:rPr lang="en-US" sz="1400" dirty="0"/>
            <a:t> </a:t>
          </a:r>
          <a:r>
            <a:rPr lang="en-US" sz="1400" dirty="0" err="1"/>
            <a:t>individuală</a:t>
          </a:r>
          <a:r>
            <a:rPr lang="en-US" sz="1400" dirty="0"/>
            <a:t>, </a:t>
          </a:r>
          <a:endParaRPr lang="ro-RO" sz="1400" dirty="0"/>
        </a:p>
        <a:p>
          <a:endParaRPr lang="en-US" sz="1400" dirty="0"/>
        </a:p>
        <a:p>
          <a:r>
            <a:rPr lang="en-US" sz="1400" dirty="0">
              <a:sym typeface="Symbol" panose="05050102010706020507" pitchFamily="18" charset="2"/>
            </a:rPr>
            <a:t></a:t>
          </a:r>
          <a:r>
            <a:rPr lang="en-US" sz="1400" dirty="0"/>
            <a:t> </a:t>
          </a:r>
          <a:r>
            <a:rPr lang="ro-RO" sz="1400" dirty="0"/>
            <a:t>să </a:t>
          </a:r>
          <a:r>
            <a:rPr lang="en-US" sz="1400" dirty="0" err="1"/>
            <a:t>individualizeze</a:t>
          </a:r>
          <a:r>
            <a:rPr lang="en-US" sz="1400" dirty="0"/>
            <a:t> </a:t>
          </a:r>
          <a:r>
            <a:rPr lang="en-US" sz="1400" dirty="0" err="1"/>
            <a:t>intervenţiile</a:t>
          </a:r>
          <a:r>
            <a:rPr lang="en-US" sz="1400" dirty="0"/>
            <a:t>, </a:t>
          </a:r>
          <a:r>
            <a:rPr lang="en-US" sz="1400" dirty="0" err="1"/>
            <a:t>corelandu</a:t>
          </a:r>
          <a:r>
            <a:rPr lang="en-US" sz="1400" dirty="0"/>
            <a:t>-le cu </a:t>
          </a:r>
          <a:r>
            <a:rPr lang="en-US" sz="1400" dirty="0" err="1"/>
            <a:t>posibilităţile</a:t>
          </a:r>
          <a:r>
            <a:rPr lang="en-US" sz="1400" dirty="0"/>
            <a:t> </a:t>
          </a:r>
          <a:r>
            <a:rPr lang="en-US" sz="1400" dirty="0" err="1"/>
            <a:t>reale</a:t>
          </a:r>
          <a:r>
            <a:rPr lang="en-US" sz="1400" dirty="0"/>
            <a:t> ale </a:t>
          </a:r>
          <a:r>
            <a:rPr lang="en-US" sz="1400" dirty="0" err="1"/>
            <a:t>fiecărei</a:t>
          </a:r>
          <a:r>
            <a:rPr lang="en-US" sz="1400" dirty="0"/>
            <a:t> </a:t>
          </a:r>
          <a:r>
            <a:rPr lang="en-US" sz="1400" dirty="0" err="1"/>
            <a:t>persoane</a:t>
          </a:r>
          <a:r>
            <a:rPr lang="en-US" sz="1400" dirty="0"/>
            <a:t> , </a:t>
          </a:r>
          <a:r>
            <a:rPr lang="en-US" sz="1400" dirty="0" err="1"/>
            <a:t>dar</a:t>
          </a:r>
          <a:r>
            <a:rPr lang="en-US" sz="1400" dirty="0"/>
            <a:t> </a:t>
          </a:r>
          <a:r>
            <a:rPr lang="en-US" sz="1400" dirty="0" err="1"/>
            <a:t>şi</a:t>
          </a:r>
          <a:r>
            <a:rPr lang="en-US" sz="1400" dirty="0"/>
            <a:t> cu </a:t>
          </a:r>
          <a:r>
            <a:rPr lang="en-US" sz="1400" dirty="0" err="1"/>
            <a:t>posibilităţile</a:t>
          </a:r>
          <a:r>
            <a:rPr lang="en-US" sz="1400" dirty="0"/>
            <a:t> </a:t>
          </a:r>
          <a:r>
            <a:rPr lang="en-US" sz="1400" dirty="0" err="1"/>
            <a:t>grupului</a:t>
          </a:r>
          <a:r>
            <a:rPr lang="en-US" sz="1400" dirty="0"/>
            <a:t> </a:t>
          </a:r>
          <a:r>
            <a:rPr lang="en-US" sz="1400" dirty="0" err="1"/>
            <a:t>persoanelor</a:t>
          </a:r>
          <a:r>
            <a:rPr lang="en-US" sz="1400" dirty="0"/>
            <a:t> din </a:t>
          </a:r>
          <a:r>
            <a:rPr lang="en-US" sz="1400" dirty="0" err="1"/>
            <a:t>îngrijire</a:t>
          </a:r>
          <a:r>
            <a:rPr lang="en-US" sz="1400" dirty="0"/>
            <a:t> ;</a:t>
          </a:r>
          <a:endParaRPr lang="ro-RO" sz="1400" dirty="0"/>
        </a:p>
        <a:p>
          <a:r>
            <a:rPr lang="en-US" sz="1400" dirty="0"/>
            <a:t> </a:t>
          </a:r>
        </a:p>
        <a:p>
          <a:r>
            <a:rPr lang="en-US" sz="1400" dirty="0">
              <a:sym typeface="Symbol" panose="05050102010706020507" pitchFamily="18" charset="2"/>
            </a:rPr>
            <a:t></a:t>
          </a:r>
          <a:r>
            <a:rPr lang="en-US" sz="1400" dirty="0"/>
            <a:t> </a:t>
          </a:r>
          <a:r>
            <a:rPr lang="ro-RO" sz="1400" dirty="0"/>
            <a:t>să </a:t>
          </a:r>
          <a:r>
            <a:rPr lang="en-US" sz="1400" dirty="0" err="1"/>
            <a:t>aibă</a:t>
          </a:r>
          <a:r>
            <a:rPr lang="en-US" sz="1400" dirty="0"/>
            <a:t> un </a:t>
          </a:r>
          <a:r>
            <a:rPr lang="en-US" sz="1400" dirty="0" err="1"/>
            <a:t>comportament</a:t>
          </a:r>
          <a:r>
            <a:rPr lang="en-US" sz="1400" dirty="0"/>
            <a:t> constant, un mod de </a:t>
          </a:r>
          <a:r>
            <a:rPr lang="en-US" sz="1400" dirty="0" err="1"/>
            <a:t>comunicare</a:t>
          </a:r>
          <a:r>
            <a:rPr lang="en-US" sz="1400" dirty="0"/>
            <a:t> </a:t>
          </a:r>
          <a:r>
            <a:rPr lang="en-US" sz="1400" dirty="0" err="1"/>
            <a:t>potrivit</a:t>
          </a:r>
          <a:r>
            <a:rPr lang="en-US" sz="1400" dirty="0"/>
            <a:t>, </a:t>
          </a:r>
          <a:r>
            <a:rPr lang="en-US" sz="1400" dirty="0" err="1"/>
            <a:t>imparţialitate</a:t>
          </a:r>
          <a:r>
            <a:rPr lang="en-US" sz="1400" dirty="0"/>
            <a:t>, </a:t>
          </a:r>
          <a:r>
            <a:rPr lang="en-US" sz="1400" dirty="0" err="1"/>
            <a:t>abilitatea</a:t>
          </a:r>
          <a:r>
            <a:rPr lang="en-US" sz="1400" dirty="0"/>
            <a:t> de a </a:t>
          </a:r>
          <a:r>
            <a:rPr lang="en-US" sz="1400" dirty="0" err="1"/>
            <a:t>intui</a:t>
          </a:r>
          <a:r>
            <a:rPr lang="en-US" sz="1400" dirty="0"/>
            <a:t> </a:t>
          </a:r>
          <a:r>
            <a:rPr lang="en-US" sz="1400" dirty="0" err="1"/>
            <a:t>sensibilitatea</a:t>
          </a:r>
          <a:r>
            <a:rPr lang="en-US" sz="1400" dirty="0"/>
            <a:t>, </a:t>
          </a:r>
          <a:r>
            <a:rPr lang="en-US" sz="1400" dirty="0" err="1"/>
            <a:t>nevoile</a:t>
          </a:r>
          <a:r>
            <a:rPr lang="en-US" sz="1400" dirty="0"/>
            <a:t> </a:t>
          </a:r>
          <a:r>
            <a:rPr lang="en-US" sz="1400" dirty="0" err="1"/>
            <a:t>persoanelor</a:t>
          </a:r>
          <a:r>
            <a:rPr lang="en-US" sz="1400" dirty="0"/>
            <a:t>;</a:t>
          </a:r>
          <a:endParaRPr lang="ro-RO" sz="1400" dirty="0"/>
        </a:p>
        <a:p>
          <a:r>
            <a:rPr lang="en-US" sz="1400" dirty="0"/>
            <a:t> </a:t>
          </a:r>
        </a:p>
        <a:p>
          <a:r>
            <a:rPr lang="en-US" sz="1400" dirty="0">
              <a:sym typeface="Symbol" panose="05050102010706020507" pitchFamily="18" charset="2"/>
            </a:rPr>
            <a:t></a:t>
          </a:r>
          <a:r>
            <a:rPr lang="en-US" sz="1400" dirty="0"/>
            <a:t> </a:t>
          </a:r>
          <a:r>
            <a:rPr lang="ro-RO" sz="1400" dirty="0"/>
            <a:t>să </a:t>
          </a:r>
          <a:r>
            <a:rPr lang="en-US" sz="1400" dirty="0" err="1"/>
            <a:t>poată</a:t>
          </a:r>
          <a:r>
            <a:rPr lang="en-US" sz="1400" dirty="0"/>
            <a:t> conduce </a:t>
          </a:r>
          <a:r>
            <a:rPr lang="en-US" sz="1400" dirty="0" err="1"/>
            <a:t>persoanele</a:t>
          </a:r>
          <a:r>
            <a:rPr lang="en-US" sz="1400" dirty="0"/>
            <a:t> </a:t>
          </a:r>
          <a:r>
            <a:rPr lang="en-US" sz="1400" dirty="0" err="1"/>
            <a:t>evitand</a:t>
          </a:r>
          <a:r>
            <a:rPr lang="en-US" sz="1400" dirty="0"/>
            <a:t> </a:t>
          </a:r>
          <a:r>
            <a:rPr lang="en-US" sz="1400" dirty="0" err="1"/>
            <a:t>apariţia</a:t>
          </a:r>
          <a:r>
            <a:rPr lang="en-US" sz="1400" dirty="0"/>
            <a:t> </a:t>
          </a:r>
          <a:r>
            <a:rPr lang="en-US" sz="1400" dirty="0" err="1"/>
            <a:t>fricţiunilor</a:t>
          </a:r>
          <a:r>
            <a:rPr lang="en-US" sz="1400" dirty="0"/>
            <a:t> </a:t>
          </a:r>
          <a:r>
            <a:rPr lang="en-US" sz="1400" dirty="0" err="1"/>
            <a:t>şi</a:t>
          </a:r>
          <a:r>
            <a:rPr lang="en-US" sz="1400" dirty="0"/>
            <a:t> </a:t>
          </a:r>
          <a:r>
            <a:rPr lang="en-US" sz="1400" dirty="0" err="1"/>
            <a:t>conflictelor</a:t>
          </a:r>
          <a:r>
            <a:rPr lang="en-US" sz="1400" dirty="0"/>
            <a:t> </a:t>
          </a:r>
          <a:r>
            <a:rPr lang="en-US" sz="1400" dirty="0" err="1"/>
            <a:t>interioare</a:t>
          </a:r>
          <a:r>
            <a:rPr lang="en-US" sz="2000" dirty="0"/>
            <a:t>; </a:t>
          </a:r>
          <a:endParaRPr lang="en-US" sz="2000" b="1" dirty="0"/>
        </a:p>
      </dgm:t>
    </dgm:pt>
    <dgm:pt modelId="{34881A78-6D7D-4059-97DA-CF60E8D60E49}" type="parTrans" cxnId="{80FD82A0-3122-4D4A-B2A4-A34E0622BAFE}">
      <dgm:prSet/>
      <dgm:spPr/>
      <dgm:t>
        <a:bodyPr/>
        <a:lstStyle/>
        <a:p>
          <a:endParaRPr lang="en-US"/>
        </a:p>
      </dgm:t>
    </dgm:pt>
    <dgm:pt modelId="{2BC2C2CF-8CB3-4E68-A4A7-9F3D093F3237}" type="sibTrans" cxnId="{80FD82A0-3122-4D4A-B2A4-A34E0622BAFE}">
      <dgm:prSet/>
      <dgm:spPr/>
      <dgm:t>
        <a:bodyPr/>
        <a:lstStyle/>
        <a:p>
          <a:endParaRPr lang="en-US">
            <a:solidFill>
              <a:schemeClr val="accent2"/>
            </a:solidFill>
          </a:endParaRPr>
        </a:p>
      </dgm:t>
    </dgm:pt>
    <dgm:pt modelId="{00E63A7A-7B22-49AA-8E12-20149FF17FF4}">
      <dgm:prSet phldrT="[Text]" custT="1"/>
      <dgm:spPr/>
      <dgm:t>
        <a:bodyPr/>
        <a:lstStyle/>
        <a:p>
          <a:endParaRPr lang="ro-RO" sz="1400" dirty="0">
            <a:sym typeface="Symbol" panose="05050102010706020507" pitchFamily="18" charset="2"/>
          </a:endParaRPr>
        </a:p>
        <a:p>
          <a:r>
            <a:rPr lang="en-US" sz="1400" dirty="0">
              <a:sym typeface="Symbol" panose="05050102010706020507" pitchFamily="18" charset="2"/>
            </a:rPr>
            <a:t></a:t>
          </a:r>
          <a:r>
            <a:rPr lang="en-US" sz="1400" dirty="0"/>
            <a:t> </a:t>
          </a:r>
          <a:r>
            <a:rPr lang="ro-RO" sz="1400" dirty="0"/>
            <a:t>să </a:t>
          </a:r>
          <a:r>
            <a:rPr lang="en-US" sz="1400" dirty="0" err="1"/>
            <a:t>organizeze</a:t>
          </a:r>
          <a:r>
            <a:rPr lang="en-US" sz="1400" dirty="0"/>
            <a:t> </a:t>
          </a:r>
          <a:r>
            <a:rPr lang="en-US" sz="1400" dirty="0" err="1"/>
            <a:t>activităţile</a:t>
          </a:r>
          <a:r>
            <a:rPr lang="en-US" sz="1400" dirty="0"/>
            <a:t> cat </a:t>
          </a:r>
          <a:r>
            <a:rPr lang="en-US" sz="1400" dirty="0" err="1"/>
            <a:t>mai</a:t>
          </a:r>
          <a:r>
            <a:rPr lang="en-US" sz="1400" dirty="0"/>
            <a:t> </a:t>
          </a:r>
          <a:r>
            <a:rPr lang="en-US" sz="1400" dirty="0" err="1"/>
            <a:t>plăcut</a:t>
          </a:r>
          <a:r>
            <a:rPr lang="en-US" sz="1400" dirty="0"/>
            <a:t>, </a:t>
          </a:r>
          <a:r>
            <a:rPr lang="en-US" sz="1400" dirty="0" err="1"/>
            <a:t>atractiv</a:t>
          </a:r>
          <a:r>
            <a:rPr lang="en-US" sz="1400" dirty="0"/>
            <a:t> </a:t>
          </a:r>
          <a:r>
            <a:rPr lang="en-US" sz="1400" dirty="0" err="1"/>
            <a:t>şi</a:t>
          </a:r>
          <a:r>
            <a:rPr lang="en-US" sz="1400" dirty="0"/>
            <a:t> </a:t>
          </a:r>
          <a:r>
            <a:rPr lang="en-US" sz="1400" dirty="0" err="1"/>
            <a:t>util</a:t>
          </a:r>
          <a:r>
            <a:rPr lang="en-US" sz="1400" dirty="0"/>
            <a:t> (</a:t>
          </a:r>
          <a:r>
            <a:rPr lang="en-US" sz="1400" dirty="0" err="1"/>
            <a:t>activitățile</a:t>
          </a:r>
          <a:r>
            <a:rPr lang="en-US" sz="1400" dirty="0"/>
            <a:t>); </a:t>
          </a:r>
          <a:endParaRPr lang="ro-RO" sz="1400" dirty="0"/>
        </a:p>
        <a:p>
          <a:endParaRPr lang="en-US" sz="1400" dirty="0"/>
        </a:p>
        <a:p>
          <a:r>
            <a:rPr lang="en-US" sz="1400" dirty="0">
              <a:sym typeface="Symbol" panose="05050102010706020507" pitchFamily="18" charset="2"/>
            </a:rPr>
            <a:t></a:t>
          </a:r>
          <a:r>
            <a:rPr lang="en-US" sz="1400" dirty="0"/>
            <a:t> </a:t>
          </a:r>
          <a:r>
            <a:rPr lang="ro-RO" sz="1400" dirty="0"/>
            <a:t>să </a:t>
          </a:r>
          <a:r>
            <a:rPr lang="en-US" sz="1400" dirty="0"/>
            <a:t>le  </a:t>
          </a:r>
          <a:r>
            <a:rPr lang="en-US" sz="1400" dirty="0" err="1"/>
            <a:t>facă</a:t>
          </a:r>
          <a:r>
            <a:rPr lang="en-US" sz="1400" dirty="0"/>
            <a:t> </a:t>
          </a:r>
          <a:r>
            <a:rPr lang="en-US" sz="1400" dirty="0" err="1"/>
            <a:t>pe</a:t>
          </a:r>
          <a:r>
            <a:rPr lang="en-US" sz="1400" dirty="0"/>
            <a:t> </a:t>
          </a:r>
          <a:r>
            <a:rPr lang="en-US" sz="1400" dirty="0" err="1"/>
            <a:t>persoane</a:t>
          </a:r>
          <a:r>
            <a:rPr lang="en-US" sz="1400" dirty="0"/>
            <a:t> </a:t>
          </a:r>
          <a:r>
            <a:rPr lang="en-US" sz="1400" dirty="0" err="1"/>
            <a:t>să</a:t>
          </a:r>
          <a:r>
            <a:rPr lang="en-US" sz="1400" dirty="0"/>
            <a:t> participle </a:t>
          </a:r>
          <a:r>
            <a:rPr lang="en-US" sz="1400" dirty="0" err="1"/>
            <a:t>activ</a:t>
          </a:r>
          <a:r>
            <a:rPr lang="en-US" sz="1400" dirty="0"/>
            <a:t> la </a:t>
          </a:r>
          <a:r>
            <a:rPr lang="en-US" sz="1400" dirty="0" err="1"/>
            <a:t>luarea</a:t>
          </a:r>
          <a:r>
            <a:rPr lang="en-US" sz="1400" dirty="0"/>
            <a:t> </a:t>
          </a:r>
          <a:r>
            <a:rPr lang="en-US" sz="1400" dirty="0" err="1"/>
            <a:t>deciziilor</a:t>
          </a:r>
          <a:r>
            <a:rPr lang="en-US" sz="1400" dirty="0"/>
            <a:t> </a:t>
          </a:r>
          <a:r>
            <a:rPr lang="en-US" sz="1400" dirty="0" err="1"/>
            <a:t>privind</a:t>
          </a:r>
          <a:r>
            <a:rPr lang="en-US" sz="1400" dirty="0"/>
            <a:t> </a:t>
          </a:r>
          <a:r>
            <a:rPr lang="en-US" sz="1400" dirty="0" err="1"/>
            <a:t>comportamentele</a:t>
          </a:r>
          <a:r>
            <a:rPr lang="en-US" sz="1400" dirty="0"/>
            <a:t> </a:t>
          </a:r>
          <a:r>
            <a:rPr lang="en-US" sz="1400" dirty="0" err="1"/>
            <a:t>lor</a:t>
          </a:r>
          <a:r>
            <a:rPr lang="ro-RO" sz="1400" dirty="0"/>
            <a:t>;</a:t>
          </a:r>
        </a:p>
        <a:p>
          <a:endParaRPr lang="en-US" sz="1400" dirty="0"/>
        </a:p>
        <a:p>
          <a:r>
            <a:rPr lang="ro-RO" sz="1400" dirty="0"/>
            <a:t>- </a:t>
          </a:r>
          <a:r>
            <a:rPr lang="en-US" sz="1400" dirty="0" err="1"/>
            <a:t>să</a:t>
          </a:r>
          <a:r>
            <a:rPr lang="en-US" sz="1400" dirty="0"/>
            <a:t> evite </a:t>
          </a:r>
          <a:r>
            <a:rPr lang="en-US" sz="1400" dirty="0" err="1"/>
            <a:t>pedeapsa</a:t>
          </a:r>
          <a:r>
            <a:rPr lang="en-US" sz="1400" dirty="0"/>
            <a:t> ; </a:t>
          </a:r>
          <a:r>
            <a:rPr lang="en-US" sz="1400" dirty="0" err="1"/>
            <a:t>ignorul</a:t>
          </a:r>
          <a:r>
            <a:rPr lang="en-US" sz="1400" dirty="0"/>
            <a:t>; </a:t>
          </a:r>
          <a:r>
            <a:rPr lang="en-US" sz="1400" dirty="0" err="1"/>
            <a:t>dar</a:t>
          </a:r>
          <a:r>
            <a:rPr lang="en-US" sz="1400" dirty="0"/>
            <a:t>   </a:t>
          </a:r>
          <a:r>
            <a:rPr lang="en-US" sz="1400" dirty="0" err="1"/>
            <a:t>nici</a:t>
          </a:r>
          <a:r>
            <a:rPr lang="en-US" sz="1400" dirty="0"/>
            <a:t> a nu fi </a:t>
          </a:r>
          <a:r>
            <a:rPr lang="en-US" sz="1400" dirty="0" err="1"/>
            <a:t>prea</a:t>
          </a:r>
          <a:r>
            <a:rPr lang="en-US" sz="1400" dirty="0"/>
            <a:t> </a:t>
          </a:r>
          <a:r>
            <a:rPr lang="en-US" sz="1400" dirty="0" err="1"/>
            <a:t>permisiv</a:t>
          </a:r>
          <a:r>
            <a:rPr lang="en-US" sz="1400" dirty="0"/>
            <a:t>/ă; </a:t>
          </a:r>
          <a:endParaRPr lang="ro-RO" sz="1400" dirty="0"/>
        </a:p>
        <a:p>
          <a:endParaRPr lang="en-US" sz="1400" dirty="0"/>
        </a:p>
        <a:p>
          <a:r>
            <a:rPr lang="ro-RO" sz="1400" dirty="0"/>
            <a:t>-  </a:t>
          </a:r>
          <a:r>
            <a:rPr lang="en-US" sz="1400" dirty="0"/>
            <a:t>a  </a:t>
          </a:r>
          <a:r>
            <a:rPr lang="en-US" sz="1400" dirty="0" err="1"/>
            <a:t>răspunde</a:t>
          </a:r>
          <a:r>
            <a:rPr lang="en-US" sz="1400" dirty="0"/>
            <a:t> </a:t>
          </a:r>
          <a:r>
            <a:rPr lang="en-US" sz="1400" dirty="0" err="1"/>
            <a:t>persoanei</a:t>
          </a:r>
          <a:r>
            <a:rPr lang="en-US" sz="1400" dirty="0"/>
            <a:t> </a:t>
          </a:r>
          <a:r>
            <a:rPr lang="en-US" sz="1400" dirty="0" err="1"/>
            <a:t>agresive</a:t>
          </a:r>
          <a:r>
            <a:rPr lang="en-US" sz="1400" dirty="0"/>
            <a:t> cu </a:t>
          </a:r>
          <a:r>
            <a:rPr lang="en-US" sz="1400" dirty="0" err="1"/>
            <a:t>agresivitate</a:t>
          </a:r>
          <a:r>
            <a:rPr lang="en-US" sz="1400" dirty="0"/>
            <a:t> nu </a:t>
          </a:r>
          <a:r>
            <a:rPr lang="en-US" sz="1400" dirty="0" err="1"/>
            <a:t>este</a:t>
          </a:r>
          <a:r>
            <a:rPr lang="en-US" sz="1400" dirty="0"/>
            <a:t> </a:t>
          </a:r>
          <a:r>
            <a:rPr lang="en-US" sz="1400" dirty="0" err="1"/>
            <a:t>nici</a:t>
          </a:r>
          <a:r>
            <a:rPr lang="en-US" sz="1400" dirty="0"/>
            <a:t> </a:t>
          </a:r>
          <a:r>
            <a:rPr lang="en-US" sz="1400" dirty="0" err="1"/>
            <a:t>pe</a:t>
          </a:r>
          <a:r>
            <a:rPr lang="en-US" sz="1400" dirty="0"/>
            <a:t> </a:t>
          </a:r>
          <a:r>
            <a:rPr lang="en-US" sz="1400" dirty="0" err="1"/>
            <a:t>departe</a:t>
          </a:r>
          <a:r>
            <a:rPr lang="en-US" sz="1400" dirty="0"/>
            <a:t> o </a:t>
          </a:r>
          <a:r>
            <a:rPr lang="en-US" sz="1400" dirty="0" err="1"/>
            <a:t>soluţie</a:t>
          </a:r>
          <a:r>
            <a:rPr lang="en-US" sz="1400" dirty="0"/>
            <a:t>.</a:t>
          </a:r>
          <a:endParaRPr lang="ro-RO" sz="1400" dirty="0"/>
        </a:p>
        <a:p>
          <a:r>
            <a:rPr lang="en-US" sz="1400" dirty="0"/>
            <a:t> </a:t>
          </a:r>
        </a:p>
        <a:p>
          <a:r>
            <a:rPr lang="ro-RO" sz="1400" dirty="0"/>
            <a:t>- </a:t>
          </a:r>
          <a:r>
            <a:rPr lang="en-US" sz="1400" dirty="0" err="1"/>
            <a:t>cea</a:t>
          </a:r>
          <a:r>
            <a:rPr lang="en-US" sz="1400" dirty="0"/>
            <a:t> </a:t>
          </a:r>
          <a:r>
            <a:rPr lang="en-US" sz="1400" dirty="0" err="1"/>
            <a:t>mai</a:t>
          </a:r>
          <a:r>
            <a:rPr lang="en-US" sz="1400" dirty="0"/>
            <a:t> </a:t>
          </a:r>
          <a:r>
            <a:rPr lang="en-US" sz="1400" dirty="0" err="1"/>
            <a:t>bună</a:t>
          </a:r>
          <a:r>
            <a:rPr lang="en-US" sz="1400" dirty="0"/>
            <a:t> </a:t>
          </a:r>
          <a:r>
            <a:rPr lang="en-US" sz="1400" dirty="0" err="1"/>
            <a:t>metodă</a:t>
          </a:r>
          <a:r>
            <a:rPr lang="en-US" sz="1400" dirty="0"/>
            <a:t> </a:t>
          </a:r>
          <a:r>
            <a:rPr lang="en-US" sz="1400" dirty="0" err="1"/>
            <a:t>este</a:t>
          </a:r>
          <a:r>
            <a:rPr lang="en-US" sz="1400" dirty="0"/>
            <a:t> </a:t>
          </a:r>
          <a:r>
            <a:rPr lang="en-US" sz="1400" dirty="0" err="1"/>
            <a:t>comunicarea</a:t>
          </a:r>
          <a:r>
            <a:rPr lang="en-US" sz="1400" dirty="0"/>
            <a:t>  </a:t>
          </a:r>
          <a:r>
            <a:rPr lang="en-US" sz="1400" dirty="0" err="1"/>
            <a:t>pe</a:t>
          </a:r>
          <a:r>
            <a:rPr lang="en-US" sz="1400" dirty="0"/>
            <a:t> </a:t>
          </a:r>
          <a:r>
            <a:rPr lang="en-US" sz="1400" dirty="0" err="1"/>
            <a:t>inţelesul</a:t>
          </a:r>
          <a:r>
            <a:rPr lang="en-US" sz="1400" dirty="0"/>
            <a:t> </a:t>
          </a:r>
          <a:r>
            <a:rPr lang="en-US" sz="1400" dirty="0" err="1"/>
            <a:t>persoanei</a:t>
          </a:r>
          <a:r>
            <a:rPr lang="en-US" sz="1400" dirty="0"/>
            <a:t> , </a:t>
          </a:r>
          <a:r>
            <a:rPr lang="en-US" sz="1400" dirty="0" err="1"/>
            <a:t>intrand</a:t>
          </a:r>
          <a:r>
            <a:rPr lang="en-US" sz="1400" dirty="0"/>
            <a:t> in dialog cu </a:t>
          </a:r>
          <a:r>
            <a:rPr lang="en-US" sz="1400" dirty="0" err="1"/>
            <a:t>ea</a:t>
          </a:r>
          <a:r>
            <a:rPr lang="en-US" sz="1400" dirty="0"/>
            <a:t>, </a:t>
          </a:r>
          <a:r>
            <a:rPr lang="en-US" sz="1400" dirty="0" err="1"/>
            <a:t>descoperim</a:t>
          </a:r>
          <a:r>
            <a:rPr lang="en-US" sz="1400" dirty="0"/>
            <a:t> cum </a:t>
          </a:r>
          <a:r>
            <a:rPr lang="en-US" sz="1400" dirty="0" err="1"/>
            <a:t>este</a:t>
          </a:r>
          <a:r>
            <a:rPr lang="en-US" sz="1400" dirty="0"/>
            <a:t>, de </a:t>
          </a:r>
          <a:r>
            <a:rPr lang="en-US" sz="1400" dirty="0" err="1"/>
            <a:t>fapt</a:t>
          </a:r>
          <a:r>
            <a:rPr lang="en-US" sz="1400" dirty="0"/>
            <a:t>, persoana , </a:t>
          </a:r>
          <a:r>
            <a:rPr lang="en-US" sz="1400" dirty="0" err="1"/>
            <a:t>ce</a:t>
          </a:r>
          <a:r>
            <a:rPr lang="en-US" sz="1400" dirty="0"/>
            <a:t> nu </a:t>
          </a:r>
          <a:r>
            <a:rPr lang="en-US" sz="1400" dirty="0" err="1"/>
            <a:t>inţelege</a:t>
          </a:r>
          <a:r>
            <a:rPr lang="en-US" sz="1400" dirty="0"/>
            <a:t>, </a:t>
          </a:r>
          <a:r>
            <a:rPr lang="en-US" sz="1400" dirty="0" err="1"/>
            <a:t>ce-şi</a:t>
          </a:r>
          <a:r>
            <a:rPr lang="en-US" sz="1400" dirty="0"/>
            <a:t> </a:t>
          </a:r>
          <a:r>
            <a:rPr lang="en-US" sz="1400" dirty="0" err="1"/>
            <a:t>doreşte</a:t>
          </a:r>
          <a:r>
            <a:rPr lang="en-US" sz="1400" dirty="0"/>
            <a:t>.</a:t>
          </a:r>
        </a:p>
        <a:p>
          <a:endParaRPr lang="en-US" sz="1400" dirty="0"/>
        </a:p>
        <a:p>
          <a:endParaRPr lang="en-US" sz="1400" b="1" dirty="0"/>
        </a:p>
      </dgm:t>
    </dgm:pt>
    <dgm:pt modelId="{72FCC678-0691-4A21-B07C-869D2C7320F6}" type="parTrans" cxnId="{560CF0C2-DD09-4BBA-80AB-0E66F6C8D390}">
      <dgm:prSet/>
      <dgm:spPr/>
      <dgm:t>
        <a:bodyPr/>
        <a:lstStyle/>
        <a:p>
          <a:endParaRPr lang="en-US"/>
        </a:p>
      </dgm:t>
    </dgm:pt>
    <dgm:pt modelId="{595857B8-E1AC-4344-8AF8-8B9D24556303}" type="sibTrans" cxnId="{560CF0C2-DD09-4BBA-80AB-0E66F6C8D390}">
      <dgm:prSet/>
      <dgm:spPr/>
      <dgm:t>
        <a:bodyPr/>
        <a:lstStyle/>
        <a:p>
          <a:endParaRPr lang="en-US"/>
        </a:p>
      </dgm:t>
    </dgm:pt>
    <dgm:pt modelId="{BF8D885C-4386-4B87-8FDD-AA98A2D8E232}" type="pres">
      <dgm:prSet presAssocID="{CCF7144D-83ED-44A0-91AC-40177F87D1D3}" presName="Name0" presStyleCnt="0">
        <dgm:presLayoutVars>
          <dgm:dir/>
          <dgm:resizeHandles val="exact"/>
        </dgm:presLayoutVars>
      </dgm:prSet>
      <dgm:spPr/>
    </dgm:pt>
    <dgm:pt modelId="{79C3B173-5A74-4CE6-B4C2-28BA1691E52E}" type="pres">
      <dgm:prSet presAssocID="{287EC126-CAC6-46B6-A767-79C443152523}" presName="node" presStyleLbl="node1" presStyleIdx="0" presStyleCnt="2" custScaleY="103841" custLinFactNeighborX="-839" custLinFactNeighborY="4455">
        <dgm:presLayoutVars>
          <dgm:bulletEnabled val="1"/>
        </dgm:presLayoutVars>
      </dgm:prSet>
      <dgm:spPr/>
    </dgm:pt>
    <dgm:pt modelId="{ABDE1C43-FC89-4057-B5B3-18B9F19F27CE}" type="pres">
      <dgm:prSet presAssocID="{2BC2C2CF-8CB3-4E68-A4A7-9F3D093F3237}" presName="sibTrans" presStyleLbl="sibTrans2D1" presStyleIdx="0" presStyleCnt="1"/>
      <dgm:spPr/>
    </dgm:pt>
    <dgm:pt modelId="{8E21D210-0B72-4BE3-92E0-779494DED490}" type="pres">
      <dgm:prSet presAssocID="{2BC2C2CF-8CB3-4E68-A4A7-9F3D093F3237}" presName="connectorText" presStyleLbl="sibTrans2D1" presStyleIdx="0" presStyleCnt="1"/>
      <dgm:spPr/>
    </dgm:pt>
    <dgm:pt modelId="{9170080E-0FBE-4E57-8E71-130631504250}" type="pres">
      <dgm:prSet presAssocID="{00E63A7A-7B22-49AA-8E12-20149FF17FF4}" presName="node" presStyleLbl="node1" presStyleIdx="1" presStyleCnt="2" custScaleX="96095" custScaleY="100146" custLinFactNeighborX="-18176">
        <dgm:presLayoutVars>
          <dgm:bulletEnabled val="1"/>
        </dgm:presLayoutVars>
      </dgm:prSet>
      <dgm:spPr/>
    </dgm:pt>
  </dgm:ptLst>
  <dgm:cxnLst>
    <dgm:cxn modelId="{7F807B13-E43F-419B-BB77-EDD0ECE5B392}" type="presOf" srcId="{00E63A7A-7B22-49AA-8E12-20149FF17FF4}" destId="{9170080E-0FBE-4E57-8E71-130631504250}" srcOrd="0" destOrd="0" presId="urn:microsoft.com/office/officeart/2005/8/layout/process1"/>
    <dgm:cxn modelId="{3EA61A17-BAFE-4ECE-B654-04BA6ED537AE}" type="presOf" srcId="{287EC126-CAC6-46B6-A767-79C443152523}" destId="{79C3B173-5A74-4CE6-B4C2-28BA1691E52E}" srcOrd="0" destOrd="0" presId="urn:microsoft.com/office/officeart/2005/8/layout/process1"/>
    <dgm:cxn modelId="{3013AA27-DFEE-4AB8-9A47-ED6823DCDF34}" type="presOf" srcId="{2BC2C2CF-8CB3-4E68-A4A7-9F3D093F3237}" destId="{ABDE1C43-FC89-4057-B5B3-18B9F19F27CE}" srcOrd="0" destOrd="0" presId="urn:microsoft.com/office/officeart/2005/8/layout/process1"/>
    <dgm:cxn modelId="{92593D89-281F-4C6A-9C8E-3F2BF3886996}" type="presOf" srcId="{2BC2C2CF-8CB3-4E68-A4A7-9F3D093F3237}" destId="{8E21D210-0B72-4BE3-92E0-779494DED490}" srcOrd="1" destOrd="0" presId="urn:microsoft.com/office/officeart/2005/8/layout/process1"/>
    <dgm:cxn modelId="{80FD82A0-3122-4D4A-B2A4-A34E0622BAFE}" srcId="{CCF7144D-83ED-44A0-91AC-40177F87D1D3}" destId="{287EC126-CAC6-46B6-A767-79C443152523}" srcOrd="0" destOrd="0" parTransId="{34881A78-6D7D-4059-97DA-CF60E8D60E49}" sibTransId="{2BC2C2CF-8CB3-4E68-A4A7-9F3D093F3237}"/>
    <dgm:cxn modelId="{700CF0C2-F593-4BBA-927B-78011C9F1FA2}" type="presOf" srcId="{CCF7144D-83ED-44A0-91AC-40177F87D1D3}" destId="{BF8D885C-4386-4B87-8FDD-AA98A2D8E232}" srcOrd="0" destOrd="0" presId="urn:microsoft.com/office/officeart/2005/8/layout/process1"/>
    <dgm:cxn modelId="{560CF0C2-DD09-4BBA-80AB-0E66F6C8D390}" srcId="{CCF7144D-83ED-44A0-91AC-40177F87D1D3}" destId="{00E63A7A-7B22-49AA-8E12-20149FF17FF4}" srcOrd="1" destOrd="0" parTransId="{72FCC678-0691-4A21-B07C-869D2C7320F6}" sibTransId="{595857B8-E1AC-4344-8AF8-8B9D24556303}"/>
    <dgm:cxn modelId="{DA969BFB-C561-4E8D-89EE-03FA050956FA}" type="presParOf" srcId="{BF8D885C-4386-4B87-8FDD-AA98A2D8E232}" destId="{79C3B173-5A74-4CE6-B4C2-28BA1691E52E}" srcOrd="0" destOrd="0" presId="urn:microsoft.com/office/officeart/2005/8/layout/process1"/>
    <dgm:cxn modelId="{62FD2CA2-B94E-4FB4-971C-DCE4A34AAA97}" type="presParOf" srcId="{BF8D885C-4386-4B87-8FDD-AA98A2D8E232}" destId="{ABDE1C43-FC89-4057-B5B3-18B9F19F27CE}" srcOrd="1" destOrd="0" presId="urn:microsoft.com/office/officeart/2005/8/layout/process1"/>
    <dgm:cxn modelId="{F5D3355D-B4A6-46D1-BB39-89EE362DDDD3}" type="presParOf" srcId="{ABDE1C43-FC89-4057-B5B3-18B9F19F27CE}" destId="{8E21D210-0B72-4BE3-92E0-779494DED490}" srcOrd="0" destOrd="0" presId="urn:microsoft.com/office/officeart/2005/8/layout/process1"/>
    <dgm:cxn modelId="{9BB0082E-AA12-474B-8322-06215B38488C}" type="presParOf" srcId="{BF8D885C-4386-4B87-8FDD-AA98A2D8E232}" destId="{9170080E-0FBE-4E57-8E71-130631504250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CCF7144D-83ED-44A0-91AC-40177F87D1D3}" type="doc">
      <dgm:prSet loTypeId="urn:microsoft.com/office/officeart/2005/8/layout/process1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87EC126-CAC6-46B6-A767-79C443152523}">
      <dgm:prSet phldrT="[Text]" custT="1"/>
      <dgm:spPr/>
      <dgm:t>
        <a:bodyPr/>
        <a:lstStyle/>
        <a:p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Evaluează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valorile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experienţele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viaţă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ale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persoanei 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;</a:t>
          </a:r>
          <a:endParaRPr lang="en-US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Stabileşte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menţine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un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mediu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corespunzător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Foloseşte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serie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abilităţi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comunicare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atât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verbale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cât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non-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verbale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includ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empatie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ascultare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observare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etc.);</a:t>
          </a:r>
        </a:p>
        <a:p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Face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diferenţa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între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relaţiile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profesionale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34881A78-6D7D-4059-97DA-CF60E8D60E49}" type="parTrans" cxnId="{80FD82A0-3122-4D4A-B2A4-A34E0622BAFE}">
      <dgm:prSet/>
      <dgm:spPr/>
      <dgm:t>
        <a:bodyPr/>
        <a:lstStyle/>
        <a:p>
          <a:endParaRPr lang="en-US"/>
        </a:p>
      </dgm:t>
    </dgm:pt>
    <dgm:pt modelId="{2BC2C2CF-8CB3-4E68-A4A7-9F3D093F3237}" type="sibTrans" cxnId="{80FD82A0-3122-4D4A-B2A4-A34E0622BAFE}">
      <dgm:prSet/>
      <dgm:spPr/>
      <dgm:t>
        <a:bodyPr/>
        <a:lstStyle/>
        <a:p>
          <a:endParaRPr lang="en-US">
            <a:solidFill>
              <a:schemeClr val="accent2"/>
            </a:solidFill>
          </a:endParaRPr>
        </a:p>
      </dgm:t>
    </dgm:pt>
    <dgm:pt modelId="{00E63A7A-7B22-49AA-8E12-20149FF17FF4}">
      <dgm:prSet phldrT="[Text]" custT="1"/>
      <dgm:spPr/>
      <dgm:t>
        <a:bodyPr/>
        <a:lstStyle/>
        <a:p>
          <a:r>
            <a:rPr lang="it-IT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Mobilizează toate resursele necesare creşterii 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ș</a:t>
          </a:r>
          <a:r>
            <a:rPr lang="it-IT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it-IT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asigur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ă</a:t>
          </a:r>
          <a:r>
            <a:rPr lang="it-IT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rii nevoilor personale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it-IT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Înţelege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răşpunde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reacţiile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altLang="en-US" sz="1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persoanei 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cum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fi: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furie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frică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neputinţă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disperare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2FCC678-0691-4A21-B07C-869D2C7320F6}" type="parTrans" cxnId="{560CF0C2-DD09-4BBA-80AB-0E66F6C8D390}">
      <dgm:prSet/>
      <dgm:spPr/>
      <dgm:t>
        <a:bodyPr/>
        <a:lstStyle/>
        <a:p>
          <a:endParaRPr lang="en-US"/>
        </a:p>
      </dgm:t>
    </dgm:pt>
    <dgm:pt modelId="{595857B8-E1AC-4344-8AF8-8B9D24556303}" type="sibTrans" cxnId="{560CF0C2-DD09-4BBA-80AB-0E66F6C8D390}">
      <dgm:prSet/>
      <dgm:spPr/>
      <dgm:t>
        <a:bodyPr/>
        <a:lstStyle/>
        <a:p>
          <a:endParaRPr lang="en-US"/>
        </a:p>
      </dgm:t>
    </dgm:pt>
    <dgm:pt modelId="{BF8D885C-4386-4B87-8FDD-AA98A2D8E232}" type="pres">
      <dgm:prSet presAssocID="{CCF7144D-83ED-44A0-91AC-40177F87D1D3}" presName="Name0" presStyleCnt="0">
        <dgm:presLayoutVars>
          <dgm:dir/>
          <dgm:resizeHandles val="exact"/>
        </dgm:presLayoutVars>
      </dgm:prSet>
      <dgm:spPr/>
    </dgm:pt>
    <dgm:pt modelId="{79C3B173-5A74-4CE6-B4C2-28BA1691E52E}" type="pres">
      <dgm:prSet presAssocID="{287EC126-CAC6-46B6-A767-79C443152523}" presName="node" presStyleLbl="node1" presStyleIdx="0" presStyleCnt="2" custScaleY="103841" custLinFactNeighborX="-152" custLinFactNeighborY="3480">
        <dgm:presLayoutVars>
          <dgm:bulletEnabled val="1"/>
        </dgm:presLayoutVars>
      </dgm:prSet>
      <dgm:spPr/>
    </dgm:pt>
    <dgm:pt modelId="{ABDE1C43-FC89-4057-B5B3-18B9F19F27CE}" type="pres">
      <dgm:prSet presAssocID="{2BC2C2CF-8CB3-4E68-A4A7-9F3D093F3237}" presName="sibTrans" presStyleLbl="sibTrans2D1" presStyleIdx="0" presStyleCnt="1"/>
      <dgm:spPr/>
    </dgm:pt>
    <dgm:pt modelId="{8E21D210-0B72-4BE3-92E0-779494DED490}" type="pres">
      <dgm:prSet presAssocID="{2BC2C2CF-8CB3-4E68-A4A7-9F3D093F3237}" presName="connectorText" presStyleLbl="sibTrans2D1" presStyleIdx="0" presStyleCnt="1"/>
      <dgm:spPr/>
    </dgm:pt>
    <dgm:pt modelId="{9170080E-0FBE-4E57-8E71-130631504250}" type="pres">
      <dgm:prSet presAssocID="{00E63A7A-7B22-49AA-8E12-20149FF17FF4}" presName="node" presStyleLbl="node1" presStyleIdx="1" presStyleCnt="2" custScaleX="96095" custScaleY="100146">
        <dgm:presLayoutVars>
          <dgm:bulletEnabled val="1"/>
        </dgm:presLayoutVars>
      </dgm:prSet>
      <dgm:spPr/>
    </dgm:pt>
  </dgm:ptLst>
  <dgm:cxnLst>
    <dgm:cxn modelId="{64E7B40A-DE64-427F-B8E2-261BED7D9AC4}" type="presOf" srcId="{00E63A7A-7B22-49AA-8E12-20149FF17FF4}" destId="{9170080E-0FBE-4E57-8E71-130631504250}" srcOrd="0" destOrd="0" presId="urn:microsoft.com/office/officeart/2005/8/layout/process1"/>
    <dgm:cxn modelId="{323A8010-4805-4651-A41B-D59844080A89}" type="presOf" srcId="{2BC2C2CF-8CB3-4E68-A4A7-9F3D093F3237}" destId="{8E21D210-0B72-4BE3-92E0-779494DED490}" srcOrd="1" destOrd="0" presId="urn:microsoft.com/office/officeart/2005/8/layout/process1"/>
    <dgm:cxn modelId="{3FE57D6B-1808-4015-B90C-2EFE9AC6D57B}" type="presOf" srcId="{2BC2C2CF-8CB3-4E68-A4A7-9F3D093F3237}" destId="{ABDE1C43-FC89-4057-B5B3-18B9F19F27CE}" srcOrd="0" destOrd="0" presId="urn:microsoft.com/office/officeart/2005/8/layout/process1"/>
    <dgm:cxn modelId="{80FD82A0-3122-4D4A-B2A4-A34E0622BAFE}" srcId="{CCF7144D-83ED-44A0-91AC-40177F87D1D3}" destId="{287EC126-CAC6-46B6-A767-79C443152523}" srcOrd="0" destOrd="0" parTransId="{34881A78-6D7D-4059-97DA-CF60E8D60E49}" sibTransId="{2BC2C2CF-8CB3-4E68-A4A7-9F3D093F3237}"/>
    <dgm:cxn modelId="{E29032AD-E890-4549-82CD-39F87C7D7FFC}" type="presOf" srcId="{287EC126-CAC6-46B6-A767-79C443152523}" destId="{79C3B173-5A74-4CE6-B4C2-28BA1691E52E}" srcOrd="0" destOrd="0" presId="urn:microsoft.com/office/officeart/2005/8/layout/process1"/>
    <dgm:cxn modelId="{560CF0C2-DD09-4BBA-80AB-0E66F6C8D390}" srcId="{CCF7144D-83ED-44A0-91AC-40177F87D1D3}" destId="{00E63A7A-7B22-49AA-8E12-20149FF17FF4}" srcOrd="1" destOrd="0" parTransId="{72FCC678-0691-4A21-B07C-869D2C7320F6}" sibTransId="{595857B8-E1AC-4344-8AF8-8B9D24556303}"/>
    <dgm:cxn modelId="{8CA390E4-EFA2-4F23-B1F0-1A98313AA759}" type="presOf" srcId="{CCF7144D-83ED-44A0-91AC-40177F87D1D3}" destId="{BF8D885C-4386-4B87-8FDD-AA98A2D8E232}" srcOrd="0" destOrd="0" presId="urn:microsoft.com/office/officeart/2005/8/layout/process1"/>
    <dgm:cxn modelId="{A5A0B0E1-3F17-4F43-B747-86D29C09C7AF}" type="presParOf" srcId="{BF8D885C-4386-4B87-8FDD-AA98A2D8E232}" destId="{79C3B173-5A74-4CE6-B4C2-28BA1691E52E}" srcOrd="0" destOrd="0" presId="urn:microsoft.com/office/officeart/2005/8/layout/process1"/>
    <dgm:cxn modelId="{6AC1E790-2DD8-4B31-AE04-EF8E37B04953}" type="presParOf" srcId="{BF8D885C-4386-4B87-8FDD-AA98A2D8E232}" destId="{ABDE1C43-FC89-4057-B5B3-18B9F19F27CE}" srcOrd="1" destOrd="0" presId="urn:microsoft.com/office/officeart/2005/8/layout/process1"/>
    <dgm:cxn modelId="{ABD3A5F3-1200-4902-ACD3-D65AE92805CC}" type="presParOf" srcId="{ABDE1C43-FC89-4057-B5B3-18B9F19F27CE}" destId="{8E21D210-0B72-4BE3-92E0-779494DED490}" srcOrd="0" destOrd="0" presId="urn:microsoft.com/office/officeart/2005/8/layout/process1"/>
    <dgm:cxn modelId="{829305D0-DFDF-4ADF-AC76-04E8E025D166}" type="presParOf" srcId="{BF8D885C-4386-4B87-8FDD-AA98A2D8E232}" destId="{9170080E-0FBE-4E57-8E71-130631504250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8FABAC-CE0B-48EE-AF69-A914C632300E}" type="doc">
      <dgm:prSet loTypeId="urn:microsoft.com/office/officeart/2005/8/layout/hierarchy1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2A080AF-836C-4FCC-8F7D-F21E0760769E}">
      <dgm:prSet phldrT="[Text]" custT="1"/>
      <dgm:spPr/>
      <dgm:t>
        <a:bodyPr/>
        <a:lstStyle/>
        <a:p>
          <a:r>
            <a:rPr lang="ro-RO" sz="1000" dirty="0"/>
            <a:t>-  </a:t>
          </a:r>
          <a:r>
            <a:rPr lang="en-US" sz="1100" dirty="0" err="1"/>
            <a:t>nevoie</a:t>
          </a:r>
          <a:r>
            <a:rPr lang="en-US" sz="1100" dirty="0"/>
            <a:t> de </a:t>
          </a:r>
          <a:r>
            <a:rPr lang="en-US" sz="1100" dirty="0" err="1"/>
            <a:t>dragoste</a:t>
          </a:r>
          <a:r>
            <a:rPr lang="en-US" sz="1100" dirty="0"/>
            <a:t> </a:t>
          </a:r>
          <a:r>
            <a:rPr lang="ro-RO" sz="1100" dirty="0"/>
            <a:t> și respect necondiționată </a:t>
          </a:r>
          <a:r>
            <a:rPr lang="en-US" sz="1100" dirty="0"/>
            <a:t>/persoana </a:t>
          </a:r>
          <a:r>
            <a:rPr lang="en-US" sz="1100" dirty="0" err="1"/>
            <a:t>trebue</a:t>
          </a:r>
          <a:r>
            <a:rPr lang="en-US" sz="1100" dirty="0"/>
            <a:t> </a:t>
          </a:r>
          <a:r>
            <a:rPr lang="en-US" sz="1100" dirty="0" err="1"/>
            <a:t>să</a:t>
          </a:r>
          <a:r>
            <a:rPr lang="en-US" sz="1100" dirty="0"/>
            <a:t> </a:t>
          </a:r>
          <a:r>
            <a:rPr lang="en-US" sz="1100" dirty="0" err="1"/>
            <a:t>știe</a:t>
          </a:r>
          <a:r>
            <a:rPr lang="en-US" sz="1100" dirty="0"/>
            <a:t> </a:t>
          </a:r>
          <a:r>
            <a:rPr lang="en-US" sz="1100" dirty="0" err="1"/>
            <a:t>că</a:t>
          </a:r>
          <a:r>
            <a:rPr lang="en-US" sz="1100" dirty="0"/>
            <a:t> </a:t>
          </a:r>
          <a:r>
            <a:rPr lang="en-US" sz="1100" dirty="0" err="1"/>
            <a:t>este</a:t>
          </a:r>
          <a:r>
            <a:rPr lang="en-US" sz="1100" dirty="0"/>
            <a:t> </a:t>
          </a:r>
          <a:r>
            <a:rPr lang="en-US" sz="1100" dirty="0" err="1"/>
            <a:t>iubită</a:t>
          </a:r>
          <a:r>
            <a:rPr lang="en-US" sz="1100" dirty="0"/>
            <a:t> </a:t>
          </a:r>
          <a:r>
            <a:rPr lang="en-US" sz="1100" dirty="0" err="1"/>
            <a:t>necondiționat</a:t>
          </a:r>
          <a:r>
            <a:rPr lang="en-US" sz="1100" dirty="0"/>
            <a:t>, pentru a </a:t>
          </a:r>
          <a:r>
            <a:rPr lang="en-US" sz="1100" dirty="0" err="1"/>
            <a:t>învăţa</a:t>
          </a:r>
          <a:r>
            <a:rPr lang="en-US" sz="1100" dirty="0"/>
            <a:t>, la </a:t>
          </a:r>
          <a:r>
            <a:rPr lang="en-US" sz="1100" dirty="0" err="1"/>
            <a:t>randul</a:t>
          </a:r>
          <a:r>
            <a:rPr lang="en-US" sz="1100" dirty="0"/>
            <a:t> </a:t>
          </a:r>
          <a:r>
            <a:rPr lang="en-US" sz="1100" dirty="0" err="1"/>
            <a:t>său</a:t>
          </a:r>
          <a:r>
            <a:rPr lang="en-US" sz="1100" dirty="0"/>
            <a:t>, </a:t>
          </a:r>
          <a:r>
            <a:rPr lang="en-US" sz="1100" dirty="0" err="1"/>
            <a:t>să</a:t>
          </a:r>
          <a:r>
            <a:rPr lang="en-US" sz="1100" dirty="0"/>
            <a:t> se </a:t>
          </a:r>
          <a:r>
            <a:rPr lang="en-US" sz="1100" dirty="0" err="1"/>
            <a:t>iubească</a:t>
          </a:r>
          <a:r>
            <a:rPr lang="en-US" sz="1100" dirty="0"/>
            <a:t> pe sine </a:t>
          </a:r>
          <a:r>
            <a:rPr lang="en-US" sz="1100" dirty="0" err="1"/>
            <a:t>şi</a:t>
          </a:r>
          <a:r>
            <a:rPr lang="en-US" sz="1100" dirty="0"/>
            <a:t> </a:t>
          </a:r>
          <a:r>
            <a:rPr lang="en-US" sz="1100" dirty="0" err="1"/>
            <a:t>să</a:t>
          </a:r>
          <a:r>
            <a:rPr lang="en-US" sz="1100" dirty="0"/>
            <a:t> </a:t>
          </a:r>
          <a:r>
            <a:rPr lang="en-US" sz="1100" dirty="0" err="1"/>
            <a:t>iubească</a:t>
          </a:r>
          <a:r>
            <a:rPr lang="en-US" sz="1100" dirty="0"/>
            <a:t> pe </a:t>
          </a:r>
          <a:r>
            <a:rPr lang="en-US" sz="1100" dirty="0" err="1"/>
            <a:t>cei</a:t>
          </a:r>
          <a:r>
            <a:rPr lang="en-US" sz="1100" dirty="0"/>
            <a:t> din </a:t>
          </a:r>
          <a:r>
            <a:rPr lang="en-US" sz="1100" dirty="0" err="1"/>
            <a:t>jur</a:t>
          </a:r>
          <a:r>
            <a:rPr lang="en-US" sz="1100" dirty="0"/>
            <a:t>.</a:t>
          </a:r>
        </a:p>
        <a:p>
          <a:r>
            <a:rPr lang="ro-RO" sz="1100" dirty="0"/>
            <a:t>-  </a:t>
          </a:r>
          <a:r>
            <a:rPr lang="en-US" sz="1100" dirty="0" err="1"/>
            <a:t>satisfacerea</a:t>
          </a:r>
          <a:r>
            <a:rPr lang="en-US" sz="1100" dirty="0"/>
            <a:t> </a:t>
          </a:r>
          <a:r>
            <a:rPr lang="en-US" sz="1100" dirty="0" err="1"/>
            <a:t>necesităţilor</a:t>
          </a:r>
          <a:r>
            <a:rPr lang="en-US" sz="1100" dirty="0"/>
            <a:t> de </a:t>
          </a:r>
          <a:r>
            <a:rPr lang="en-US" sz="1100" dirty="0" err="1"/>
            <a:t>bază</a:t>
          </a:r>
          <a:r>
            <a:rPr lang="en-US" sz="1100" dirty="0"/>
            <a:t> /</a:t>
          </a:r>
          <a:r>
            <a:rPr lang="en-US" sz="1100" dirty="0" err="1"/>
            <a:t>hrană</a:t>
          </a:r>
          <a:r>
            <a:rPr lang="en-US" sz="1100" dirty="0"/>
            <a:t>, </a:t>
          </a:r>
          <a:r>
            <a:rPr lang="en-US" sz="1100" dirty="0" err="1"/>
            <a:t>căldură</a:t>
          </a:r>
          <a:r>
            <a:rPr lang="en-US" sz="1100" dirty="0"/>
            <a:t>, </a:t>
          </a:r>
          <a:r>
            <a:rPr lang="en-US" sz="1100" dirty="0" err="1"/>
            <a:t>îngrijire</a:t>
          </a:r>
          <a:r>
            <a:rPr lang="en-US" sz="1100" dirty="0"/>
            <a:t>, </a:t>
          </a:r>
          <a:r>
            <a:rPr lang="en-US" sz="1100" dirty="0" err="1"/>
            <a:t>somn</a:t>
          </a:r>
          <a:r>
            <a:rPr lang="en-US" sz="1100" dirty="0"/>
            <a:t>, </a:t>
          </a:r>
          <a:r>
            <a:rPr lang="en-US" sz="1100" dirty="0" err="1"/>
            <a:t>igienă</a:t>
          </a:r>
          <a:r>
            <a:rPr lang="en-US" sz="1100" dirty="0"/>
            <a:t>).</a:t>
          </a:r>
        </a:p>
        <a:p>
          <a:r>
            <a:rPr lang="ro-RO" sz="1100" dirty="0"/>
            <a:t>-  </a:t>
          </a:r>
          <a:r>
            <a:rPr lang="en-US" sz="1100" dirty="0" err="1"/>
            <a:t>nevoie</a:t>
          </a:r>
          <a:r>
            <a:rPr lang="en-US" sz="1100" dirty="0"/>
            <a:t> de </a:t>
          </a:r>
          <a:r>
            <a:rPr lang="en-US" sz="1100" dirty="0" err="1"/>
            <a:t>securitate</a:t>
          </a:r>
          <a:r>
            <a:rPr lang="en-US" sz="1100" dirty="0"/>
            <a:t>, </a:t>
          </a:r>
          <a:r>
            <a:rPr lang="en-US" sz="1100" dirty="0" err="1"/>
            <a:t>siguranţă</a:t>
          </a:r>
          <a:r>
            <a:rPr lang="en-US" sz="1100" dirty="0"/>
            <a:t>/</a:t>
          </a:r>
          <a:r>
            <a:rPr lang="en-US" sz="1100" dirty="0" err="1"/>
            <a:t>că</a:t>
          </a:r>
          <a:r>
            <a:rPr lang="en-US" sz="1100" dirty="0"/>
            <a:t> </a:t>
          </a:r>
          <a:r>
            <a:rPr lang="en-US" sz="1100" dirty="0" err="1"/>
            <a:t>mediul</a:t>
          </a:r>
          <a:r>
            <a:rPr lang="en-US" sz="1100" dirty="0"/>
            <a:t> in care </a:t>
          </a:r>
          <a:r>
            <a:rPr lang="ro-RO" sz="1100" dirty="0"/>
            <a:t> se află </a:t>
          </a:r>
          <a:r>
            <a:rPr lang="en-US" sz="1100" dirty="0" err="1"/>
            <a:t>îi</a:t>
          </a:r>
          <a:r>
            <a:rPr lang="en-US" sz="1100" dirty="0"/>
            <a:t> </a:t>
          </a:r>
          <a:r>
            <a:rPr lang="en-US" sz="1100" dirty="0" err="1"/>
            <a:t>oferă</a:t>
          </a:r>
          <a:r>
            <a:rPr lang="en-US" sz="1100" dirty="0"/>
            <a:t> </a:t>
          </a:r>
          <a:r>
            <a:rPr lang="en-US" sz="1100" dirty="0" err="1"/>
            <a:t>siguranţă</a:t>
          </a:r>
          <a:r>
            <a:rPr lang="en-US" sz="1100" dirty="0"/>
            <a:t> </a:t>
          </a:r>
          <a:r>
            <a:rPr lang="en-US" sz="1100" dirty="0" err="1"/>
            <a:t>şi</a:t>
          </a:r>
          <a:r>
            <a:rPr lang="en-US" sz="1100" dirty="0"/>
            <a:t> </a:t>
          </a:r>
          <a:r>
            <a:rPr lang="en-US" sz="1100" dirty="0" err="1"/>
            <a:t>putere</a:t>
          </a:r>
          <a:r>
            <a:rPr lang="en-US" sz="1100" dirty="0"/>
            <a:t> </a:t>
          </a:r>
          <a:r>
            <a:rPr lang="en-US" sz="1100" dirty="0" err="1"/>
            <a:t>și</a:t>
          </a:r>
          <a:r>
            <a:rPr lang="en-US" sz="1100" dirty="0"/>
            <a:t> un </a:t>
          </a:r>
          <a:r>
            <a:rPr lang="en-US" sz="1100" dirty="0" err="1"/>
            <a:t>spațiu</a:t>
          </a:r>
          <a:r>
            <a:rPr lang="en-US" sz="1100" dirty="0"/>
            <a:t> </a:t>
          </a:r>
          <a:r>
            <a:rPr lang="en-US" sz="1100" dirty="0" err="1"/>
            <a:t>fizic</a:t>
          </a:r>
          <a:r>
            <a:rPr lang="en-US" sz="1100" dirty="0"/>
            <a:t> </a:t>
          </a:r>
          <a:r>
            <a:rPr lang="en-US" sz="1100" dirty="0" err="1"/>
            <a:t>și</a:t>
          </a:r>
          <a:r>
            <a:rPr lang="en-US" sz="1100" dirty="0"/>
            <a:t> emotional </a:t>
          </a:r>
          <a:r>
            <a:rPr lang="en-US" sz="1100" dirty="0" err="1"/>
            <a:t>securizat</a:t>
          </a:r>
          <a:r>
            <a:rPr lang="en-US" sz="1100" dirty="0"/>
            <a:t>.</a:t>
          </a:r>
          <a:endParaRPr lang="ro-RO" sz="1100" dirty="0"/>
        </a:p>
        <a:p>
          <a:r>
            <a:rPr lang="ro-RO" sz="1100" dirty="0"/>
            <a:t>- </a:t>
          </a:r>
          <a:r>
            <a:rPr lang="en-US" sz="1100" dirty="0" err="1"/>
            <a:t>nevoie</a:t>
          </a:r>
          <a:r>
            <a:rPr lang="en-US" sz="1100" dirty="0"/>
            <a:t> de </a:t>
          </a:r>
          <a:r>
            <a:rPr lang="en-US" sz="1100" dirty="0" err="1"/>
            <a:t>noi</a:t>
          </a:r>
          <a:r>
            <a:rPr lang="en-US" sz="1100" dirty="0"/>
            <a:t> </a:t>
          </a:r>
          <a:r>
            <a:rPr lang="en-US" sz="1100" dirty="0" err="1"/>
            <a:t>experienţe</a:t>
          </a:r>
          <a:r>
            <a:rPr lang="en-US" sz="1100" dirty="0"/>
            <a:t> /</a:t>
          </a:r>
          <a:r>
            <a:rPr lang="en-US" sz="1100" dirty="0" err="1"/>
            <a:t>interesul</a:t>
          </a:r>
          <a:r>
            <a:rPr lang="en-US" sz="1100" dirty="0"/>
            <a:t> pentru </a:t>
          </a:r>
          <a:r>
            <a:rPr lang="en-US" sz="1100" dirty="0" err="1"/>
            <a:t>ceva</a:t>
          </a:r>
          <a:r>
            <a:rPr lang="en-US" sz="1100" dirty="0"/>
            <a:t> nou.</a:t>
          </a:r>
          <a:endParaRPr lang="en-US" sz="1100" b="1" dirty="0"/>
        </a:p>
      </dgm:t>
    </dgm:pt>
    <dgm:pt modelId="{16768480-7BAC-4FC0-80DE-064D518EA819}" type="par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E1156898-3AD9-4053-91A6-0A34904D617E}" type="sib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323540C8-8295-4B25-8AE2-8E1FAB523FF0}">
      <dgm:prSet phldrT="[Text]" custT="1"/>
      <dgm:spPr/>
      <dgm:t>
        <a:bodyPr/>
        <a:lstStyle/>
        <a:p>
          <a:pPr algn="l"/>
          <a:r>
            <a:rPr lang="ro-RO" sz="1100" dirty="0"/>
            <a:t>-</a:t>
          </a:r>
          <a:r>
            <a:rPr lang="en-US" sz="1100" dirty="0" err="1"/>
            <a:t>nevoie</a:t>
          </a:r>
          <a:r>
            <a:rPr lang="en-US" sz="1100" dirty="0"/>
            <a:t> </a:t>
          </a:r>
          <a:r>
            <a:rPr lang="en-US" sz="1100" dirty="0" err="1"/>
            <a:t>unui</a:t>
          </a:r>
          <a:r>
            <a:rPr lang="en-US" sz="1100" dirty="0"/>
            <a:t> </a:t>
          </a:r>
          <a:r>
            <a:rPr lang="en-US" sz="1100" dirty="0" err="1"/>
            <a:t>climat</a:t>
          </a:r>
          <a:r>
            <a:rPr lang="en-US" sz="1100" dirty="0"/>
            <a:t> </a:t>
          </a:r>
          <a:r>
            <a:rPr lang="en-US" sz="1100" dirty="0" err="1"/>
            <a:t>favorabil</a:t>
          </a:r>
          <a:r>
            <a:rPr lang="en-US" sz="1100" dirty="0"/>
            <a:t> / </a:t>
          </a:r>
          <a:r>
            <a:rPr lang="en-US" sz="1100" dirty="0" err="1"/>
            <a:t>mediu</a:t>
          </a:r>
          <a:r>
            <a:rPr lang="en-US" sz="1100" dirty="0"/>
            <a:t> </a:t>
          </a:r>
          <a:r>
            <a:rPr lang="en-US" sz="1100" dirty="0" err="1"/>
            <a:t>securizant</a:t>
          </a:r>
          <a:r>
            <a:rPr lang="en-US" sz="1100" dirty="0"/>
            <a:t>, </a:t>
          </a:r>
          <a:r>
            <a:rPr lang="en-US" sz="1100" dirty="0" err="1"/>
            <a:t>armonios</a:t>
          </a:r>
          <a:r>
            <a:rPr lang="en-US" sz="1100" dirty="0"/>
            <a:t>, </a:t>
          </a:r>
          <a:r>
            <a:rPr lang="en-US" sz="1100" dirty="0" err="1"/>
            <a:t>în</a:t>
          </a:r>
          <a:r>
            <a:rPr lang="en-US" sz="1100" dirty="0"/>
            <a:t> care </a:t>
          </a:r>
          <a:r>
            <a:rPr lang="en-US" sz="1100" dirty="0" err="1"/>
            <a:t>există</a:t>
          </a:r>
          <a:r>
            <a:rPr lang="en-US" sz="1100" dirty="0"/>
            <a:t> </a:t>
          </a:r>
          <a:r>
            <a:rPr lang="en-US" sz="1100" dirty="0" err="1"/>
            <a:t>toate</a:t>
          </a:r>
          <a:r>
            <a:rPr lang="en-US" sz="1100" dirty="0"/>
            <a:t> </a:t>
          </a:r>
          <a:r>
            <a:rPr lang="en-US" sz="1100" dirty="0" err="1"/>
            <a:t>resursele</a:t>
          </a:r>
          <a:r>
            <a:rPr lang="en-US" sz="1100" dirty="0"/>
            <a:t> </a:t>
          </a:r>
          <a:r>
            <a:rPr lang="en-US" sz="1100" dirty="0" err="1"/>
            <a:t>necesare</a:t>
          </a:r>
          <a:r>
            <a:rPr lang="en-US" sz="1100" dirty="0"/>
            <a:t> pentru </a:t>
          </a:r>
          <a:r>
            <a:rPr lang="en-US" sz="1100" dirty="0" err="1"/>
            <a:t>satisfacerea</a:t>
          </a:r>
          <a:r>
            <a:rPr lang="en-US" sz="1100" dirty="0"/>
            <a:t> </a:t>
          </a:r>
          <a:r>
            <a:rPr lang="en-US" sz="1100" dirty="0" err="1"/>
            <a:t>celorlalte</a:t>
          </a:r>
          <a:r>
            <a:rPr lang="en-US" sz="1100" dirty="0"/>
            <a:t> </a:t>
          </a:r>
          <a:r>
            <a:rPr lang="en-US" sz="1100" dirty="0" err="1"/>
            <a:t>nevoi</a:t>
          </a:r>
          <a:r>
            <a:rPr lang="en-US" sz="1100" dirty="0"/>
            <a:t>.</a:t>
          </a:r>
        </a:p>
        <a:p>
          <a:pPr algn="l"/>
          <a:r>
            <a:rPr lang="ro-RO" sz="1100" dirty="0"/>
            <a:t>-</a:t>
          </a:r>
          <a:r>
            <a:rPr lang="en-US" sz="1100" dirty="0" err="1"/>
            <a:t>nevoie</a:t>
          </a:r>
          <a:r>
            <a:rPr lang="en-US" sz="1100" dirty="0"/>
            <a:t> de </a:t>
          </a:r>
          <a:r>
            <a:rPr lang="en-US" sz="1100" dirty="0" err="1"/>
            <a:t>stabilire</a:t>
          </a:r>
          <a:r>
            <a:rPr lang="ro-RO" sz="1100" dirty="0"/>
            <a:t> </a:t>
          </a:r>
          <a:r>
            <a:rPr lang="en-US" sz="1100" dirty="0"/>
            <a:t>a </a:t>
          </a:r>
          <a:r>
            <a:rPr lang="en-US" sz="1100" dirty="0" err="1"/>
            <a:t>unor</a:t>
          </a:r>
          <a:r>
            <a:rPr lang="en-US" sz="1100" dirty="0"/>
            <a:t> </a:t>
          </a:r>
          <a:r>
            <a:rPr lang="en-US" sz="1100" dirty="0" err="1"/>
            <a:t>limite</a:t>
          </a:r>
          <a:r>
            <a:rPr lang="en-US" sz="1100" dirty="0"/>
            <a:t> </a:t>
          </a:r>
          <a:r>
            <a:rPr lang="en-US" sz="1100" dirty="0" err="1"/>
            <a:t>dar</a:t>
          </a:r>
          <a:r>
            <a:rPr lang="en-US" sz="1100" dirty="0"/>
            <a:t> </a:t>
          </a:r>
          <a:r>
            <a:rPr lang="en-US" sz="1100" dirty="0" err="1"/>
            <a:t>şi</a:t>
          </a:r>
          <a:r>
            <a:rPr lang="en-US" sz="1100" dirty="0"/>
            <a:t> de </a:t>
          </a:r>
          <a:r>
            <a:rPr lang="en-US" sz="1100" dirty="0" err="1"/>
            <a:t>sprijin</a:t>
          </a:r>
          <a:r>
            <a:rPr lang="en-US" sz="1100" dirty="0"/>
            <a:t> </a:t>
          </a:r>
          <a:r>
            <a:rPr lang="en-US" sz="1100" dirty="0" err="1"/>
            <a:t>şi</a:t>
          </a:r>
          <a:r>
            <a:rPr lang="en-US" sz="1100" dirty="0"/>
            <a:t> </a:t>
          </a:r>
          <a:r>
            <a:rPr lang="en-US" sz="1100" dirty="0" err="1"/>
            <a:t>suport</a:t>
          </a:r>
          <a:r>
            <a:rPr lang="en-US" sz="1100" dirty="0"/>
            <a:t> pentru a </a:t>
          </a:r>
          <a:r>
            <a:rPr lang="en-US" sz="1100" dirty="0" err="1"/>
            <a:t>învăţa</a:t>
          </a:r>
          <a:r>
            <a:rPr lang="en-US" sz="1100" dirty="0"/>
            <a:t> </a:t>
          </a:r>
          <a:r>
            <a:rPr lang="en-US" sz="1100" dirty="0" err="1"/>
            <a:t>să</a:t>
          </a:r>
          <a:r>
            <a:rPr lang="en-US" sz="1100" dirty="0"/>
            <a:t> le </a:t>
          </a:r>
          <a:r>
            <a:rPr lang="en-US" sz="1100" dirty="0" err="1"/>
            <a:t>respecte</a:t>
          </a:r>
          <a:r>
            <a:rPr lang="en-US" sz="1100" dirty="0"/>
            <a:t>/ de </a:t>
          </a:r>
          <a:r>
            <a:rPr lang="en-US" sz="1100" dirty="0" err="1"/>
            <a:t>ghidare</a:t>
          </a:r>
          <a:r>
            <a:rPr lang="en-US" sz="1100" dirty="0"/>
            <a:t>, </a:t>
          </a:r>
          <a:r>
            <a:rPr lang="en-US" sz="1100" dirty="0" err="1"/>
            <a:t>direcţionare</a:t>
          </a:r>
          <a:r>
            <a:rPr lang="en-US" sz="1100" dirty="0"/>
            <a:t> </a:t>
          </a:r>
          <a:r>
            <a:rPr lang="en-US" sz="1100" dirty="0" err="1"/>
            <a:t>spre</a:t>
          </a:r>
          <a:r>
            <a:rPr lang="en-US" sz="1100" dirty="0"/>
            <a:t> </a:t>
          </a:r>
          <a:r>
            <a:rPr lang="en-US" sz="1100" dirty="0" err="1"/>
            <a:t>drumul</a:t>
          </a:r>
          <a:r>
            <a:rPr lang="en-US" sz="1100" dirty="0"/>
            <a:t> </a:t>
          </a:r>
          <a:r>
            <a:rPr lang="en-US" sz="1100" dirty="0" err="1"/>
            <a:t>corect</a:t>
          </a:r>
          <a:r>
            <a:rPr lang="en-US" sz="1100" dirty="0"/>
            <a:t> </a:t>
          </a:r>
          <a:r>
            <a:rPr lang="en-US" sz="1100" dirty="0" err="1"/>
            <a:t>alături</a:t>
          </a:r>
          <a:r>
            <a:rPr lang="en-US" sz="1100" dirty="0"/>
            <a:t> de </a:t>
          </a:r>
          <a:r>
            <a:rPr lang="en-US" sz="1100" dirty="0" err="1"/>
            <a:t>ceilalţi</a:t>
          </a:r>
          <a:r>
            <a:rPr lang="en-US" sz="1100" dirty="0"/>
            <a:t>, </a:t>
          </a:r>
        </a:p>
        <a:p>
          <a:pPr algn="l"/>
          <a:r>
            <a:rPr lang="ro-RO" sz="1100" dirty="0"/>
            <a:t>-</a:t>
          </a:r>
          <a:r>
            <a:rPr lang="en-US" sz="1100" dirty="0" err="1"/>
            <a:t>nevoie</a:t>
          </a:r>
          <a:r>
            <a:rPr lang="en-US" sz="1100" dirty="0"/>
            <a:t> de </a:t>
          </a:r>
          <a:r>
            <a:rPr lang="en-US" sz="1100" dirty="0" err="1"/>
            <a:t>acceptare</a:t>
          </a:r>
          <a:r>
            <a:rPr lang="en-US" sz="1100" dirty="0"/>
            <a:t>/ a fi </a:t>
          </a:r>
          <a:r>
            <a:rPr lang="en-US" sz="1100" dirty="0" err="1"/>
            <a:t>tratat</a:t>
          </a:r>
          <a:r>
            <a:rPr lang="en-US" sz="1100" dirty="0"/>
            <a:t> cu respect </a:t>
          </a:r>
          <a:r>
            <a:rPr lang="en-US" sz="1100" dirty="0" err="1"/>
            <a:t>şi</a:t>
          </a:r>
          <a:r>
            <a:rPr lang="en-US" sz="1100" dirty="0"/>
            <a:t> </a:t>
          </a:r>
          <a:r>
            <a:rPr lang="en-US" sz="1100" dirty="0" err="1"/>
            <a:t>aceptat</a:t>
          </a:r>
          <a:r>
            <a:rPr lang="en-US" sz="1100" dirty="0"/>
            <a:t>, </a:t>
          </a:r>
          <a:r>
            <a:rPr lang="en-US" sz="1100" dirty="0" err="1"/>
            <a:t>indiferent</a:t>
          </a:r>
          <a:r>
            <a:rPr lang="en-US" sz="1100" dirty="0"/>
            <a:t> de </a:t>
          </a:r>
          <a:r>
            <a:rPr lang="en-US" sz="1100" dirty="0" err="1"/>
            <a:t>statut</a:t>
          </a:r>
          <a:r>
            <a:rPr lang="en-US" sz="1100" dirty="0"/>
            <a:t>, stare a </a:t>
          </a:r>
          <a:r>
            <a:rPr lang="en-US" sz="1100" dirty="0" err="1"/>
            <a:t>sănătăţii</a:t>
          </a:r>
          <a:r>
            <a:rPr lang="en-US" sz="1100" dirty="0"/>
            <a:t>, </a:t>
          </a:r>
          <a:r>
            <a:rPr lang="en-US" sz="1100" dirty="0" err="1"/>
            <a:t>etnie</a:t>
          </a:r>
          <a:r>
            <a:rPr lang="en-US" sz="1100" dirty="0"/>
            <a:t> etc. </a:t>
          </a:r>
          <a:endParaRPr lang="en-US" sz="1100" b="1" dirty="0"/>
        </a:p>
      </dgm:t>
    </dgm:pt>
    <dgm:pt modelId="{1F7DCCB1-21C5-491E-B604-A94CDC145D9D}" type="sibTrans" cxnId="{66916031-80DA-4E28-A61B-71D15F26CE57}">
      <dgm:prSet/>
      <dgm:spPr/>
      <dgm:t>
        <a:bodyPr/>
        <a:lstStyle/>
        <a:p>
          <a:endParaRPr lang="en-US" sz="1400" b="1"/>
        </a:p>
      </dgm:t>
    </dgm:pt>
    <dgm:pt modelId="{C7AF82DE-82E0-4FF4-B13C-7D312CD853DE}" type="parTrans" cxnId="{66916031-80DA-4E28-A61B-71D15F26CE57}">
      <dgm:prSet custT="1"/>
      <dgm:spPr/>
      <dgm:t>
        <a:bodyPr/>
        <a:lstStyle/>
        <a:p>
          <a:endParaRPr lang="en-US" sz="1400" b="1"/>
        </a:p>
      </dgm:t>
    </dgm:pt>
    <dgm:pt modelId="{8D0F2A5E-7542-4EC0-8C51-0CB9707BAA9B}">
      <dgm:prSet phldrT="[Text]" custT="1"/>
      <dgm:spPr/>
      <dgm:t>
        <a:bodyPr/>
        <a:lstStyle/>
        <a:p>
          <a:pPr algn="just"/>
          <a:r>
            <a:rPr lang="ro-RO" sz="1100" dirty="0"/>
            <a:t>- </a:t>
          </a:r>
          <a:r>
            <a:rPr lang="en-US" sz="1100" dirty="0" err="1"/>
            <a:t>nevoie</a:t>
          </a:r>
          <a:r>
            <a:rPr lang="en-US" sz="1100" dirty="0"/>
            <a:t> de </a:t>
          </a:r>
          <a:r>
            <a:rPr lang="en-US" sz="1100" dirty="0" err="1"/>
            <a:t>încurajare</a:t>
          </a:r>
          <a:r>
            <a:rPr lang="en-US" sz="1100" dirty="0"/>
            <a:t>, </a:t>
          </a:r>
          <a:r>
            <a:rPr lang="en-US" sz="1100" dirty="0" err="1"/>
            <a:t>stimulare</a:t>
          </a:r>
          <a:r>
            <a:rPr lang="en-US" sz="1100" dirty="0"/>
            <a:t> </a:t>
          </a:r>
          <a:r>
            <a:rPr lang="en-US" sz="1100" dirty="0" err="1"/>
            <a:t>şi</a:t>
          </a:r>
          <a:r>
            <a:rPr lang="en-US" sz="1100" dirty="0"/>
            <a:t> </a:t>
          </a:r>
          <a:r>
            <a:rPr lang="en-US" sz="1100" dirty="0" err="1"/>
            <a:t>apreciere</a:t>
          </a:r>
          <a:r>
            <a:rPr lang="en-US" sz="1100" dirty="0"/>
            <a:t>/</a:t>
          </a:r>
          <a:r>
            <a:rPr lang="en-US" sz="1100" dirty="0" err="1"/>
            <a:t>însoţire</a:t>
          </a:r>
          <a:r>
            <a:rPr lang="en-US" sz="1100" dirty="0"/>
            <a:t> de un </a:t>
          </a:r>
          <a:r>
            <a:rPr lang="en-US" sz="1100" dirty="0" err="1"/>
            <a:t>cuvant</a:t>
          </a:r>
          <a:r>
            <a:rPr lang="en-US" sz="1100" dirty="0"/>
            <a:t> de</a:t>
          </a:r>
          <a:r>
            <a:rPr lang="ro-RO" sz="1100" dirty="0"/>
            <a:t> </a:t>
          </a:r>
          <a:r>
            <a:rPr lang="en-US" sz="1100" dirty="0" err="1"/>
            <a:t>incurajare</a:t>
          </a:r>
          <a:r>
            <a:rPr lang="en-US" sz="1100" dirty="0"/>
            <a:t>, de un </a:t>
          </a:r>
          <a:r>
            <a:rPr lang="en-US" sz="1100" dirty="0" err="1"/>
            <a:t>zambet</a:t>
          </a:r>
          <a:r>
            <a:rPr lang="en-US" sz="1100" dirty="0"/>
            <a:t> </a:t>
          </a:r>
          <a:r>
            <a:rPr lang="en-US" sz="1100" dirty="0" err="1"/>
            <a:t>sau</a:t>
          </a:r>
          <a:r>
            <a:rPr lang="en-US" sz="1100" dirty="0"/>
            <a:t> de alt </a:t>
          </a:r>
          <a:r>
            <a:rPr lang="en-US" sz="1100" dirty="0" err="1"/>
            <a:t>imbold</a:t>
          </a:r>
          <a:r>
            <a:rPr lang="en-US" sz="1100" dirty="0"/>
            <a:t>.</a:t>
          </a:r>
        </a:p>
        <a:p>
          <a:pPr algn="just"/>
          <a:r>
            <a:rPr lang="ro-RO" sz="1100" dirty="0"/>
            <a:t>-</a:t>
          </a:r>
          <a:r>
            <a:rPr lang="en-US" sz="1100" dirty="0" err="1"/>
            <a:t>nevoie</a:t>
          </a:r>
          <a:r>
            <a:rPr lang="en-US" sz="1100" dirty="0"/>
            <a:t> </a:t>
          </a:r>
          <a:r>
            <a:rPr lang="en-US" sz="1100" dirty="0" err="1"/>
            <a:t>să-şi</a:t>
          </a:r>
          <a:r>
            <a:rPr lang="en-US" sz="1100" dirty="0"/>
            <a:t> </a:t>
          </a:r>
          <a:r>
            <a:rPr lang="en-US" sz="1100" dirty="0" err="1"/>
            <a:t>asume</a:t>
          </a:r>
          <a:r>
            <a:rPr lang="en-US" sz="1100" dirty="0"/>
            <a:t> </a:t>
          </a:r>
          <a:r>
            <a:rPr lang="en-US" sz="1100" dirty="0" err="1"/>
            <a:t>responsabilităţi</a:t>
          </a:r>
          <a:r>
            <a:rPr lang="en-US" sz="1100" dirty="0"/>
            <a:t> /</a:t>
          </a:r>
          <a:r>
            <a:rPr lang="ro-RO" sz="1100" dirty="0"/>
            <a:t> alegeri informate / </a:t>
          </a:r>
          <a:r>
            <a:rPr lang="en-US" sz="1100" dirty="0" err="1"/>
            <a:t>asumare</a:t>
          </a:r>
          <a:r>
            <a:rPr lang="ro-RO" sz="1100" dirty="0"/>
            <a:t> de riscuri</a:t>
          </a:r>
        </a:p>
        <a:p>
          <a:pPr algn="just"/>
          <a:r>
            <a:rPr lang="ro-RO" sz="1100" dirty="0"/>
            <a:t>- </a:t>
          </a:r>
          <a:r>
            <a:rPr lang="en-US" sz="1100" dirty="0"/>
            <a:t>persoana are </a:t>
          </a:r>
          <a:r>
            <a:rPr lang="en-US" sz="1100" dirty="0" err="1"/>
            <a:t>nevoie</a:t>
          </a:r>
          <a:r>
            <a:rPr lang="en-US" sz="1100" dirty="0"/>
            <a:t> de un </a:t>
          </a:r>
          <a:r>
            <a:rPr lang="en-US" sz="1100" dirty="0" err="1"/>
            <a:t>nume</a:t>
          </a:r>
          <a:r>
            <a:rPr lang="en-US" sz="1100" dirty="0"/>
            <a:t>, de a fi </a:t>
          </a:r>
          <a:r>
            <a:rPr lang="en-US" sz="1100" dirty="0" err="1"/>
            <a:t>numit</a:t>
          </a:r>
          <a:r>
            <a:rPr lang="en-US" sz="1100" dirty="0"/>
            <a:t>/</a:t>
          </a:r>
          <a:r>
            <a:rPr lang="en-US" sz="1100" i="1" dirty="0"/>
            <a:t> </a:t>
          </a:r>
          <a:r>
            <a:rPr lang="en-US" sz="1100" dirty="0" err="1"/>
            <a:t>numele</a:t>
          </a:r>
          <a:r>
            <a:rPr lang="en-US" sz="1100" dirty="0"/>
            <a:t> face parte din </a:t>
          </a:r>
          <a:r>
            <a:rPr lang="en-US" sz="1100" dirty="0" err="1"/>
            <a:t>imaginea</a:t>
          </a:r>
          <a:r>
            <a:rPr lang="ro-RO" sz="1100" dirty="0"/>
            <a:t> </a:t>
          </a:r>
          <a:r>
            <a:rPr lang="en-US" sz="1100" dirty="0"/>
            <a:t>de sine </a:t>
          </a:r>
          <a:r>
            <a:rPr lang="en-US" sz="1100" dirty="0" err="1"/>
            <a:t>şi</a:t>
          </a:r>
          <a:r>
            <a:rPr lang="en-US" sz="1100" dirty="0"/>
            <a:t> din </a:t>
          </a:r>
          <a:r>
            <a:rPr lang="en-US" sz="1100" dirty="0" err="1"/>
            <a:t>personalitate</a:t>
          </a:r>
          <a:r>
            <a:rPr lang="en-US" sz="1100" dirty="0"/>
            <a:t>.</a:t>
          </a:r>
          <a:endParaRPr lang="en-US" sz="1100" b="1" dirty="0"/>
        </a:p>
      </dgm:t>
    </dgm:pt>
    <dgm:pt modelId="{4788A5D6-7E15-48A5-ABE4-C72C327B32B8}" type="sibTrans" cxnId="{3E4A9E3F-7C9A-4403-870B-3D4A8471F7B9}">
      <dgm:prSet/>
      <dgm:spPr/>
      <dgm:t>
        <a:bodyPr/>
        <a:lstStyle/>
        <a:p>
          <a:endParaRPr lang="en-US" sz="1400" b="1"/>
        </a:p>
      </dgm:t>
    </dgm:pt>
    <dgm:pt modelId="{7FD3C070-3E28-43B3-93F1-64270E62886E}" type="parTrans" cxnId="{3E4A9E3F-7C9A-4403-870B-3D4A8471F7B9}">
      <dgm:prSet custT="1"/>
      <dgm:spPr/>
      <dgm:t>
        <a:bodyPr/>
        <a:lstStyle/>
        <a:p>
          <a:endParaRPr lang="en-US" sz="1400" b="1"/>
        </a:p>
      </dgm:t>
    </dgm:pt>
    <dgm:pt modelId="{9D2D3EC4-6BD8-47F4-B569-1E7E066EE03F}" type="pres">
      <dgm:prSet presAssocID="{158FABAC-CE0B-48EE-AF69-A914C632300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404B0AB-7ADB-4BF3-BC85-5BC8210C5A72}" type="pres">
      <dgm:prSet presAssocID="{72A080AF-836C-4FCC-8F7D-F21E0760769E}" presName="hierRoot1" presStyleCnt="0"/>
      <dgm:spPr/>
    </dgm:pt>
    <dgm:pt modelId="{F631F10A-9C6C-470E-8067-1BD6842C9367}" type="pres">
      <dgm:prSet presAssocID="{72A080AF-836C-4FCC-8F7D-F21E0760769E}" presName="composite" presStyleCnt="0"/>
      <dgm:spPr/>
    </dgm:pt>
    <dgm:pt modelId="{604103D1-211D-410D-BC1A-457A3BA59D1D}" type="pres">
      <dgm:prSet presAssocID="{72A080AF-836C-4FCC-8F7D-F21E0760769E}" presName="background" presStyleLbl="node0" presStyleIdx="0" presStyleCnt="1"/>
      <dgm:spPr/>
    </dgm:pt>
    <dgm:pt modelId="{EFD2E686-2567-4CF1-89EC-3E1F91248A1C}" type="pres">
      <dgm:prSet presAssocID="{72A080AF-836C-4FCC-8F7D-F21E0760769E}" presName="text" presStyleLbl="fgAcc0" presStyleIdx="0" presStyleCnt="1" custScaleX="125803" custScaleY="109351" custLinFactNeighborX="1688" custLinFactNeighborY="8977">
        <dgm:presLayoutVars>
          <dgm:chPref val="3"/>
        </dgm:presLayoutVars>
      </dgm:prSet>
      <dgm:spPr/>
    </dgm:pt>
    <dgm:pt modelId="{9955AA83-0CCC-41B8-AF62-1B20D01CB295}" type="pres">
      <dgm:prSet presAssocID="{72A080AF-836C-4FCC-8F7D-F21E0760769E}" presName="hierChild2" presStyleCnt="0"/>
      <dgm:spPr/>
    </dgm:pt>
    <dgm:pt modelId="{7D48C99B-C4DB-41BE-B5EF-51D815742C4B}" type="pres">
      <dgm:prSet presAssocID="{7FD3C070-3E28-43B3-93F1-64270E62886E}" presName="Name10" presStyleLbl="parChTrans1D2" presStyleIdx="0" presStyleCnt="2"/>
      <dgm:spPr/>
    </dgm:pt>
    <dgm:pt modelId="{6E7779D7-2FAB-4E9A-83B9-139635246CCA}" type="pres">
      <dgm:prSet presAssocID="{8D0F2A5E-7542-4EC0-8C51-0CB9707BAA9B}" presName="hierRoot2" presStyleCnt="0"/>
      <dgm:spPr/>
    </dgm:pt>
    <dgm:pt modelId="{FC84A813-2EE0-4B54-8FBC-11A80887F86B}" type="pres">
      <dgm:prSet presAssocID="{8D0F2A5E-7542-4EC0-8C51-0CB9707BAA9B}" presName="composite2" presStyleCnt="0"/>
      <dgm:spPr/>
    </dgm:pt>
    <dgm:pt modelId="{EB16B291-D0C7-4CF0-8B05-EE154C81BDB4}" type="pres">
      <dgm:prSet presAssocID="{8D0F2A5E-7542-4EC0-8C51-0CB9707BAA9B}" presName="background2" presStyleLbl="node2" presStyleIdx="0" presStyleCnt="2"/>
      <dgm:spPr/>
    </dgm:pt>
    <dgm:pt modelId="{70FF527A-A584-4A31-913C-E2AE1E7A1C93}" type="pres">
      <dgm:prSet presAssocID="{8D0F2A5E-7542-4EC0-8C51-0CB9707BAA9B}" presName="text2" presStyleLbl="fgAcc2" presStyleIdx="0" presStyleCnt="2" custScaleX="102622" custScaleY="116976">
        <dgm:presLayoutVars>
          <dgm:chPref val="3"/>
        </dgm:presLayoutVars>
      </dgm:prSet>
      <dgm:spPr/>
    </dgm:pt>
    <dgm:pt modelId="{DB58297F-50F2-4E9B-812D-B90D9BF30EDE}" type="pres">
      <dgm:prSet presAssocID="{8D0F2A5E-7542-4EC0-8C51-0CB9707BAA9B}" presName="hierChild3" presStyleCnt="0"/>
      <dgm:spPr/>
    </dgm:pt>
    <dgm:pt modelId="{464B0EF2-4959-49F3-82A7-577061B04A81}" type="pres">
      <dgm:prSet presAssocID="{C7AF82DE-82E0-4FF4-B13C-7D312CD853DE}" presName="Name10" presStyleLbl="parChTrans1D2" presStyleIdx="1" presStyleCnt="2"/>
      <dgm:spPr/>
    </dgm:pt>
    <dgm:pt modelId="{D4868352-E3F7-42B7-939B-832CD675D8A7}" type="pres">
      <dgm:prSet presAssocID="{323540C8-8295-4B25-8AE2-8E1FAB523FF0}" presName="hierRoot2" presStyleCnt="0"/>
      <dgm:spPr/>
    </dgm:pt>
    <dgm:pt modelId="{408AA8BC-CF55-4AC7-8F26-EFF762BF9E64}" type="pres">
      <dgm:prSet presAssocID="{323540C8-8295-4B25-8AE2-8E1FAB523FF0}" presName="composite2" presStyleCnt="0"/>
      <dgm:spPr/>
    </dgm:pt>
    <dgm:pt modelId="{5DAFBE38-9940-4F63-BB42-9B3E7A04EFEF}" type="pres">
      <dgm:prSet presAssocID="{323540C8-8295-4B25-8AE2-8E1FAB523FF0}" presName="background2" presStyleLbl="node2" presStyleIdx="1" presStyleCnt="2"/>
      <dgm:spPr/>
    </dgm:pt>
    <dgm:pt modelId="{415C4850-EA5E-4AC1-8765-C2DAC54A1507}" type="pres">
      <dgm:prSet presAssocID="{323540C8-8295-4B25-8AE2-8E1FAB523FF0}" presName="text2" presStyleLbl="fgAcc2" presStyleIdx="1" presStyleCnt="2" custScaleX="100704" custScaleY="114890">
        <dgm:presLayoutVars>
          <dgm:chPref val="3"/>
        </dgm:presLayoutVars>
      </dgm:prSet>
      <dgm:spPr/>
    </dgm:pt>
    <dgm:pt modelId="{2C6F3FA9-6215-4DEA-8FAC-68A519BBB6A0}" type="pres">
      <dgm:prSet presAssocID="{323540C8-8295-4B25-8AE2-8E1FAB523FF0}" presName="hierChild3" presStyleCnt="0"/>
      <dgm:spPr/>
    </dgm:pt>
  </dgm:ptLst>
  <dgm:cxnLst>
    <dgm:cxn modelId="{6E7D9102-53BB-481C-BD50-194ACBCAB634}" type="presOf" srcId="{158FABAC-CE0B-48EE-AF69-A914C632300E}" destId="{9D2D3EC4-6BD8-47F4-B569-1E7E066EE03F}" srcOrd="0" destOrd="0" presId="urn:microsoft.com/office/officeart/2005/8/layout/hierarchy1"/>
    <dgm:cxn modelId="{66916031-80DA-4E28-A61B-71D15F26CE57}" srcId="{72A080AF-836C-4FCC-8F7D-F21E0760769E}" destId="{323540C8-8295-4B25-8AE2-8E1FAB523FF0}" srcOrd="1" destOrd="0" parTransId="{C7AF82DE-82E0-4FF4-B13C-7D312CD853DE}" sibTransId="{1F7DCCB1-21C5-491E-B604-A94CDC145D9D}"/>
    <dgm:cxn modelId="{B278023A-29E5-4B44-ABC0-AA92879B5516}" srcId="{158FABAC-CE0B-48EE-AF69-A914C632300E}" destId="{72A080AF-836C-4FCC-8F7D-F21E0760769E}" srcOrd="0" destOrd="0" parTransId="{16768480-7BAC-4FC0-80DE-064D518EA819}" sibTransId="{E1156898-3AD9-4053-91A6-0A34904D617E}"/>
    <dgm:cxn modelId="{3E4A9E3F-7C9A-4403-870B-3D4A8471F7B9}" srcId="{72A080AF-836C-4FCC-8F7D-F21E0760769E}" destId="{8D0F2A5E-7542-4EC0-8C51-0CB9707BAA9B}" srcOrd="0" destOrd="0" parTransId="{7FD3C070-3E28-43B3-93F1-64270E62886E}" sibTransId="{4788A5D6-7E15-48A5-ABE4-C72C327B32B8}"/>
    <dgm:cxn modelId="{1A3B724A-5427-4F68-B684-7BA47FFC5EFA}" type="presOf" srcId="{323540C8-8295-4B25-8AE2-8E1FAB523FF0}" destId="{415C4850-EA5E-4AC1-8765-C2DAC54A1507}" srcOrd="0" destOrd="0" presId="urn:microsoft.com/office/officeart/2005/8/layout/hierarchy1"/>
    <dgm:cxn modelId="{B219416C-AC02-4A48-A64D-118BB55A4F5C}" type="presOf" srcId="{72A080AF-836C-4FCC-8F7D-F21E0760769E}" destId="{EFD2E686-2567-4CF1-89EC-3E1F91248A1C}" srcOrd="0" destOrd="0" presId="urn:microsoft.com/office/officeart/2005/8/layout/hierarchy1"/>
    <dgm:cxn modelId="{A4C51171-1581-4C5F-9D70-76320D374363}" type="presOf" srcId="{7FD3C070-3E28-43B3-93F1-64270E62886E}" destId="{7D48C99B-C4DB-41BE-B5EF-51D815742C4B}" srcOrd="0" destOrd="0" presId="urn:microsoft.com/office/officeart/2005/8/layout/hierarchy1"/>
    <dgm:cxn modelId="{30528182-0349-41E3-BB21-8064F214CF14}" type="presOf" srcId="{8D0F2A5E-7542-4EC0-8C51-0CB9707BAA9B}" destId="{70FF527A-A584-4A31-913C-E2AE1E7A1C93}" srcOrd="0" destOrd="0" presId="urn:microsoft.com/office/officeart/2005/8/layout/hierarchy1"/>
    <dgm:cxn modelId="{59C32FC7-7D50-4BCB-AFE7-21CEB745A5AF}" type="presOf" srcId="{C7AF82DE-82E0-4FF4-B13C-7D312CD853DE}" destId="{464B0EF2-4959-49F3-82A7-577061B04A81}" srcOrd="0" destOrd="0" presId="urn:microsoft.com/office/officeart/2005/8/layout/hierarchy1"/>
    <dgm:cxn modelId="{2B743BB0-4B6B-46B7-8213-2AB8622C137E}" type="presParOf" srcId="{9D2D3EC4-6BD8-47F4-B569-1E7E066EE03F}" destId="{0404B0AB-7ADB-4BF3-BC85-5BC8210C5A72}" srcOrd="0" destOrd="0" presId="urn:microsoft.com/office/officeart/2005/8/layout/hierarchy1"/>
    <dgm:cxn modelId="{0084C5EA-F16C-4D98-B957-6D4135A87924}" type="presParOf" srcId="{0404B0AB-7ADB-4BF3-BC85-5BC8210C5A72}" destId="{F631F10A-9C6C-470E-8067-1BD6842C9367}" srcOrd="0" destOrd="0" presId="urn:microsoft.com/office/officeart/2005/8/layout/hierarchy1"/>
    <dgm:cxn modelId="{530D52CE-6529-4B69-9152-8176B8B1B76D}" type="presParOf" srcId="{F631F10A-9C6C-470E-8067-1BD6842C9367}" destId="{604103D1-211D-410D-BC1A-457A3BA59D1D}" srcOrd="0" destOrd="0" presId="urn:microsoft.com/office/officeart/2005/8/layout/hierarchy1"/>
    <dgm:cxn modelId="{EB35358B-1737-43B1-B4CC-865E9C560106}" type="presParOf" srcId="{F631F10A-9C6C-470E-8067-1BD6842C9367}" destId="{EFD2E686-2567-4CF1-89EC-3E1F91248A1C}" srcOrd="1" destOrd="0" presId="urn:microsoft.com/office/officeart/2005/8/layout/hierarchy1"/>
    <dgm:cxn modelId="{AD6F349B-1FE7-4C05-987C-BD24FA293DDC}" type="presParOf" srcId="{0404B0AB-7ADB-4BF3-BC85-5BC8210C5A72}" destId="{9955AA83-0CCC-41B8-AF62-1B20D01CB295}" srcOrd="1" destOrd="0" presId="urn:microsoft.com/office/officeart/2005/8/layout/hierarchy1"/>
    <dgm:cxn modelId="{C7E155AE-9A4D-4854-8980-AB9D78514F92}" type="presParOf" srcId="{9955AA83-0CCC-41B8-AF62-1B20D01CB295}" destId="{7D48C99B-C4DB-41BE-B5EF-51D815742C4B}" srcOrd="0" destOrd="0" presId="urn:microsoft.com/office/officeart/2005/8/layout/hierarchy1"/>
    <dgm:cxn modelId="{089D326C-A2F8-46D2-80CC-4F3381FB60F1}" type="presParOf" srcId="{9955AA83-0CCC-41B8-AF62-1B20D01CB295}" destId="{6E7779D7-2FAB-4E9A-83B9-139635246CCA}" srcOrd="1" destOrd="0" presId="urn:microsoft.com/office/officeart/2005/8/layout/hierarchy1"/>
    <dgm:cxn modelId="{15848087-24E9-45AB-8682-BE00667288A6}" type="presParOf" srcId="{6E7779D7-2FAB-4E9A-83B9-139635246CCA}" destId="{FC84A813-2EE0-4B54-8FBC-11A80887F86B}" srcOrd="0" destOrd="0" presId="urn:microsoft.com/office/officeart/2005/8/layout/hierarchy1"/>
    <dgm:cxn modelId="{DCCF6DAA-AEDB-4934-8C94-D0766DACA820}" type="presParOf" srcId="{FC84A813-2EE0-4B54-8FBC-11A80887F86B}" destId="{EB16B291-D0C7-4CF0-8B05-EE154C81BDB4}" srcOrd="0" destOrd="0" presId="urn:microsoft.com/office/officeart/2005/8/layout/hierarchy1"/>
    <dgm:cxn modelId="{0DA4764B-0F01-47F9-9C1E-374F3B9C642A}" type="presParOf" srcId="{FC84A813-2EE0-4B54-8FBC-11A80887F86B}" destId="{70FF527A-A584-4A31-913C-E2AE1E7A1C93}" srcOrd="1" destOrd="0" presId="urn:microsoft.com/office/officeart/2005/8/layout/hierarchy1"/>
    <dgm:cxn modelId="{5FB28704-1B38-41C9-8C88-FBAA6A90BD09}" type="presParOf" srcId="{6E7779D7-2FAB-4E9A-83B9-139635246CCA}" destId="{DB58297F-50F2-4E9B-812D-B90D9BF30EDE}" srcOrd="1" destOrd="0" presId="urn:microsoft.com/office/officeart/2005/8/layout/hierarchy1"/>
    <dgm:cxn modelId="{8D383703-4F51-4E41-8A14-0230EEA178C4}" type="presParOf" srcId="{9955AA83-0CCC-41B8-AF62-1B20D01CB295}" destId="{464B0EF2-4959-49F3-82A7-577061B04A81}" srcOrd="2" destOrd="0" presId="urn:microsoft.com/office/officeart/2005/8/layout/hierarchy1"/>
    <dgm:cxn modelId="{21EF59C1-B453-413A-85EF-F0C9652F9C1E}" type="presParOf" srcId="{9955AA83-0CCC-41B8-AF62-1B20D01CB295}" destId="{D4868352-E3F7-42B7-939B-832CD675D8A7}" srcOrd="3" destOrd="0" presId="urn:microsoft.com/office/officeart/2005/8/layout/hierarchy1"/>
    <dgm:cxn modelId="{7173F21D-FDC3-426D-9AA0-659F97C10E97}" type="presParOf" srcId="{D4868352-E3F7-42B7-939B-832CD675D8A7}" destId="{408AA8BC-CF55-4AC7-8F26-EFF762BF9E64}" srcOrd="0" destOrd="0" presId="urn:microsoft.com/office/officeart/2005/8/layout/hierarchy1"/>
    <dgm:cxn modelId="{0D950680-3D0D-4F6C-9541-75D2EC176430}" type="presParOf" srcId="{408AA8BC-CF55-4AC7-8F26-EFF762BF9E64}" destId="{5DAFBE38-9940-4F63-BB42-9B3E7A04EFEF}" srcOrd="0" destOrd="0" presId="urn:microsoft.com/office/officeart/2005/8/layout/hierarchy1"/>
    <dgm:cxn modelId="{D286F8C9-0B36-4B2C-AC7A-376CEE99295C}" type="presParOf" srcId="{408AA8BC-CF55-4AC7-8F26-EFF762BF9E64}" destId="{415C4850-EA5E-4AC1-8765-C2DAC54A1507}" srcOrd="1" destOrd="0" presId="urn:microsoft.com/office/officeart/2005/8/layout/hierarchy1"/>
    <dgm:cxn modelId="{C50A2B0A-B9E8-40B7-8D38-05FDDE2A7FAC}" type="presParOf" srcId="{D4868352-E3F7-42B7-939B-832CD675D8A7}" destId="{2C6F3FA9-6215-4DEA-8FAC-68A519BBB6A0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58FABAC-CE0B-48EE-AF69-A914C632300E}" type="doc">
      <dgm:prSet loTypeId="urn:microsoft.com/office/officeart/2005/8/layout/hierarchy5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2A080AF-836C-4FCC-8F7D-F21E0760769E}">
      <dgm:prSet phldrT="[Text]" custT="1"/>
      <dgm:spPr/>
      <dgm:t>
        <a:bodyPr/>
        <a:lstStyle/>
        <a:p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Se recurge la internarea nevoluntară în spitalul de psihiatrie  a unei persoane cu </a:t>
          </a:r>
          <a:r>
            <a:rPr lang="en-US" sz="1400" b="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4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4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dacă se constată că : </a:t>
          </a:r>
          <a:endParaRPr lang="en-US" sz="1400" b="1" dirty="0"/>
        </a:p>
      </dgm:t>
    </dgm:pt>
    <dgm:pt modelId="{16768480-7BAC-4FC0-80DE-064D518EA819}" type="par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E1156898-3AD9-4053-91A6-0A34904D617E}" type="sib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323540C8-8295-4B25-8AE2-8E1FAB523FF0}">
      <dgm:prSet phldrT="[Text]" custT="1"/>
      <dgm:spPr/>
      <dgm:t>
        <a:bodyPr/>
        <a:lstStyle/>
        <a:p>
          <a:pPr algn="ctr"/>
          <a:r>
            <a:rPr lang="ro-RO" alt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Persoana  </a:t>
          </a:r>
          <a:r>
            <a:rPr lang="en-US" sz="1400" b="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4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4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care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judecata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grav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afectată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bolii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(de ex.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, retard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mintal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sever)</a:t>
          </a:r>
          <a:r>
            <a:rPr lang="ro-RO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și 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neinternarea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antrena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gravă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deteriorare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stării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sale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împiedeca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acorde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tratamentul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adecvat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.  </a:t>
          </a:r>
          <a:endParaRPr lang="en-US" sz="1400" b="1" i="0" dirty="0"/>
        </a:p>
      </dgm:t>
    </dgm:pt>
    <dgm:pt modelId="{1F7DCCB1-21C5-491E-B604-A94CDC145D9D}" type="sibTrans" cxnId="{66916031-80DA-4E28-A61B-71D15F26CE57}">
      <dgm:prSet/>
      <dgm:spPr/>
      <dgm:t>
        <a:bodyPr/>
        <a:lstStyle/>
        <a:p>
          <a:endParaRPr lang="en-US" sz="1400" b="1"/>
        </a:p>
      </dgm:t>
    </dgm:pt>
    <dgm:pt modelId="{C7AF82DE-82E0-4FF4-B13C-7D312CD853DE}" type="parTrans" cxnId="{66916031-80DA-4E28-A61B-71D15F26CE57}">
      <dgm:prSet custT="1"/>
      <dgm:spPr/>
      <dgm:t>
        <a:bodyPr/>
        <a:lstStyle/>
        <a:p>
          <a:endParaRPr lang="en-US" sz="1400" b="1"/>
        </a:p>
      </dgm:t>
    </dgm:pt>
    <dgm:pt modelId="{8D0F2A5E-7542-4EC0-8C51-0CB9707BAA9B}">
      <dgm:prSet phldrT="[Text]" custT="1"/>
      <dgm:spPr/>
      <dgm:t>
        <a:bodyPr/>
        <a:lstStyle/>
        <a:p>
          <a:pPr algn="ctr"/>
          <a:r>
            <a:rPr lang="ro-RO" alt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Persoana  </a:t>
          </a:r>
          <a:r>
            <a:rPr lang="en-US" sz="1400" b="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4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4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are un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potenţial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periculozitate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sine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alţii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(de ex.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îşi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pun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propria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viaţă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pericol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suicid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nealimentare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acte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autoagresivitate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pun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pericol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viaţa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altora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acte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heteroagresiune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, ca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persoanelor cu dizabilitate mintală/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psihotici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suicidari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o-RO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psihopaţi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antisociali</a:t>
          </a:r>
          <a:r>
            <a:rPr lang="en-US" sz="1400" i="0" dirty="0"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  <a:endParaRPr lang="en-US" sz="1400" b="1" i="0" dirty="0"/>
        </a:p>
      </dgm:t>
    </dgm:pt>
    <dgm:pt modelId="{4788A5D6-7E15-48A5-ABE4-C72C327B32B8}" type="sibTrans" cxnId="{3E4A9E3F-7C9A-4403-870B-3D4A8471F7B9}">
      <dgm:prSet/>
      <dgm:spPr/>
      <dgm:t>
        <a:bodyPr/>
        <a:lstStyle/>
        <a:p>
          <a:endParaRPr lang="en-US" sz="1400" b="1"/>
        </a:p>
      </dgm:t>
    </dgm:pt>
    <dgm:pt modelId="{7FD3C070-3E28-43B3-93F1-64270E62886E}" type="parTrans" cxnId="{3E4A9E3F-7C9A-4403-870B-3D4A8471F7B9}">
      <dgm:prSet custT="1"/>
      <dgm:spPr/>
      <dgm:t>
        <a:bodyPr/>
        <a:lstStyle/>
        <a:p>
          <a:endParaRPr lang="en-US" sz="1400" b="1"/>
        </a:p>
      </dgm:t>
    </dgm:pt>
    <dgm:pt modelId="{6CF1A5A7-5B83-4F30-BB6D-CCA4F71D1212}" type="pres">
      <dgm:prSet presAssocID="{158FABAC-CE0B-48EE-AF69-A914C632300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1315231-E33B-495B-8B39-C9CE1ECF4A29}" type="pres">
      <dgm:prSet presAssocID="{158FABAC-CE0B-48EE-AF69-A914C632300E}" presName="hierFlow" presStyleCnt="0"/>
      <dgm:spPr/>
    </dgm:pt>
    <dgm:pt modelId="{C36B1FB4-E635-4518-B2C5-1F4D62DD276D}" type="pres">
      <dgm:prSet presAssocID="{158FABAC-CE0B-48EE-AF69-A914C632300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E130BC9-C46A-4EAF-ACE9-F602F2B7DDEB}" type="pres">
      <dgm:prSet presAssocID="{72A080AF-836C-4FCC-8F7D-F21E0760769E}" presName="Name17" presStyleCnt="0"/>
      <dgm:spPr/>
    </dgm:pt>
    <dgm:pt modelId="{C54E9C58-A062-4FEA-8ABD-308C3CD3CE3F}" type="pres">
      <dgm:prSet presAssocID="{72A080AF-836C-4FCC-8F7D-F21E0760769E}" presName="level1Shape" presStyleLbl="node0" presStyleIdx="0" presStyleCnt="1" custScaleY="113316">
        <dgm:presLayoutVars>
          <dgm:chPref val="3"/>
        </dgm:presLayoutVars>
      </dgm:prSet>
      <dgm:spPr/>
    </dgm:pt>
    <dgm:pt modelId="{C4306FF2-536C-4CBB-90F1-C8222564015B}" type="pres">
      <dgm:prSet presAssocID="{72A080AF-836C-4FCC-8F7D-F21E0760769E}" presName="hierChild2" presStyleCnt="0"/>
      <dgm:spPr/>
    </dgm:pt>
    <dgm:pt modelId="{A27FDBEF-C97B-486A-8A9C-CF4F4ACF4DC0}" type="pres">
      <dgm:prSet presAssocID="{7FD3C070-3E28-43B3-93F1-64270E62886E}" presName="Name25" presStyleLbl="parChTrans1D2" presStyleIdx="0" presStyleCnt="2"/>
      <dgm:spPr/>
    </dgm:pt>
    <dgm:pt modelId="{F06D1792-B5FE-4926-9D1A-5074366B104B}" type="pres">
      <dgm:prSet presAssocID="{7FD3C070-3E28-43B3-93F1-64270E62886E}" presName="connTx" presStyleLbl="parChTrans1D2" presStyleIdx="0" presStyleCnt="2"/>
      <dgm:spPr/>
    </dgm:pt>
    <dgm:pt modelId="{791AE376-54C3-4094-98BB-D985F00D168E}" type="pres">
      <dgm:prSet presAssocID="{8D0F2A5E-7542-4EC0-8C51-0CB9707BAA9B}" presName="Name30" presStyleCnt="0"/>
      <dgm:spPr/>
    </dgm:pt>
    <dgm:pt modelId="{C3B12564-FDD0-47C8-82F5-A28991E44B23}" type="pres">
      <dgm:prSet presAssocID="{8D0F2A5E-7542-4EC0-8C51-0CB9707BAA9B}" presName="level2Shape" presStyleLbl="node2" presStyleIdx="0" presStyleCnt="2" custScaleX="117603"/>
      <dgm:spPr/>
    </dgm:pt>
    <dgm:pt modelId="{A7782879-3371-4D52-832F-D0404870D193}" type="pres">
      <dgm:prSet presAssocID="{8D0F2A5E-7542-4EC0-8C51-0CB9707BAA9B}" presName="hierChild3" presStyleCnt="0"/>
      <dgm:spPr/>
    </dgm:pt>
    <dgm:pt modelId="{9D2CB083-F20A-4B33-AA37-9A17883C1BD3}" type="pres">
      <dgm:prSet presAssocID="{C7AF82DE-82E0-4FF4-B13C-7D312CD853DE}" presName="Name25" presStyleLbl="parChTrans1D2" presStyleIdx="1" presStyleCnt="2"/>
      <dgm:spPr/>
    </dgm:pt>
    <dgm:pt modelId="{712B48CF-3F27-4854-962D-2F5B7E0396F3}" type="pres">
      <dgm:prSet presAssocID="{C7AF82DE-82E0-4FF4-B13C-7D312CD853DE}" presName="connTx" presStyleLbl="parChTrans1D2" presStyleIdx="1" presStyleCnt="2"/>
      <dgm:spPr/>
    </dgm:pt>
    <dgm:pt modelId="{D0F4D17D-4963-4E98-8124-BE308D153BE7}" type="pres">
      <dgm:prSet presAssocID="{323540C8-8295-4B25-8AE2-8E1FAB523FF0}" presName="Name30" presStyleCnt="0"/>
      <dgm:spPr/>
    </dgm:pt>
    <dgm:pt modelId="{9831D982-1ECD-4AEA-AF2F-FC4FF9EC1753}" type="pres">
      <dgm:prSet presAssocID="{323540C8-8295-4B25-8AE2-8E1FAB523FF0}" presName="level2Shape" presStyleLbl="node2" presStyleIdx="1" presStyleCnt="2" custScaleX="118819" custScaleY="107976"/>
      <dgm:spPr/>
    </dgm:pt>
    <dgm:pt modelId="{A46085DC-4E0D-4B0C-BE71-1E5BE4E9569E}" type="pres">
      <dgm:prSet presAssocID="{323540C8-8295-4B25-8AE2-8E1FAB523FF0}" presName="hierChild3" presStyleCnt="0"/>
      <dgm:spPr/>
    </dgm:pt>
    <dgm:pt modelId="{B93ABAD2-916E-4304-B5ED-7325C0A26A6E}" type="pres">
      <dgm:prSet presAssocID="{158FABAC-CE0B-48EE-AF69-A914C632300E}" presName="bgShapesFlow" presStyleCnt="0"/>
      <dgm:spPr/>
    </dgm:pt>
  </dgm:ptLst>
  <dgm:cxnLst>
    <dgm:cxn modelId="{66916031-80DA-4E28-A61B-71D15F26CE57}" srcId="{72A080AF-836C-4FCC-8F7D-F21E0760769E}" destId="{323540C8-8295-4B25-8AE2-8E1FAB523FF0}" srcOrd="1" destOrd="0" parTransId="{C7AF82DE-82E0-4FF4-B13C-7D312CD853DE}" sibTransId="{1F7DCCB1-21C5-491E-B604-A94CDC145D9D}"/>
    <dgm:cxn modelId="{B278023A-29E5-4B44-ABC0-AA92879B5516}" srcId="{158FABAC-CE0B-48EE-AF69-A914C632300E}" destId="{72A080AF-836C-4FCC-8F7D-F21E0760769E}" srcOrd="0" destOrd="0" parTransId="{16768480-7BAC-4FC0-80DE-064D518EA819}" sibTransId="{E1156898-3AD9-4053-91A6-0A34904D617E}"/>
    <dgm:cxn modelId="{3E4A9E3F-7C9A-4403-870B-3D4A8471F7B9}" srcId="{72A080AF-836C-4FCC-8F7D-F21E0760769E}" destId="{8D0F2A5E-7542-4EC0-8C51-0CB9707BAA9B}" srcOrd="0" destOrd="0" parTransId="{7FD3C070-3E28-43B3-93F1-64270E62886E}" sibTransId="{4788A5D6-7E15-48A5-ABE4-C72C327B32B8}"/>
    <dgm:cxn modelId="{7B4CED45-CB57-404E-AE06-5D4B93DE79A1}" type="presOf" srcId="{C7AF82DE-82E0-4FF4-B13C-7D312CD853DE}" destId="{9D2CB083-F20A-4B33-AA37-9A17883C1BD3}" srcOrd="0" destOrd="0" presId="urn:microsoft.com/office/officeart/2005/8/layout/hierarchy5"/>
    <dgm:cxn modelId="{5BCF5370-480D-4815-A35F-BB183E24BEAD}" type="presOf" srcId="{7FD3C070-3E28-43B3-93F1-64270E62886E}" destId="{F06D1792-B5FE-4926-9D1A-5074366B104B}" srcOrd="1" destOrd="0" presId="urn:microsoft.com/office/officeart/2005/8/layout/hierarchy5"/>
    <dgm:cxn modelId="{3A715D51-EF5A-406F-85A4-662746D58ACB}" type="presOf" srcId="{8D0F2A5E-7542-4EC0-8C51-0CB9707BAA9B}" destId="{C3B12564-FDD0-47C8-82F5-A28991E44B23}" srcOrd="0" destOrd="0" presId="urn:microsoft.com/office/officeart/2005/8/layout/hierarchy5"/>
    <dgm:cxn modelId="{F4598176-FE50-4177-A40C-C1C387D0DAAF}" type="presOf" srcId="{158FABAC-CE0B-48EE-AF69-A914C632300E}" destId="{6CF1A5A7-5B83-4F30-BB6D-CCA4F71D1212}" srcOrd="0" destOrd="0" presId="urn:microsoft.com/office/officeart/2005/8/layout/hierarchy5"/>
    <dgm:cxn modelId="{0C6B9DBA-9A97-40D8-A47C-C6B0FDEFF71D}" type="presOf" srcId="{C7AF82DE-82E0-4FF4-B13C-7D312CD853DE}" destId="{712B48CF-3F27-4854-962D-2F5B7E0396F3}" srcOrd="1" destOrd="0" presId="urn:microsoft.com/office/officeart/2005/8/layout/hierarchy5"/>
    <dgm:cxn modelId="{AD1991C5-7E7B-46E0-A07B-BC73B2EB74A3}" type="presOf" srcId="{323540C8-8295-4B25-8AE2-8E1FAB523FF0}" destId="{9831D982-1ECD-4AEA-AF2F-FC4FF9EC1753}" srcOrd="0" destOrd="0" presId="urn:microsoft.com/office/officeart/2005/8/layout/hierarchy5"/>
    <dgm:cxn modelId="{3A93DEF7-BFA5-49DF-AC0E-1F301D493EDF}" type="presOf" srcId="{7FD3C070-3E28-43B3-93F1-64270E62886E}" destId="{A27FDBEF-C97B-486A-8A9C-CF4F4ACF4DC0}" srcOrd="0" destOrd="0" presId="urn:microsoft.com/office/officeart/2005/8/layout/hierarchy5"/>
    <dgm:cxn modelId="{3036E1FC-26C1-4E2C-9C6F-2EB671F19019}" type="presOf" srcId="{72A080AF-836C-4FCC-8F7D-F21E0760769E}" destId="{C54E9C58-A062-4FEA-8ABD-308C3CD3CE3F}" srcOrd="0" destOrd="0" presId="urn:microsoft.com/office/officeart/2005/8/layout/hierarchy5"/>
    <dgm:cxn modelId="{A717295A-DB6D-4433-ADB6-42380CE28BAD}" type="presParOf" srcId="{6CF1A5A7-5B83-4F30-BB6D-CCA4F71D1212}" destId="{11315231-E33B-495B-8B39-C9CE1ECF4A29}" srcOrd="0" destOrd="0" presId="urn:microsoft.com/office/officeart/2005/8/layout/hierarchy5"/>
    <dgm:cxn modelId="{A00EDAAE-30B3-4861-94C6-A044DDF19FF0}" type="presParOf" srcId="{11315231-E33B-495B-8B39-C9CE1ECF4A29}" destId="{C36B1FB4-E635-4518-B2C5-1F4D62DD276D}" srcOrd="0" destOrd="0" presId="urn:microsoft.com/office/officeart/2005/8/layout/hierarchy5"/>
    <dgm:cxn modelId="{A671DADA-EB6F-4D1D-BC7B-464A4EC34E95}" type="presParOf" srcId="{C36B1FB4-E635-4518-B2C5-1F4D62DD276D}" destId="{EE130BC9-C46A-4EAF-ACE9-F602F2B7DDEB}" srcOrd="0" destOrd="0" presId="urn:microsoft.com/office/officeart/2005/8/layout/hierarchy5"/>
    <dgm:cxn modelId="{A0AB86CC-DCD0-4894-B5B7-20C2B5DF97EE}" type="presParOf" srcId="{EE130BC9-C46A-4EAF-ACE9-F602F2B7DDEB}" destId="{C54E9C58-A062-4FEA-8ABD-308C3CD3CE3F}" srcOrd="0" destOrd="0" presId="urn:microsoft.com/office/officeart/2005/8/layout/hierarchy5"/>
    <dgm:cxn modelId="{8ABE0083-00B4-4693-A678-4F0FE9C29E9D}" type="presParOf" srcId="{EE130BC9-C46A-4EAF-ACE9-F602F2B7DDEB}" destId="{C4306FF2-536C-4CBB-90F1-C8222564015B}" srcOrd="1" destOrd="0" presId="urn:microsoft.com/office/officeart/2005/8/layout/hierarchy5"/>
    <dgm:cxn modelId="{EFAC9332-9B1E-45B6-BEF1-287BAF88BC92}" type="presParOf" srcId="{C4306FF2-536C-4CBB-90F1-C8222564015B}" destId="{A27FDBEF-C97B-486A-8A9C-CF4F4ACF4DC0}" srcOrd="0" destOrd="0" presId="urn:microsoft.com/office/officeart/2005/8/layout/hierarchy5"/>
    <dgm:cxn modelId="{10BBDB5F-0390-4907-B593-FBCA4BD367A6}" type="presParOf" srcId="{A27FDBEF-C97B-486A-8A9C-CF4F4ACF4DC0}" destId="{F06D1792-B5FE-4926-9D1A-5074366B104B}" srcOrd="0" destOrd="0" presId="urn:microsoft.com/office/officeart/2005/8/layout/hierarchy5"/>
    <dgm:cxn modelId="{B4EC5975-1DE6-41F5-9170-0E7AC4D658F5}" type="presParOf" srcId="{C4306FF2-536C-4CBB-90F1-C8222564015B}" destId="{791AE376-54C3-4094-98BB-D985F00D168E}" srcOrd="1" destOrd="0" presId="urn:microsoft.com/office/officeart/2005/8/layout/hierarchy5"/>
    <dgm:cxn modelId="{8D71F172-B223-4AED-9FC2-961D49994E1F}" type="presParOf" srcId="{791AE376-54C3-4094-98BB-D985F00D168E}" destId="{C3B12564-FDD0-47C8-82F5-A28991E44B23}" srcOrd="0" destOrd="0" presId="urn:microsoft.com/office/officeart/2005/8/layout/hierarchy5"/>
    <dgm:cxn modelId="{38FC1580-75D7-4620-9E82-9BBC9126225E}" type="presParOf" srcId="{791AE376-54C3-4094-98BB-D985F00D168E}" destId="{A7782879-3371-4D52-832F-D0404870D193}" srcOrd="1" destOrd="0" presId="urn:microsoft.com/office/officeart/2005/8/layout/hierarchy5"/>
    <dgm:cxn modelId="{AB32F63B-400D-478E-A59F-5ED3B9A09C4E}" type="presParOf" srcId="{C4306FF2-536C-4CBB-90F1-C8222564015B}" destId="{9D2CB083-F20A-4B33-AA37-9A17883C1BD3}" srcOrd="2" destOrd="0" presId="urn:microsoft.com/office/officeart/2005/8/layout/hierarchy5"/>
    <dgm:cxn modelId="{EEC25E07-84C2-4B79-AA6F-F61FC50402F7}" type="presParOf" srcId="{9D2CB083-F20A-4B33-AA37-9A17883C1BD3}" destId="{712B48CF-3F27-4854-962D-2F5B7E0396F3}" srcOrd="0" destOrd="0" presId="urn:microsoft.com/office/officeart/2005/8/layout/hierarchy5"/>
    <dgm:cxn modelId="{51089A7C-5C09-4BB8-98AF-841992989E09}" type="presParOf" srcId="{C4306FF2-536C-4CBB-90F1-C8222564015B}" destId="{D0F4D17D-4963-4E98-8124-BE308D153BE7}" srcOrd="3" destOrd="0" presId="urn:microsoft.com/office/officeart/2005/8/layout/hierarchy5"/>
    <dgm:cxn modelId="{FADE17BF-7D43-4AFD-9B83-5CD767347D8E}" type="presParOf" srcId="{D0F4D17D-4963-4E98-8124-BE308D153BE7}" destId="{9831D982-1ECD-4AEA-AF2F-FC4FF9EC1753}" srcOrd="0" destOrd="0" presId="urn:microsoft.com/office/officeart/2005/8/layout/hierarchy5"/>
    <dgm:cxn modelId="{ADD28F42-5A2D-4516-9303-C5F2EE5D7473}" type="presParOf" srcId="{D0F4D17D-4963-4E98-8124-BE308D153BE7}" destId="{A46085DC-4E0D-4B0C-BE71-1E5BE4E9569E}" srcOrd="1" destOrd="0" presId="urn:microsoft.com/office/officeart/2005/8/layout/hierarchy5"/>
    <dgm:cxn modelId="{C53154A2-E47D-4BBC-A6AC-20204A89CF9C}" type="presParOf" srcId="{6CF1A5A7-5B83-4F30-BB6D-CCA4F71D1212}" destId="{B93ABAD2-916E-4304-B5ED-7325C0A26A6E}" srcOrd="1" destOrd="0" presId="urn:microsoft.com/office/officeart/2005/8/layout/hierarchy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085DAF2-7B6B-4E1E-B0B2-B3C6F81E7148}" type="doc">
      <dgm:prSet loTypeId="urn:microsoft.com/office/officeart/2005/8/layout/arrow3" loCatId="relationship" qsTypeId="urn:microsoft.com/office/officeart/2005/8/quickstyle/3d4" qsCatId="3D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B14B1F93-A8F1-445F-BEAA-8CE2D07B3C23}">
      <dgm:prSet phldrT="[Text]" custT="1"/>
      <dgm:spPr/>
      <dgm:t>
        <a:bodyPr/>
        <a:lstStyle/>
        <a:p>
          <a:pPr algn="ctr"/>
          <a:r>
            <a:rPr lang="ro-RO" sz="2400" b="1" cap="none" spc="0" baseline="0" dirty="0">
              <a:ln w="450" cmpd="sng"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rPr>
            <a:t> </a:t>
          </a:r>
        </a:p>
        <a:p>
          <a:pPr algn="ctr"/>
          <a:endParaRPr lang="ro-RO" sz="1200" b="1" cap="none" spc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</a:endParaRPr>
        </a:p>
        <a:p>
          <a:pPr algn="ctr"/>
          <a:endParaRPr lang="ro-RO" sz="1400" b="1" dirty="0"/>
        </a:p>
        <a:p>
          <a:pPr algn="ctr"/>
          <a:r>
            <a:rPr lang="ro-RO" sz="1400" b="1" dirty="0"/>
            <a:t>Pacientul oferă liber </a:t>
          </a:r>
          <a:r>
            <a:rPr lang="ro-RO" sz="1400" b="1" dirty="0" err="1"/>
            <a:t>ginduri</a:t>
          </a:r>
          <a:r>
            <a:rPr lang="ro-RO" sz="1400" b="1" dirty="0"/>
            <a:t> </a:t>
          </a:r>
          <a:r>
            <a:rPr lang="ro-RO" sz="1400" b="1" dirty="0" err="1"/>
            <a:t>suicidare</a:t>
          </a:r>
          <a:r>
            <a:rPr lang="ro-RO" sz="1400" b="1" dirty="0"/>
            <a:t> :</a:t>
          </a:r>
          <a:endParaRPr lang="ro-RO" sz="1400" b="0" cap="none" spc="0" baseline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o-RO" sz="1400" b="0" i="1" u="sng" dirty="0">
              <a:solidFill>
                <a:srgbClr val="C00000"/>
              </a:solidFill>
            </a:rPr>
            <a:t>Cu Ginduri acute curente </a:t>
          </a:r>
          <a:r>
            <a:rPr lang="ro-RO" sz="1400" b="1" i="1" u="sng" dirty="0">
              <a:solidFill>
                <a:srgbClr val="C00000"/>
              </a:solidFill>
            </a:rPr>
            <a:t> </a:t>
          </a:r>
          <a:r>
            <a:rPr lang="ro-RO" sz="1400" b="0" i="1" u="sng" dirty="0">
              <a:solidFill>
                <a:srgbClr val="C00000"/>
              </a:solidFill>
            </a:rPr>
            <a:t>și Plan</a:t>
          </a:r>
          <a:endParaRPr lang="en-US" sz="1400" b="0" i="1" u="sng" cap="none" spc="0" dirty="0">
            <a:ln w="450" cmpd="sng">
              <a:prstDash val="solid"/>
            </a:ln>
            <a:solidFill>
              <a:srgbClr val="C00000"/>
            </a:solidFill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2C6E7C-8F67-46FE-8625-7D0A93FA390B}" type="parTrans" cxnId="{A3C54E76-8B66-4E2B-A763-3C8174219D84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4A663333-8C86-4824-A91E-FFD2B9CBBADD}" type="sibTrans" cxnId="{A3C54E76-8B66-4E2B-A763-3C8174219D84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8FA8238D-2661-463F-9800-FE25874BF902}">
      <dgm:prSet phldrT="[Text]"/>
      <dgm:spPr/>
      <dgm:t>
        <a:bodyPr/>
        <a:lstStyle/>
        <a:p>
          <a:endParaRPr lang="en-US" sz="2000" dirty="0">
            <a:solidFill>
              <a:schemeClr val="tx1"/>
            </a:solidFill>
          </a:endParaRPr>
        </a:p>
      </dgm:t>
    </dgm:pt>
    <dgm:pt modelId="{BA584041-3EAA-470B-A75A-91F8019B70BC}" type="parTrans" cxnId="{6F05C39C-496C-425D-9A22-F9288117DA67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9473912B-88E5-49F6-BBB7-163F2A72FDC4}" type="sibTrans" cxnId="{6F05C39C-496C-425D-9A22-F9288117DA67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D0E644F0-D261-4EB9-B14F-FF127FB8644F}">
      <dgm:prSet phldrT="[Text]"/>
      <dgm:spPr/>
      <dgm:t>
        <a:bodyPr/>
        <a:lstStyle/>
        <a:p>
          <a:endParaRPr lang="ro-MD" sz="2000" dirty="0">
            <a:solidFill>
              <a:schemeClr val="tx1"/>
            </a:solidFill>
          </a:endParaRPr>
        </a:p>
      </dgm:t>
    </dgm:pt>
    <dgm:pt modelId="{AB8700F8-5A05-4446-B772-FE4C52DDB68B}" type="parTrans" cxnId="{4524EE5D-C193-4833-A383-B69BC12D4F5C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FED0006F-8E72-403D-A5F9-F8EBB17418AD}" type="sibTrans" cxnId="{4524EE5D-C193-4833-A383-B69BC12D4F5C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E4C65B73-6F86-4279-A2D2-D425C200F846}">
      <dgm:prSet phldrT="[Text]"/>
      <dgm:spPr/>
      <dgm:t>
        <a:bodyPr/>
        <a:lstStyle/>
        <a:p>
          <a:endParaRPr lang="ro-MD" sz="2000" dirty="0">
            <a:solidFill>
              <a:schemeClr val="tx1"/>
            </a:solidFill>
          </a:endParaRPr>
        </a:p>
      </dgm:t>
    </dgm:pt>
    <dgm:pt modelId="{745F8416-D042-4781-BADD-D857E2045790}" type="parTrans" cxnId="{F9B67B40-59C3-40C3-8C25-9F11BC3F54CB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B51D615C-93FE-449A-B08B-CE96305FC274}" type="sibTrans" cxnId="{F9B67B40-59C3-40C3-8C25-9F11BC3F54CB}">
      <dgm:prSet/>
      <dgm:spPr/>
      <dgm:t>
        <a:bodyPr/>
        <a:lstStyle/>
        <a:p>
          <a:endParaRPr lang="en-US" sz="2000">
            <a:solidFill>
              <a:schemeClr val="tx1"/>
            </a:solidFill>
          </a:endParaRPr>
        </a:p>
      </dgm:t>
    </dgm:pt>
    <dgm:pt modelId="{554E90B1-DF53-4318-8E86-1B2B9197314C}">
      <dgm:prSet/>
      <dgm:spPr/>
      <dgm:t>
        <a:bodyPr/>
        <a:lstStyle/>
        <a:p>
          <a:endParaRPr lang="ro-MD" sz="2000" dirty="0">
            <a:solidFill>
              <a:schemeClr val="tx1"/>
            </a:solidFill>
          </a:endParaRPr>
        </a:p>
      </dgm:t>
    </dgm:pt>
    <dgm:pt modelId="{A934F2D7-3FFC-4CD8-9A2C-A1142C34B18C}" type="parTrans" cxnId="{8FA709F4-9D43-4C39-B811-7384AFABBE81}">
      <dgm:prSet/>
      <dgm:spPr/>
      <dgm:t>
        <a:bodyPr/>
        <a:lstStyle/>
        <a:p>
          <a:endParaRPr lang="ro-MD" sz="2000">
            <a:solidFill>
              <a:schemeClr val="tx1"/>
            </a:solidFill>
          </a:endParaRPr>
        </a:p>
      </dgm:t>
    </dgm:pt>
    <dgm:pt modelId="{0B1CBE05-1162-4324-970A-F61390B0FB43}" type="sibTrans" cxnId="{8FA709F4-9D43-4C39-B811-7384AFABBE81}">
      <dgm:prSet/>
      <dgm:spPr/>
      <dgm:t>
        <a:bodyPr/>
        <a:lstStyle/>
        <a:p>
          <a:endParaRPr lang="ro-MD" sz="2000">
            <a:solidFill>
              <a:schemeClr val="tx1"/>
            </a:solidFill>
          </a:endParaRPr>
        </a:p>
      </dgm:t>
    </dgm:pt>
    <dgm:pt modelId="{030CE080-4D01-4FC6-93E8-40523EAD5F6B}">
      <dgm:prSet/>
      <dgm:spPr/>
      <dgm:t>
        <a:bodyPr/>
        <a:lstStyle/>
        <a:p>
          <a:endParaRPr lang="en-US"/>
        </a:p>
      </dgm:t>
    </dgm:pt>
    <dgm:pt modelId="{913E6752-99F7-4168-9A57-368571482474}" type="parTrans" cxnId="{83AFE2AA-9267-4F18-A94C-D9D07F93E53E}">
      <dgm:prSet custAng="10822703" custScaleX="41194" custLinFactNeighborX="6339" custLinFactNeighborY="63623"/>
      <dgm:spPr/>
      <dgm:t>
        <a:bodyPr/>
        <a:lstStyle/>
        <a:p>
          <a:endParaRPr lang="en-US"/>
        </a:p>
      </dgm:t>
    </dgm:pt>
    <dgm:pt modelId="{52C54AEA-AA24-4E1E-B700-7E56B61C3D79}" type="sibTrans" cxnId="{83AFE2AA-9267-4F18-A94C-D9D07F93E53E}">
      <dgm:prSet/>
      <dgm:spPr/>
      <dgm:t>
        <a:bodyPr/>
        <a:lstStyle/>
        <a:p>
          <a:endParaRPr lang="en-US"/>
        </a:p>
      </dgm:t>
    </dgm:pt>
    <dgm:pt modelId="{6D347062-61C0-45F7-AD0B-BC93FCE67D5D}">
      <dgm:prSet/>
      <dgm:spPr/>
      <dgm:t>
        <a:bodyPr/>
        <a:lstStyle/>
        <a:p>
          <a:endParaRPr lang="en-US"/>
        </a:p>
      </dgm:t>
    </dgm:pt>
    <dgm:pt modelId="{2BFAA232-8B71-4C52-B66A-83DC2A76D514}" type="parTrans" cxnId="{CD5F3BC2-95B8-4739-8579-485EFE14BACB}">
      <dgm:prSet/>
      <dgm:spPr/>
      <dgm:t>
        <a:bodyPr/>
        <a:lstStyle/>
        <a:p>
          <a:endParaRPr lang="en-US"/>
        </a:p>
      </dgm:t>
    </dgm:pt>
    <dgm:pt modelId="{F3C25C92-369E-4BEE-9F72-1D7CFA792D45}" type="sibTrans" cxnId="{CD5F3BC2-95B8-4739-8579-485EFE14BACB}">
      <dgm:prSet/>
      <dgm:spPr/>
      <dgm:t>
        <a:bodyPr/>
        <a:lstStyle/>
        <a:p>
          <a:endParaRPr lang="en-US"/>
        </a:p>
      </dgm:t>
    </dgm:pt>
    <dgm:pt modelId="{EE1BBDA2-2109-4FC5-BBE4-FB306AA1F919}">
      <dgm:prSet custT="1"/>
      <dgm:spPr/>
      <dgm:t>
        <a:bodyPr/>
        <a:lstStyle/>
        <a:p>
          <a:r>
            <a:rPr lang="ro-RO" sz="1400" b="1" dirty="0"/>
            <a:t>Pacientul oferă liber </a:t>
          </a:r>
          <a:r>
            <a:rPr lang="ro-RO" sz="1400" b="1" dirty="0" err="1"/>
            <a:t>ginduri</a:t>
          </a:r>
          <a:r>
            <a:rPr lang="ro-RO" sz="1400" b="1" dirty="0"/>
            <a:t> </a:t>
          </a:r>
          <a:r>
            <a:rPr lang="ro-RO" sz="1400" b="1" dirty="0" err="1"/>
            <a:t>suicidare</a:t>
          </a:r>
          <a:r>
            <a:rPr lang="ro-RO" sz="1400" b="1" dirty="0"/>
            <a:t> :</a:t>
          </a:r>
        </a:p>
        <a:p>
          <a:r>
            <a:rPr lang="ro-RO" sz="1400" i="1" dirty="0">
              <a:solidFill>
                <a:srgbClr val="C00000"/>
              </a:solidFill>
            </a:rPr>
            <a:t>Fără</a:t>
          </a:r>
          <a:r>
            <a:rPr lang="ro-RO" sz="1400" i="0" dirty="0"/>
            <a:t> plan</a:t>
          </a:r>
          <a:r>
            <a:rPr lang="ro-RO" sz="1400" i="1" dirty="0"/>
            <a:t>, </a:t>
          </a:r>
          <a:r>
            <a:rPr lang="ro-RO" sz="1400" i="1" dirty="0">
              <a:solidFill>
                <a:srgbClr val="C00000"/>
              </a:solidFill>
            </a:rPr>
            <a:t>fără</a:t>
          </a:r>
          <a:r>
            <a:rPr lang="ro-RO" sz="1400" dirty="0">
              <a:solidFill>
                <a:srgbClr val="C00000"/>
              </a:solidFill>
            </a:rPr>
            <a:t> </a:t>
          </a:r>
          <a:r>
            <a:rPr lang="ro-RO" sz="1400" dirty="0" err="1"/>
            <a:t>mijloace,</a:t>
          </a:r>
          <a:r>
            <a:rPr lang="ro-RO" sz="1400" i="1" dirty="0" err="1">
              <a:solidFill>
                <a:srgbClr val="C00000"/>
              </a:solidFill>
            </a:rPr>
            <a:t>fără</a:t>
          </a:r>
          <a:r>
            <a:rPr lang="ro-RO" sz="1400" i="1" dirty="0"/>
            <a:t> </a:t>
          </a:r>
          <a:r>
            <a:rPr lang="ro-RO" sz="1400" dirty="0" err="1"/>
            <a:t>tentatiive</a:t>
          </a:r>
          <a:r>
            <a:rPr lang="ro-RO" sz="1400" dirty="0"/>
            <a:t> anterioare,</a:t>
          </a:r>
          <a:r>
            <a:rPr lang="ro-RO" sz="1400" i="1" dirty="0"/>
            <a:t> </a:t>
          </a:r>
          <a:r>
            <a:rPr lang="ro-RO" sz="1400" i="1" dirty="0">
              <a:solidFill>
                <a:srgbClr val="C00000"/>
              </a:solidFill>
            </a:rPr>
            <a:t>fără</a:t>
          </a:r>
          <a:r>
            <a:rPr lang="ro-RO" sz="1400" i="1" dirty="0"/>
            <a:t> </a:t>
          </a:r>
          <a:r>
            <a:rPr lang="ro-RO" sz="1400" dirty="0"/>
            <a:t>anamneză familială, </a:t>
          </a:r>
          <a:r>
            <a:rPr lang="ro-RO" sz="1400" i="1" dirty="0">
              <a:solidFill>
                <a:srgbClr val="C00000"/>
              </a:solidFill>
            </a:rPr>
            <a:t>fără</a:t>
          </a:r>
          <a:r>
            <a:rPr lang="ro-RO" sz="1400" dirty="0"/>
            <a:t> abuz de substanțe </a:t>
          </a:r>
          <a:r>
            <a:rPr lang="ro-RO" sz="1400" dirty="0" err="1"/>
            <a:t>pasihoactive</a:t>
          </a:r>
          <a:endParaRPr lang="ro-RO" sz="1400" dirty="0"/>
        </a:p>
        <a:p>
          <a:r>
            <a:rPr lang="ro-RO" sz="1400" b="1" dirty="0">
              <a:solidFill>
                <a:srgbClr val="C00000"/>
              </a:solidFill>
            </a:rPr>
            <a:t>Risc scăzut  </a:t>
          </a:r>
        </a:p>
        <a:p>
          <a:r>
            <a:rPr lang="ro-RO" sz="1400" dirty="0"/>
            <a:t>- de discutat cu medicul de familie</a:t>
          </a:r>
        </a:p>
        <a:p>
          <a:r>
            <a:rPr lang="ro-RO" sz="1400" dirty="0"/>
            <a:t> timp de 24 e ore </a:t>
          </a:r>
        </a:p>
        <a:p>
          <a:r>
            <a:rPr lang="ro-RO" sz="1400" dirty="0"/>
            <a:t>- oferiți informație precum numere de contact</a:t>
          </a:r>
        </a:p>
        <a:p>
          <a:r>
            <a:rPr lang="ro-RO" sz="1400" dirty="0"/>
            <a:t>- explicați pacientului că alți membri ai </a:t>
          </a:r>
          <a:r>
            <a:rPr lang="ro-RO" sz="1400" dirty="0" err="1"/>
            <a:t>echipeii</a:t>
          </a:r>
          <a:r>
            <a:rPr lang="ro-RO" sz="1400" dirty="0"/>
            <a:t> ii vor </a:t>
          </a:r>
          <a:r>
            <a:rPr lang="ro-RO" sz="1400" dirty="0" err="1"/>
            <a:t>contactaOferiți</a:t>
          </a:r>
          <a:endParaRPr lang="ro-RO" sz="1400" dirty="0"/>
        </a:p>
      </dgm:t>
    </dgm:pt>
    <dgm:pt modelId="{3C71E7B0-1060-419D-B649-8FBD053BBD27}" type="sibTrans" cxnId="{473A596E-E8FE-4DE2-B61E-8E499876641B}">
      <dgm:prSet/>
      <dgm:spPr/>
      <dgm:t>
        <a:bodyPr/>
        <a:lstStyle/>
        <a:p>
          <a:endParaRPr lang="en-US"/>
        </a:p>
      </dgm:t>
    </dgm:pt>
    <dgm:pt modelId="{960CA527-5578-411E-8B8E-826083C22059}" type="parTrans" cxnId="{473A596E-E8FE-4DE2-B61E-8E499876641B}">
      <dgm:prSet/>
      <dgm:spPr/>
      <dgm:t>
        <a:bodyPr/>
        <a:lstStyle/>
        <a:p>
          <a:endParaRPr lang="en-US"/>
        </a:p>
      </dgm:t>
    </dgm:pt>
    <dgm:pt modelId="{AABD81F8-1F1E-478E-9361-BDC6DD63066E}">
      <dgm:prSet custT="1"/>
      <dgm:spPr/>
      <dgm:t>
        <a:bodyPr/>
        <a:lstStyle/>
        <a:p>
          <a:r>
            <a:rPr lang="it-IT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asigurarea prezenței, în număr mai mare, a personalului pentru a descuraja comportamentul violent.</a:t>
          </a:r>
          <a:endParaRPr lang="en-US" sz="1400" dirty="0" err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6D1E2B-16FD-4232-83FB-EB642FAE0CCF}" type="parTrans" cxnId="{4CDA940F-8A3A-4E79-9D73-1870E304B351}">
      <dgm:prSet/>
      <dgm:spPr/>
      <dgm:t>
        <a:bodyPr/>
        <a:lstStyle/>
        <a:p>
          <a:endParaRPr lang="en-US"/>
        </a:p>
      </dgm:t>
    </dgm:pt>
    <dgm:pt modelId="{EF25AA52-A855-4F75-AD9B-4FB0B7D268FA}" type="sibTrans" cxnId="{4CDA940F-8A3A-4E79-9D73-1870E304B351}">
      <dgm:prSet/>
      <dgm:spPr/>
      <dgm:t>
        <a:bodyPr/>
        <a:lstStyle/>
        <a:p>
          <a:endParaRPr lang="en-US"/>
        </a:p>
      </dgm:t>
    </dgm:pt>
    <dgm:pt modelId="{24542924-CEC3-4C47-B56F-9936E49925FE}">
      <dgm:prSet custT="1"/>
      <dgm:spPr/>
      <dgm:t>
        <a:bodyPr/>
        <a:lstStyle/>
        <a:p>
          <a:r>
            <a:rPr lang="ro-RO" sz="1400" dirty="0"/>
            <a:t>Factori de risc major</a:t>
          </a:r>
          <a:endParaRPr lang="en-US" sz="1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24699A-E193-4774-8301-44A0BB015598}" type="parTrans" cxnId="{FF17B39F-6397-4475-8F6A-1F298B96E3CE}">
      <dgm:prSet/>
      <dgm:spPr/>
      <dgm:t>
        <a:bodyPr/>
        <a:lstStyle/>
        <a:p>
          <a:endParaRPr lang="en-US"/>
        </a:p>
      </dgm:t>
    </dgm:pt>
    <dgm:pt modelId="{BA09F250-40AE-4208-988A-7CD47279EBBF}" type="sibTrans" cxnId="{FF17B39F-6397-4475-8F6A-1F298B96E3CE}">
      <dgm:prSet/>
      <dgm:spPr/>
      <dgm:t>
        <a:bodyPr/>
        <a:lstStyle/>
        <a:p>
          <a:endParaRPr lang="en-US"/>
        </a:p>
      </dgm:t>
    </dgm:pt>
    <dgm:pt modelId="{39DBF15D-FC5C-4B39-A677-FC991FB78D2D}">
      <dgm:prSet/>
      <dgm:spPr/>
      <dgm:t>
        <a:bodyPr/>
        <a:lstStyle/>
        <a:p>
          <a:endParaRPr lang="en-US"/>
        </a:p>
      </dgm:t>
    </dgm:pt>
    <dgm:pt modelId="{B21BE772-7942-4CF0-8662-9DB382DB1E89}" type="parTrans" cxnId="{17E68D25-8E66-4A3D-8F74-34EB7E9ACCAA}">
      <dgm:prSet/>
      <dgm:spPr/>
      <dgm:t>
        <a:bodyPr/>
        <a:lstStyle/>
        <a:p>
          <a:endParaRPr lang="en-US"/>
        </a:p>
      </dgm:t>
    </dgm:pt>
    <dgm:pt modelId="{3332D063-F2F3-43D5-A707-D59AE3154BFE}" type="sibTrans" cxnId="{17E68D25-8E66-4A3D-8F74-34EB7E9ACCAA}">
      <dgm:prSet/>
      <dgm:spPr/>
      <dgm:t>
        <a:bodyPr/>
        <a:lstStyle/>
        <a:p>
          <a:endParaRPr lang="en-US"/>
        </a:p>
      </dgm:t>
    </dgm:pt>
    <dgm:pt modelId="{C150365D-96D2-4D5C-907D-BAB93DD177D6}">
      <dgm:prSet/>
      <dgm:spPr/>
      <dgm:t>
        <a:bodyPr/>
        <a:lstStyle/>
        <a:p>
          <a:endParaRPr lang="en-US"/>
        </a:p>
      </dgm:t>
    </dgm:pt>
    <dgm:pt modelId="{ED6B0AFE-4161-4381-A16B-68EE0A790B7E}" type="parTrans" cxnId="{08CFD43F-63E9-44CE-AB63-F811D6DD5FA9}">
      <dgm:prSet/>
      <dgm:spPr/>
      <dgm:t>
        <a:bodyPr/>
        <a:lstStyle/>
        <a:p>
          <a:endParaRPr lang="en-US"/>
        </a:p>
      </dgm:t>
    </dgm:pt>
    <dgm:pt modelId="{19C1EF3F-9A43-4F1C-9AFD-49FD8CF3E036}" type="sibTrans" cxnId="{08CFD43F-63E9-44CE-AB63-F811D6DD5FA9}">
      <dgm:prSet/>
      <dgm:spPr/>
      <dgm:t>
        <a:bodyPr/>
        <a:lstStyle/>
        <a:p>
          <a:endParaRPr lang="en-US"/>
        </a:p>
      </dgm:t>
    </dgm:pt>
    <dgm:pt modelId="{BDD113B3-136C-47D9-AD52-199AE3E6C2D8}">
      <dgm:prSet/>
      <dgm:spPr/>
      <dgm:t>
        <a:bodyPr/>
        <a:lstStyle/>
        <a:p>
          <a:endParaRPr lang="en-US"/>
        </a:p>
      </dgm:t>
    </dgm:pt>
    <dgm:pt modelId="{88EC42E7-42F8-4960-AC00-BBD72ECDE7E2}" type="parTrans" cxnId="{F445363D-5FDA-491B-B555-5D4301C80395}">
      <dgm:prSet/>
      <dgm:spPr/>
      <dgm:t>
        <a:bodyPr/>
        <a:lstStyle/>
        <a:p>
          <a:endParaRPr lang="en-US"/>
        </a:p>
      </dgm:t>
    </dgm:pt>
    <dgm:pt modelId="{71D0C1B0-B892-40E1-95DC-F0CBA20EA510}" type="sibTrans" cxnId="{F445363D-5FDA-491B-B555-5D4301C80395}">
      <dgm:prSet/>
      <dgm:spPr/>
      <dgm:t>
        <a:bodyPr/>
        <a:lstStyle/>
        <a:p>
          <a:endParaRPr lang="en-US"/>
        </a:p>
      </dgm:t>
    </dgm:pt>
    <dgm:pt modelId="{3CDFECB1-845D-4815-A708-D72C5067E9A9}">
      <dgm:prSet/>
      <dgm:spPr/>
      <dgm:t>
        <a:bodyPr/>
        <a:lstStyle/>
        <a:p>
          <a:endParaRPr lang="en-US"/>
        </a:p>
      </dgm:t>
    </dgm:pt>
    <dgm:pt modelId="{4613F15F-A7A8-4B26-9099-3DF6329A438E}" type="parTrans" cxnId="{F0C1BD69-8347-4908-AAA9-21ED2BFEE32D}">
      <dgm:prSet/>
      <dgm:spPr/>
      <dgm:t>
        <a:bodyPr/>
        <a:lstStyle/>
        <a:p>
          <a:endParaRPr lang="en-US"/>
        </a:p>
      </dgm:t>
    </dgm:pt>
    <dgm:pt modelId="{254EAA41-8A24-40D4-9E78-A9644BBEA238}" type="sibTrans" cxnId="{F0C1BD69-8347-4908-AAA9-21ED2BFEE32D}">
      <dgm:prSet/>
      <dgm:spPr/>
      <dgm:t>
        <a:bodyPr/>
        <a:lstStyle/>
        <a:p>
          <a:endParaRPr lang="en-US"/>
        </a:p>
      </dgm:t>
    </dgm:pt>
    <dgm:pt modelId="{FE2A35E3-70C8-425B-A47A-ABBE9C5D606D}">
      <dgm:prSet/>
      <dgm:spPr/>
      <dgm:t>
        <a:bodyPr/>
        <a:lstStyle/>
        <a:p>
          <a:endParaRPr lang="en-US"/>
        </a:p>
      </dgm:t>
    </dgm:pt>
    <dgm:pt modelId="{58C8E875-F283-433B-9E59-B0C9270D1D3E}" type="parTrans" cxnId="{51091318-55A5-46BB-BAC1-A2708106BCA4}">
      <dgm:prSet/>
      <dgm:spPr/>
      <dgm:t>
        <a:bodyPr/>
        <a:lstStyle/>
        <a:p>
          <a:endParaRPr lang="en-US"/>
        </a:p>
      </dgm:t>
    </dgm:pt>
    <dgm:pt modelId="{FFB95C1A-3DFB-4343-BD93-1C791B62AAB8}" type="sibTrans" cxnId="{51091318-55A5-46BB-BAC1-A2708106BCA4}">
      <dgm:prSet/>
      <dgm:spPr/>
      <dgm:t>
        <a:bodyPr/>
        <a:lstStyle/>
        <a:p>
          <a:endParaRPr lang="en-US"/>
        </a:p>
      </dgm:t>
    </dgm:pt>
    <dgm:pt modelId="{1D4F8605-74D6-4A1F-9AB3-4802A31A7EFF}">
      <dgm:prSet/>
      <dgm:spPr/>
      <dgm:t>
        <a:bodyPr/>
        <a:lstStyle/>
        <a:p>
          <a:endParaRPr lang="en-US"/>
        </a:p>
      </dgm:t>
    </dgm:pt>
    <dgm:pt modelId="{651E34FB-0C4C-4B93-981E-4B2F3B475824}" type="parTrans" cxnId="{65E21F43-F423-48E6-833E-576CC5F6A7DC}">
      <dgm:prSet/>
      <dgm:spPr/>
      <dgm:t>
        <a:bodyPr/>
        <a:lstStyle/>
        <a:p>
          <a:endParaRPr lang="en-US"/>
        </a:p>
      </dgm:t>
    </dgm:pt>
    <dgm:pt modelId="{E58B3BE7-6113-44F1-BD65-AA0A9C39D94A}" type="sibTrans" cxnId="{65E21F43-F423-48E6-833E-576CC5F6A7DC}">
      <dgm:prSet/>
      <dgm:spPr/>
      <dgm:t>
        <a:bodyPr/>
        <a:lstStyle/>
        <a:p>
          <a:endParaRPr lang="en-US"/>
        </a:p>
      </dgm:t>
    </dgm:pt>
    <dgm:pt modelId="{C67FCAED-E6B6-4CE1-8EC8-57BF887709C5}">
      <dgm:prSet custT="1"/>
      <dgm:spPr/>
      <dgm:t>
        <a:bodyPr/>
        <a:lstStyle/>
        <a:p>
          <a:r>
            <a:rPr lang="ro-RO" sz="1400" dirty="0"/>
            <a:t>sau tentative în anamneză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13CA67-904C-4F1B-A1DE-F40180CAB215}" type="parTrans" cxnId="{14F7891E-5017-4497-9C2B-E0C0D9C9878D}">
      <dgm:prSet/>
      <dgm:spPr/>
      <dgm:t>
        <a:bodyPr/>
        <a:lstStyle/>
        <a:p>
          <a:endParaRPr lang="en-US"/>
        </a:p>
      </dgm:t>
    </dgm:pt>
    <dgm:pt modelId="{184F953C-788B-4890-B33F-FE5F020621C2}" type="sibTrans" cxnId="{14F7891E-5017-4497-9C2B-E0C0D9C9878D}">
      <dgm:prSet/>
      <dgm:spPr/>
      <dgm:t>
        <a:bodyPr/>
        <a:lstStyle/>
        <a:p>
          <a:endParaRPr lang="en-US"/>
        </a:p>
      </dgm:t>
    </dgm:pt>
    <dgm:pt modelId="{680230F4-7D15-463B-83DF-99D8AD1A79CC}">
      <dgm:prSet custT="1"/>
      <dgm:spPr/>
      <dgm:t>
        <a:bodyPr/>
        <a:lstStyle/>
        <a:p>
          <a:r>
            <a:rPr lang="ro-RO" sz="1400" dirty="0"/>
            <a:t>Sau abuz curent de substanțe </a:t>
          </a:r>
          <a:r>
            <a:rPr lang="ro-RO" sz="1400" dirty="0" err="1"/>
            <a:t>psihoactive</a:t>
          </a:r>
          <a:r>
            <a:rPr lang="ro-RO" sz="1400" dirty="0"/>
            <a:t> sau anamneză familială de suicid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307D39-5974-4384-8067-F093044D8F5C}" type="parTrans" cxnId="{EC95D179-C4AB-456C-A1E6-6EAC1F31FEAD}">
      <dgm:prSet/>
      <dgm:spPr/>
      <dgm:t>
        <a:bodyPr/>
        <a:lstStyle/>
        <a:p>
          <a:endParaRPr lang="en-US"/>
        </a:p>
      </dgm:t>
    </dgm:pt>
    <dgm:pt modelId="{FB4A59BD-978A-41A4-BC79-7508BEB5B0BE}" type="sibTrans" cxnId="{EC95D179-C4AB-456C-A1E6-6EAC1F31FEAD}">
      <dgm:prSet/>
      <dgm:spPr/>
      <dgm:t>
        <a:bodyPr/>
        <a:lstStyle/>
        <a:p>
          <a:endParaRPr lang="en-US"/>
        </a:p>
      </dgm:t>
    </dgm:pt>
    <dgm:pt modelId="{D642E345-86C5-4217-8CC6-06905F91DEE3}">
      <dgm:prSet custT="1"/>
      <dgm:spPr/>
      <dgm:t>
        <a:bodyPr/>
        <a:lstStyle/>
        <a:p>
          <a:r>
            <a:rPr lang="ro-RO" sz="1400" dirty="0"/>
            <a:t> sau tentative de suicid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B73985-8778-4463-9A4A-E1E7AF434E78}" type="parTrans" cxnId="{F4605AEA-81D0-46F2-9F78-F87A9716FAA1}">
      <dgm:prSet/>
      <dgm:spPr/>
      <dgm:t>
        <a:bodyPr/>
        <a:lstStyle/>
        <a:p>
          <a:endParaRPr lang="en-US"/>
        </a:p>
      </dgm:t>
    </dgm:pt>
    <dgm:pt modelId="{EAF91695-B7E6-4B53-8F1E-BCA768B021A2}" type="sibTrans" cxnId="{F4605AEA-81D0-46F2-9F78-F87A9716FAA1}">
      <dgm:prSet/>
      <dgm:spPr/>
      <dgm:t>
        <a:bodyPr/>
        <a:lstStyle/>
        <a:p>
          <a:endParaRPr lang="en-US"/>
        </a:p>
      </dgm:t>
    </dgm:pt>
    <dgm:pt modelId="{D7CF3176-64F0-40B9-A507-891A74F6FC14}">
      <dgm:prSet custT="1"/>
      <dgm:spPr/>
      <dgm:t>
        <a:bodyPr/>
        <a:lstStyle/>
        <a:p>
          <a:r>
            <a:rPr lang="ro-RO" sz="1400" dirty="0"/>
            <a:t>De discutat cu medicul de familie în decurs de 1 oră</a:t>
          </a:r>
        </a:p>
      </dgm:t>
    </dgm:pt>
    <dgm:pt modelId="{EE10457F-36DA-4143-8D0B-F6C807CE0DCE}" type="parTrans" cxnId="{71FEB120-173F-4DCD-A3D0-519D9AC26FCF}">
      <dgm:prSet/>
      <dgm:spPr/>
      <dgm:t>
        <a:bodyPr/>
        <a:lstStyle/>
        <a:p>
          <a:endParaRPr lang="en-US"/>
        </a:p>
      </dgm:t>
    </dgm:pt>
    <dgm:pt modelId="{924DEE2E-0914-4B6C-A42D-29D2F26732DA}" type="sibTrans" cxnId="{71FEB120-173F-4DCD-A3D0-519D9AC26FCF}">
      <dgm:prSet/>
      <dgm:spPr/>
      <dgm:t>
        <a:bodyPr/>
        <a:lstStyle/>
        <a:p>
          <a:endParaRPr lang="en-US"/>
        </a:p>
      </dgm:t>
    </dgm:pt>
    <dgm:pt modelId="{3A9D125E-EBA4-4A5B-B650-0D1C72B515C8}">
      <dgm:prSet custT="1"/>
      <dgm:spPr/>
      <dgm:t>
        <a:bodyPr/>
        <a:lstStyle/>
        <a:p>
          <a:r>
            <a:rPr lang="ro-RO" sz="1400" dirty="0"/>
            <a:t>Explicați pacientului că alți membri ai </a:t>
          </a:r>
          <a:r>
            <a:rPr lang="ro-RO" sz="1400" dirty="0" err="1"/>
            <a:t>echipeii</a:t>
          </a:r>
          <a:r>
            <a:rPr lang="ro-RO" sz="1400" dirty="0"/>
            <a:t> ii vor </a:t>
          </a:r>
          <a:r>
            <a:rPr lang="ro-RO" sz="1400" dirty="0" err="1"/>
            <a:t>contactaOferiți</a:t>
          </a:r>
          <a:r>
            <a:rPr lang="ro-RO" sz="1400" dirty="0"/>
            <a:t> pacientului informație privind numere de contact și proceduri dacă ideația </a:t>
          </a:r>
          <a:r>
            <a:rPr lang="ro-RO" sz="1400" dirty="0" err="1"/>
            <a:t>suicidară</a:t>
          </a:r>
          <a:r>
            <a:rPr lang="ro-RO" sz="1400" dirty="0"/>
            <a:t> se </a:t>
          </a:r>
          <a:r>
            <a:rPr lang="ro-RO" sz="1400" dirty="0" err="1"/>
            <a:t>inrăutățește</a:t>
          </a:r>
          <a:endParaRPr lang="ro-RO" sz="1400" dirty="0"/>
        </a:p>
      </dgm:t>
    </dgm:pt>
    <dgm:pt modelId="{DC11E9B9-58DE-498A-BF45-3657D9BDE9F4}" type="parTrans" cxnId="{52D056FD-48B2-49B5-8A01-5887097260BC}">
      <dgm:prSet/>
      <dgm:spPr/>
      <dgm:t>
        <a:bodyPr/>
        <a:lstStyle/>
        <a:p>
          <a:endParaRPr lang="en-US"/>
        </a:p>
      </dgm:t>
    </dgm:pt>
    <dgm:pt modelId="{14FB825C-218C-4CCB-BDEE-9BC752CCA173}" type="sibTrans" cxnId="{52D056FD-48B2-49B5-8A01-5887097260BC}">
      <dgm:prSet/>
      <dgm:spPr/>
      <dgm:t>
        <a:bodyPr/>
        <a:lstStyle/>
        <a:p>
          <a:endParaRPr lang="en-US"/>
        </a:p>
      </dgm:t>
    </dgm:pt>
    <dgm:pt modelId="{6B74860F-B553-44CD-88EE-AC36587FFF45}">
      <dgm:prSet custT="1"/>
      <dgm:spPr/>
      <dgm:t>
        <a:bodyPr/>
        <a:lstStyle/>
        <a:p>
          <a:r>
            <a:rPr lang="ro-RO" sz="1400" dirty="0"/>
            <a:t> </a:t>
          </a:r>
          <a:r>
            <a:rPr lang="ro-RO" sz="1400" i="1" dirty="0">
              <a:solidFill>
                <a:srgbClr val="C00000"/>
              </a:solidFill>
            </a:rPr>
            <a:t>fără</a:t>
          </a:r>
          <a:r>
            <a:rPr lang="ro-RO" sz="1400" dirty="0"/>
            <a:t> mijloace sau intenție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B32510-F2B0-4051-A502-4540A2F71394}" type="parTrans" cxnId="{99065F10-A98A-4EF6-9710-385CD46E3279}">
      <dgm:prSet/>
      <dgm:spPr/>
      <dgm:t>
        <a:bodyPr/>
        <a:lstStyle/>
        <a:p>
          <a:endParaRPr lang="en-US"/>
        </a:p>
      </dgm:t>
    </dgm:pt>
    <dgm:pt modelId="{395656E1-0EB2-449A-8063-16CCF52AE6D0}" type="sibTrans" cxnId="{99065F10-A98A-4EF6-9710-385CD46E3279}">
      <dgm:prSet/>
      <dgm:spPr/>
      <dgm:t>
        <a:bodyPr/>
        <a:lstStyle/>
        <a:p>
          <a:endParaRPr lang="en-US"/>
        </a:p>
      </dgm:t>
    </dgm:pt>
    <dgm:pt modelId="{0DC395D6-972E-456D-A863-5FE072F02469}">
      <dgm:prSet custT="1"/>
      <dgm:spPr/>
      <dgm:t>
        <a:bodyPr/>
        <a:lstStyle/>
        <a:p>
          <a:r>
            <a:rPr lang="ro-RO" sz="1400" b="1" dirty="0">
              <a:solidFill>
                <a:srgbClr val="C00000"/>
              </a:solidFill>
            </a:rPr>
            <a:t>     </a:t>
          </a:r>
          <a:r>
            <a:rPr lang="ro-RO" sz="1400" b="1" u="sng" dirty="0">
              <a:solidFill>
                <a:srgbClr val="C00000"/>
              </a:solidFill>
            </a:rPr>
            <a:t>Risc de la moderat la </a:t>
          </a:r>
          <a:r>
            <a:rPr lang="ro-RO" sz="1400" b="1" u="sng" dirty="0" err="1">
              <a:solidFill>
                <a:srgbClr val="C00000"/>
              </a:solidFill>
            </a:rPr>
            <a:t>inalt</a:t>
          </a:r>
          <a:r>
            <a:rPr lang="ro-RO" sz="1400" b="1" u="sng" dirty="0">
              <a:solidFill>
                <a:srgbClr val="C00000"/>
              </a:solidFill>
            </a:rPr>
            <a:t> </a:t>
          </a:r>
          <a:endParaRPr lang="en-US" sz="1400" u="sng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F5D16D-1E44-42AE-970F-DE1F58FA1961}" type="parTrans" cxnId="{3CE12E6E-8551-4602-8F2E-50B522AFC00B}">
      <dgm:prSet/>
      <dgm:spPr/>
      <dgm:t>
        <a:bodyPr/>
        <a:lstStyle/>
        <a:p>
          <a:endParaRPr lang="en-US"/>
        </a:p>
      </dgm:t>
    </dgm:pt>
    <dgm:pt modelId="{7004B8ED-C3CF-4FB9-A09B-4243FF9F9E2D}" type="sibTrans" cxnId="{3CE12E6E-8551-4602-8F2E-50B522AFC00B}">
      <dgm:prSet/>
      <dgm:spPr/>
      <dgm:t>
        <a:bodyPr/>
        <a:lstStyle/>
        <a:p>
          <a:endParaRPr lang="en-US"/>
        </a:p>
      </dgm:t>
    </dgm:pt>
    <dgm:pt modelId="{113F308B-2097-4D95-8FF7-45B91065746C}" type="pres">
      <dgm:prSet presAssocID="{1085DAF2-7B6B-4E1E-B0B2-B3C6F81E7148}" presName="compositeShape" presStyleCnt="0">
        <dgm:presLayoutVars>
          <dgm:chMax val="2"/>
          <dgm:dir/>
          <dgm:resizeHandles val="exact"/>
        </dgm:presLayoutVars>
      </dgm:prSet>
      <dgm:spPr/>
    </dgm:pt>
    <dgm:pt modelId="{7C2AF9AF-1027-425E-A20E-4FCDB81FC412}" type="pres">
      <dgm:prSet presAssocID="{1085DAF2-7B6B-4E1E-B0B2-B3C6F81E7148}" presName="divider" presStyleLbl="fgShp" presStyleIdx="0" presStyleCnt="1" custLinFactNeighborX="-899" custLinFactNeighborY="25541"/>
      <dgm:spPr/>
    </dgm:pt>
    <dgm:pt modelId="{93B9EF46-F3BF-479D-A166-BBE70A19571E}" type="pres">
      <dgm:prSet presAssocID="{B14B1F93-A8F1-445F-BEAA-8CE2D07B3C23}" presName="downArrow" presStyleLbl="node1" presStyleIdx="0" presStyleCnt="2" custScaleX="77060"/>
      <dgm:spPr/>
    </dgm:pt>
    <dgm:pt modelId="{50900CC5-5961-4B3D-ABFE-936596BCCC48}" type="pres">
      <dgm:prSet presAssocID="{B14B1F93-A8F1-445F-BEAA-8CE2D07B3C23}" presName="downArrowText" presStyleLbl="revTx" presStyleIdx="0" presStyleCnt="2" custScaleX="182564">
        <dgm:presLayoutVars>
          <dgm:bulletEnabled val="1"/>
        </dgm:presLayoutVars>
      </dgm:prSet>
      <dgm:spPr/>
    </dgm:pt>
    <dgm:pt modelId="{558B9E4D-25B1-48EF-A2B5-486617400457}" type="pres">
      <dgm:prSet presAssocID="{EE1BBDA2-2109-4FC5-BBE4-FB306AA1F919}" presName="upArrow" presStyleLbl="node1" presStyleIdx="1" presStyleCnt="2" custScaleX="68742" custScaleY="86854" custLinFactNeighborX="656" custLinFactNeighborY="23069"/>
      <dgm:spPr/>
    </dgm:pt>
    <dgm:pt modelId="{B84CAC98-5457-4532-B045-7E85F3F6D7DC}" type="pres">
      <dgm:prSet presAssocID="{EE1BBDA2-2109-4FC5-BBE4-FB306AA1F919}" presName="upArrowText" presStyleLbl="revTx" presStyleIdx="1" presStyleCnt="2" custScaleX="108558" custScaleY="119278" custLinFactNeighborX="-17508" custLinFactNeighborY="-60645">
        <dgm:presLayoutVars>
          <dgm:bulletEnabled val="1"/>
        </dgm:presLayoutVars>
      </dgm:prSet>
      <dgm:spPr/>
    </dgm:pt>
  </dgm:ptLst>
  <dgm:cxnLst>
    <dgm:cxn modelId="{1953BD01-CF23-4F7B-9F56-9A2E20F5CCA8}" type="presOf" srcId="{680230F4-7D15-463B-83DF-99D8AD1A79CC}" destId="{50900CC5-5961-4B3D-ABFE-936596BCCC48}" srcOrd="0" destOrd="3" presId="urn:microsoft.com/office/officeart/2005/8/layout/arrow3"/>
    <dgm:cxn modelId="{CBA9A70D-DF98-4204-A4F0-E85209A8B1C4}" type="presOf" srcId="{EE1BBDA2-2109-4FC5-BBE4-FB306AA1F919}" destId="{B84CAC98-5457-4532-B045-7E85F3F6D7DC}" srcOrd="0" destOrd="0" presId="urn:microsoft.com/office/officeart/2005/8/layout/arrow3"/>
    <dgm:cxn modelId="{FF91C80D-AF79-414E-B01D-043645E9738C}" type="presOf" srcId="{1085DAF2-7B6B-4E1E-B0B2-B3C6F81E7148}" destId="{113F308B-2097-4D95-8FF7-45B91065746C}" srcOrd="0" destOrd="0" presId="urn:microsoft.com/office/officeart/2005/8/layout/arrow3"/>
    <dgm:cxn modelId="{4CDA940F-8A3A-4E79-9D73-1870E304B351}" srcId="{B14B1F93-A8F1-445F-BEAA-8CE2D07B3C23}" destId="{AABD81F8-1F1E-478E-9361-BDC6DD63066E}" srcOrd="8" destOrd="0" parTransId="{2E6D1E2B-16FD-4232-83FB-EB642FAE0CCF}" sibTransId="{EF25AA52-A855-4F75-AD9B-4FB0B7D268FA}"/>
    <dgm:cxn modelId="{99065F10-A98A-4EF6-9710-385CD46E3279}" srcId="{B14B1F93-A8F1-445F-BEAA-8CE2D07B3C23}" destId="{6B74860F-B553-44CD-88EE-AC36587FFF45}" srcOrd="0" destOrd="0" parTransId="{8DB32510-F2B0-4051-A502-4540A2F71394}" sibTransId="{395656E1-0EB2-449A-8063-16CCF52AE6D0}"/>
    <dgm:cxn modelId="{51091318-55A5-46BB-BAC1-A2708106BCA4}" srcId="{1085DAF2-7B6B-4E1E-B0B2-B3C6F81E7148}" destId="{FE2A35E3-70C8-425B-A47A-ABBE9C5D606D}" srcOrd="12" destOrd="0" parTransId="{58C8E875-F283-433B-9E59-B0C9270D1D3E}" sibTransId="{FFB95C1A-3DFB-4343-BD93-1C791B62AAB8}"/>
    <dgm:cxn modelId="{D155A119-AF4E-4BF4-A0AE-2B565CE6BD1D}" type="presOf" srcId="{0DC395D6-972E-456D-A863-5FE072F02469}" destId="{50900CC5-5961-4B3D-ABFE-936596BCCC48}" srcOrd="0" destOrd="6" presId="urn:microsoft.com/office/officeart/2005/8/layout/arrow3"/>
    <dgm:cxn modelId="{B7A9121A-1986-47B3-9CBD-65CB17F353F9}" type="presOf" srcId="{24542924-CEC3-4C47-B56F-9936E49925FE}" destId="{50900CC5-5961-4B3D-ABFE-936596BCCC48}" srcOrd="0" destOrd="5" presId="urn:microsoft.com/office/officeart/2005/8/layout/arrow3"/>
    <dgm:cxn modelId="{14F7891E-5017-4497-9C2B-E0C0D9C9878D}" srcId="{B14B1F93-A8F1-445F-BEAA-8CE2D07B3C23}" destId="{C67FCAED-E6B6-4CE1-8EC8-57BF887709C5}" srcOrd="1" destOrd="0" parTransId="{C713CA67-904C-4F1B-A1DE-F40180CAB215}" sibTransId="{184F953C-788B-4890-B33F-FE5F020621C2}"/>
    <dgm:cxn modelId="{41C04E20-0BB3-4F45-ABED-BCF4A8AFF45D}" type="presOf" srcId="{B14B1F93-A8F1-445F-BEAA-8CE2D07B3C23}" destId="{50900CC5-5961-4B3D-ABFE-936596BCCC48}" srcOrd="0" destOrd="0" presId="urn:microsoft.com/office/officeart/2005/8/layout/arrow3"/>
    <dgm:cxn modelId="{71FEB120-173F-4DCD-A3D0-519D9AC26FCF}" srcId="{B14B1F93-A8F1-445F-BEAA-8CE2D07B3C23}" destId="{D7CF3176-64F0-40B9-A507-891A74F6FC14}" srcOrd="6" destOrd="0" parTransId="{EE10457F-36DA-4143-8D0B-F6C807CE0DCE}" sibTransId="{924DEE2E-0914-4B6C-A42D-29D2F26732DA}"/>
    <dgm:cxn modelId="{17E68D25-8E66-4A3D-8F74-34EB7E9ACCAA}" srcId="{1085DAF2-7B6B-4E1E-B0B2-B3C6F81E7148}" destId="{39DBF15D-FC5C-4B39-A677-FC991FB78D2D}" srcOrd="8" destOrd="0" parTransId="{B21BE772-7942-4CF0-8662-9DB382DB1E89}" sibTransId="{3332D063-F2F3-43D5-A707-D59AE3154BFE}"/>
    <dgm:cxn modelId="{01380E33-6492-4A25-A9DF-0932B44AC923}" type="presOf" srcId="{AABD81F8-1F1E-478E-9361-BDC6DD63066E}" destId="{50900CC5-5961-4B3D-ABFE-936596BCCC48}" srcOrd="0" destOrd="9" presId="urn:microsoft.com/office/officeart/2005/8/layout/arrow3"/>
    <dgm:cxn modelId="{F445363D-5FDA-491B-B555-5D4301C80395}" srcId="{1085DAF2-7B6B-4E1E-B0B2-B3C6F81E7148}" destId="{BDD113B3-136C-47D9-AD52-199AE3E6C2D8}" srcOrd="10" destOrd="0" parTransId="{88EC42E7-42F8-4960-AC00-BBD72ECDE7E2}" sibTransId="{71D0C1B0-B892-40E1-95DC-F0CBA20EA510}"/>
    <dgm:cxn modelId="{08CFD43F-63E9-44CE-AB63-F811D6DD5FA9}" srcId="{1085DAF2-7B6B-4E1E-B0B2-B3C6F81E7148}" destId="{C150365D-96D2-4D5C-907D-BAB93DD177D6}" srcOrd="9" destOrd="0" parTransId="{ED6B0AFE-4161-4381-A16B-68EE0A790B7E}" sibTransId="{19C1EF3F-9A43-4F1C-9AFD-49FD8CF3E036}"/>
    <dgm:cxn modelId="{F9B67B40-59C3-40C3-8C25-9F11BC3F54CB}" srcId="{1085DAF2-7B6B-4E1E-B0B2-B3C6F81E7148}" destId="{E4C65B73-6F86-4279-A2D2-D425C200F846}" srcOrd="5" destOrd="0" parTransId="{745F8416-D042-4781-BADD-D857E2045790}" sibTransId="{B51D615C-93FE-449A-B08B-CE96305FC274}"/>
    <dgm:cxn modelId="{4524EE5D-C193-4833-A383-B69BC12D4F5C}" srcId="{1085DAF2-7B6B-4E1E-B0B2-B3C6F81E7148}" destId="{D0E644F0-D261-4EB9-B14F-FF127FB8644F}" srcOrd="4" destOrd="0" parTransId="{AB8700F8-5A05-4446-B772-FE4C52DDB68B}" sibTransId="{FED0006F-8E72-403D-A5F9-F8EBB17418AD}"/>
    <dgm:cxn modelId="{65E21F43-F423-48E6-833E-576CC5F6A7DC}" srcId="{1085DAF2-7B6B-4E1E-B0B2-B3C6F81E7148}" destId="{1D4F8605-74D6-4A1F-9AB3-4802A31A7EFF}" srcOrd="13" destOrd="0" parTransId="{651E34FB-0C4C-4B93-981E-4B2F3B475824}" sibTransId="{E58B3BE7-6113-44F1-BD65-AA0A9C39D94A}"/>
    <dgm:cxn modelId="{F0C1BD69-8347-4908-AAA9-21ED2BFEE32D}" srcId="{1085DAF2-7B6B-4E1E-B0B2-B3C6F81E7148}" destId="{3CDFECB1-845D-4815-A708-D72C5067E9A9}" srcOrd="11" destOrd="0" parTransId="{4613F15F-A7A8-4B26-9099-3DF6329A438E}" sibTransId="{254EAA41-8A24-40D4-9E78-A9644BBEA238}"/>
    <dgm:cxn modelId="{3CE12E6E-8551-4602-8F2E-50B522AFC00B}" srcId="{B14B1F93-A8F1-445F-BEAA-8CE2D07B3C23}" destId="{0DC395D6-972E-456D-A863-5FE072F02469}" srcOrd="5" destOrd="0" parTransId="{3BF5D16D-1E44-42AE-970F-DE1F58FA1961}" sibTransId="{7004B8ED-C3CF-4FB9-A09B-4243FF9F9E2D}"/>
    <dgm:cxn modelId="{473A596E-E8FE-4DE2-B61E-8E499876641B}" srcId="{1085DAF2-7B6B-4E1E-B0B2-B3C6F81E7148}" destId="{EE1BBDA2-2109-4FC5-BBE4-FB306AA1F919}" srcOrd="1" destOrd="0" parTransId="{960CA527-5578-411E-8B8E-826083C22059}" sibTransId="{3C71E7B0-1060-419D-B649-8FBD053BBD27}"/>
    <dgm:cxn modelId="{A3C54E76-8B66-4E2B-A763-3C8174219D84}" srcId="{1085DAF2-7B6B-4E1E-B0B2-B3C6F81E7148}" destId="{B14B1F93-A8F1-445F-BEAA-8CE2D07B3C23}" srcOrd="0" destOrd="0" parTransId="{7A2C6E7C-8F67-46FE-8625-7D0A93FA390B}" sibTransId="{4A663333-8C86-4824-A91E-FFD2B9CBBADD}"/>
    <dgm:cxn modelId="{E246E757-AF59-4B4A-B93D-BBE690B48281}" type="presOf" srcId="{C67FCAED-E6B6-4CE1-8EC8-57BF887709C5}" destId="{50900CC5-5961-4B3D-ABFE-936596BCCC48}" srcOrd="0" destOrd="2" presId="urn:microsoft.com/office/officeart/2005/8/layout/arrow3"/>
    <dgm:cxn modelId="{EC95D179-C4AB-456C-A1E6-6EAC1F31FEAD}" srcId="{B14B1F93-A8F1-445F-BEAA-8CE2D07B3C23}" destId="{680230F4-7D15-463B-83DF-99D8AD1A79CC}" srcOrd="2" destOrd="0" parTransId="{D7307D39-5974-4384-8067-F093044D8F5C}" sibTransId="{FB4A59BD-978A-41A4-BC79-7508BEB5B0BE}"/>
    <dgm:cxn modelId="{6F05C39C-496C-425D-9A22-F9288117DA67}" srcId="{1085DAF2-7B6B-4E1E-B0B2-B3C6F81E7148}" destId="{8FA8238D-2661-463F-9800-FE25874BF902}" srcOrd="3" destOrd="0" parTransId="{BA584041-3EAA-470B-A75A-91F8019B70BC}" sibTransId="{9473912B-88E5-49F6-BBB7-163F2A72FDC4}"/>
    <dgm:cxn modelId="{FF17B39F-6397-4475-8F6A-1F298B96E3CE}" srcId="{B14B1F93-A8F1-445F-BEAA-8CE2D07B3C23}" destId="{24542924-CEC3-4C47-B56F-9936E49925FE}" srcOrd="4" destOrd="0" parTransId="{4524699A-E193-4774-8301-44A0BB015598}" sibTransId="{BA09F250-40AE-4208-988A-7CD47279EBBF}"/>
    <dgm:cxn modelId="{2041BEA5-F7A8-48E4-A943-C599F69FB269}" type="presOf" srcId="{D642E345-86C5-4217-8CC6-06905F91DEE3}" destId="{50900CC5-5961-4B3D-ABFE-936596BCCC48}" srcOrd="0" destOrd="4" presId="urn:microsoft.com/office/officeart/2005/8/layout/arrow3"/>
    <dgm:cxn modelId="{83AFE2AA-9267-4F18-A94C-D9D07F93E53E}" srcId="{1085DAF2-7B6B-4E1E-B0B2-B3C6F81E7148}" destId="{030CE080-4D01-4FC6-93E8-40523EAD5F6B}" srcOrd="6" destOrd="0" parTransId="{913E6752-99F7-4168-9A57-368571482474}" sibTransId="{52C54AEA-AA24-4E1E-B700-7E56B61C3D79}"/>
    <dgm:cxn modelId="{CD5F3BC2-95B8-4739-8579-485EFE14BACB}" srcId="{1085DAF2-7B6B-4E1E-B0B2-B3C6F81E7148}" destId="{6D347062-61C0-45F7-AD0B-BC93FCE67D5D}" srcOrd="7" destOrd="0" parTransId="{2BFAA232-8B71-4C52-B66A-83DC2A76D514}" sibTransId="{F3C25C92-369E-4BEE-9F72-1D7CFA792D45}"/>
    <dgm:cxn modelId="{ADDF9DD9-A06D-405F-A203-C8C6CE869596}" type="presOf" srcId="{6B74860F-B553-44CD-88EE-AC36587FFF45}" destId="{50900CC5-5961-4B3D-ABFE-936596BCCC48}" srcOrd="0" destOrd="1" presId="urn:microsoft.com/office/officeart/2005/8/layout/arrow3"/>
    <dgm:cxn modelId="{F4605AEA-81D0-46F2-9F78-F87A9716FAA1}" srcId="{B14B1F93-A8F1-445F-BEAA-8CE2D07B3C23}" destId="{D642E345-86C5-4217-8CC6-06905F91DEE3}" srcOrd="3" destOrd="0" parTransId="{2EB73985-8778-4463-9A4A-E1E7AF434E78}" sibTransId="{EAF91695-B7E6-4B53-8F1E-BCA768B021A2}"/>
    <dgm:cxn modelId="{4E3E74EF-6480-4E2A-A71D-13C9186C1080}" type="presOf" srcId="{D7CF3176-64F0-40B9-A507-891A74F6FC14}" destId="{50900CC5-5961-4B3D-ABFE-936596BCCC48}" srcOrd="0" destOrd="7" presId="urn:microsoft.com/office/officeart/2005/8/layout/arrow3"/>
    <dgm:cxn modelId="{8FA709F4-9D43-4C39-B811-7384AFABBE81}" srcId="{1085DAF2-7B6B-4E1E-B0B2-B3C6F81E7148}" destId="{554E90B1-DF53-4318-8E86-1B2B9197314C}" srcOrd="2" destOrd="0" parTransId="{A934F2D7-3FFC-4CD8-9A2C-A1142C34B18C}" sibTransId="{0B1CBE05-1162-4324-970A-F61390B0FB43}"/>
    <dgm:cxn modelId="{52D056FD-48B2-49B5-8A01-5887097260BC}" srcId="{B14B1F93-A8F1-445F-BEAA-8CE2D07B3C23}" destId="{3A9D125E-EBA4-4A5B-B650-0D1C72B515C8}" srcOrd="7" destOrd="0" parTransId="{DC11E9B9-58DE-498A-BF45-3657D9BDE9F4}" sibTransId="{14FB825C-218C-4CCB-BDEE-9BC752CCA173}"/>
    <dgm:cxn modelId="{F931D1FE-ECB1-45B4-9916-3B494E5661A3}" type="presOf" srcId="{3A9D125E-EBA4-4A5B-B650-0D1C72B515C8}" destId="{50900CC5-5961-4B3D-ABFE-936596BCCC48}" srcOrd="0" destOrd="8" presId="urn:microsoft.com/office/officeart/2005/8/layout/arrow3"/>
    <dgm:cxn modelId="{33B841FD-9353-4E89-8B47-E11BD3B9FF63}" type="presParOf" srcId="{113F308B-2097-4D95-8FF7-45B91065746C}" destId="{7C2AF9AF-1027-425E-A20E-4FCDB81FC412}" srcOrd="0" destOrd="0" presId="urn:microsoft.com/office/officeart/2005/8/layout/arrow3"/>
    <dgm:cxn modelId="{E776E3CF-653B-4297-81C7-912C0E27C9B7}" type="presParOf" srcId="{113F308B-2097-4D95-8FF7-45B91065746C}" destId="{93B9EF46-F3BF-479D-A166-BBE70A19571E}" srcOrd="1" destOrd="0" presId="urn:microsoft.com/office/officeart/2005/8/layout/arrow3"/>
    <dgm:cxn modelId="{8F155315-A756-4AAA-A636-A832669BD24C}" type="presParOf" srcId="{113F308B-2097-4D95-8FF7-45B91065746C}" destId="{50900CC5-5961-4B3D-ABFE-936596BCCC48}" srcOrd="2" destOrd="0" presId="urn:microsoft.com/office/officeart/2005/8/layout/arrow3"/>
    <dgm:cxn modelId="{1ABE846E-13AF-4D53-9E47-21D49C68DF6F}" type="presParOf" srcId="{113F308B-2097-4D95-8FF7-45B91065746C}" destId="{558B9E4D-25B1-48EF-A2B5-486617400457}" srcOrd="3" destOrd="0" presId="urn:microsoft.com/office/officeart/2005/8/layout/arrow3"/>
    <dgm:cxn modelId="{4E1CB25D-165D-4ADA-8E01-21D0A9AAEA59}" type="presParOf" srcId="{113F308B-2097-4D95-8FF7-45B91065746C}" destId="{B84CAC98-5457-4532-B045-7E85F3F6D7D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3E7BD6BF-8507-4513-B17D-4BD02C8DB59D}" type="doc">
      <dgm:prSet loTypeId="urn:microsoft.com/office/officeart/2005/8/layout/hierarchy1" loCatId="hierarchy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8F17C798-3232-4D26-B47B-83253592FAC7}">
      <dgm:prSet phldrT="[Text]" custT="1"/>
      <dgm:spPr/>
      <dgm:t>
        <a:bodyPr/>
        <a:lstStyle/>
        <a:p>
          <a:r>
            <a:rPr lang="ro-RO" sz="1400" b="1" dirty="0">
              <a:latin typeface="+mn-lt"/>
            </a:rPr>
            <a:t>Neuroleptice</a:t>
          </a:r>
          <a:r>
            <a:rPr lang="ro-RO" sz="2000" b="0" baseline="0" dirty="0">
              <a:latin typeface="+mn-lt"/>
            </a:rPr>
            <a:t> </a:t>
          </a:r>
          <a:endParaRPr lang="en-US" sz="2000" b="0" dirty="0">
            <a:latin typeface="+mn-lt"/>
          </a:endParaRPr>
        </a:p>
      </dgm:t>
    </dgm:pt>
    <dgm:pt modelId="{F5113F74-7550-478F-8208-B163A51275DB}" type="parTrans" cxnId="{9975A1DC-58DF-4541-BA01-1EF8421983F3}">
      <dgm:prSet/>
      <dgm:spPr/>
      <dgm:t>
        <a:bodyPr/>
        <a:lstStyle/>
        <a:p>
          <a:endParaRPr lang="en-US"/>
        </a:p>
      </dgm:t>
    </dgm:pt>
    <dgm:pt modelId="{B22D6D34-B882-4489-9BD0-FA39B60264F0}" type="sibTrans" cxnId="{9975A1DC-58DF-4541-BA01-1EF8421983F3}">
      <dgm:prSet/>
      <dgm:spPr/>
      <dgm:t>
        <a:bodyPr/>
        <a:lstStyle/>
        <a:p>
          <a:endParaRPr lang="en-US"/>
        </a:p>
      </dgm:t>
    </dgm:pt>
    <dgm:pt modelId="{636A5A7D-3431-490C-B2EE-DCC1B308FED4}">
      <dgm:prSet phldrT="[Text]" custT="1"/>
      <dgm:spPr/>
      <dgm:t>
        <a:bodyPr/>
        <a:lstStyle/>
        <a:p>
          <a:r>
            <a:rPr lang="ro-RO" sz="1200" b="1" dirty="0">
              <a:latin typeface="+mn-lt"/>
            </a:rPr>
            <a:t>Antidepresive</a:t>
          </a:r>
          <a:r>
            <a:rPr lang="ro-RO" sz="2000" b="0" baseline="0" dirty="0">
              <a:latin typeface="+mn-lt"/>
            </a:rPr>
            <a:t> </a:t>
          </a:r>
          <a:endParaRPr lang="en-US" sz="2000" b="0" dirty="0">
            <a:latin typeface="+mn-lt"/>
          </a:endParaRPr>
        </a:p>
      </dgm:t>
    </dgm:pt>
    <dgm:pt modelId="{6BF35E2E-18F4-42F0-8E44-2D69EC02FDC9}" type="parTrans" cxnId="{3FF39D7C-79B3-45A6-88B8-6662A87501E2}">
      <dgm:prSet/>
      <dgm:spPr/>
      <dgm:t>
        <a:bodyPr/>
        <a:lstStyle/>
        <a:p>
          <a:endParaRPr lang="en-US"/>
        </a:p>
      </dgm:t>
    </dgm:pt>
    <dgm:pt modelId="{7FE5BB6E-4999-4C2F-9CD8-5EE2BA803680}" type="sibTrans" cxnId="{3FF39D7C-79B3-45A6-88B8-6662A87501E2}">
      <dgm:prSet/>
      <dgm:spPr/>
      <dgm:t>
        <a:bodyPr/>
        <a:lstStyle/>
        <a:p>
          <a:endParaRPr lang="en-US"/>
        </a:p>
      </dgm:t>
    </dgm:pt>
    <dgm:pt modelId="{D319010D-11F2-400D-ABE2-998F3D4C7509}">
      <dgm:prSet custT="1"/>
      <dgm:spPr/>
      <dgm:t>
        <a:bodyPr/>
        <a:lstStyle/>
        <a:p>
          <a:r>
            <a:rPr lang="ro-RO" sz="1200" b="1" dirty="0" err="1"/>
            <a:t>anxiolitice</a:t>
          </a:r>
          <a:endParaRPr lang="en-US" sz="1200" b="1" dirty="0"/>
        </a:p>
      </dgm:t>
    </dgm:pt>
    <dgm:pt modelId="{63E8E933-B3BE-41FD-B724-F74B063DE6C4}" type="parTrans" cxnId="{32C77775-2A46-4601-B755-963D32B487D8}">
      <dgm:prSet/>
      <dgm:spPr/>
      <dgm:t>
        <a:bodyPr/>
        <a:lstStyle/>
        <a:p>
          <a:endParaRPr lang="en-US"/>
        </a:p>
      </dgm:t>
    </dgm:pt>
    <dgm:pt modelId="{3CAA2B6A-BFF5-4CDB-900A-33B95573252B}" type="sibTrans" cxnId="{32C77775-2A46-4601-B755-963D32B487D8}">
      <dgm:prSet/>
      <dgm:spPr/>
      <dgm:t>
        <a:bodyPr/>
        <a:lstStyle/>
        <a:p>
          <a:endParaRPr lang="en-US"/>
        </a:p>
      </dgm:t>
    </dgm:pt>
    <dgm:pt modelId="{4B577277-C467-4B52-9960-3776AD9B2026}">
      <dgm:prSet custT="1"/>
      <dgm:spPr/>
      <dgm:t>
        <a:bodyPr/>
        <a:lstStyle/>
        <a:p>
          <a:r>
            <a:rPr lang="ro-RO" sz="1200" b="1" dirty="0"/>
            <a:t>Stabilizatori</a:t>
          </a:r>
          <a:r>
            <a:rPr lang="ro-RO" sz="1200" b="1" baseline="0" dirty="0"/>
            <a:t> afectivi</a:t>
          </a:r>
          <a:endParaRPr lang="en-US" sz="1200" b="1" dirty="0"/>
        </a:p>
      </dgm:t>
    </dgm:pt>
    <dgm:pt modelId="{27695FBF-5134-4C52-BDF7-669F3E46BAE1}" type="parTrans" cxnId="{F47B83A6-D920-4949-B2D1-859ED18412BB}">
      <dgm:prSet/>
      <dgm:spPr/>
      <dgm:t>
        <a:bodyPr/>
        <a:lstStyle/>
        <a:p>
          <a:endParaRPr lang="en-US"/>
        </a:p>
      </dgm:t>
    </dgm:pt>
    <dgm:pt modelId="{9DFF46CB-5971-422A-BDCC-76CEA37D2086}" type="sibTrans" cxnId="{F47B83A6-D920-4949-B2D1-859ED18412BB}">
      <dgm:prSet/>
      <dgm:spPr/>
      <dgm:t>
        <a:bodyPr/>
        <a:lstStyle/>
        <a:p>
          <a:endParaRPr lang="en-US"/>
        </a:p>
      </dgm:t>
    </dgm:pt>
    <dgm:pt modelId="{6FD5521B-2421-41E6-82FF-26513D6AF22C}">
      <dgm:prSet custT="1"/>
      <dgm:spPr/>
      <dgm:t>
        <a:bodyPr/>
        <a:lstStyle/>
        <a:p>
          <a:r>
            <a:rPr lang="ro-RO" sz="1200" b="1" dirty="0">
              <a:latin typeface="+mn-lt"/>
            </a:rPr>
            <a:t>altele</a:t>
          </a:r>
          <a:endParaRPr lang="en-US" sz="1200" b="1" dirty="0">
            <a:latin typeface="+mn-lt"/>
          </a:endParaRPr>
        </a:p>
      </dgm:t>
    </dgm:pt>
    <dgm:pt modelId="{EAAE3A5C-30A9-403B-8247-19141574DDA3}" type="parTrans" cxnId="{39D18BA6-ACDD-43C0-A7ED-80CB5C6B3A1B}">
      <dgm:prSet/>
      <dgm:spPr/>
      <dgm:t>
        <a:bodyPr/>
        <a:lstStyle/>
        <a:p>
          <a:endParaRPr lang="en-US"/>
        </a:p>
      </dgm:t>
    </dgm:pt>
    <dgm:pt modelId="{2EA67504-44D8-4114-9B52-0D63CA12F597}" type="sibTrans" cxnId="{39D18BA6-ACDD-43C0-A7ED-80CB5C6B3A1B}">
      <dgm:prSet/>
      <dgm:spPr/>
      <dgm:t>
        <a:bodyPr/>
        <a:lstStyle/>
        <a:p>
          <a:endParaRPr lang="en-US"/>
        </a:p>
      </dgm:t>
    </dgm:pt>
    <dgm:pt modelId="{81ED4F6A-FABD-443D-9000-0AC9CBEE7A9A}">
      <dgm:prSet phldrT="[Text]" custT="1"/>
      <dgm:spPr/>
      <dgm:t>
        <a:bodyPr/>
        <a:lstStyle/>
        <a:p>
          <a:r>
            <a:rPr lang="ro-RO" sz="1200" b="1" dirty="0"/>
            <a:t>Clase</a:t>
          </a:r>
          <a:r>
            <a:rPr lang="ro-RO" sz="1200" b="1" baseline="0" dirty="0"/>
            <a:t> de medicamente</a:t>
          </a:r>
          <a:endParaRPr lang="en-US" sz="1200" b="1" dirty="0"/>
        </a:p>
      </dgm:t>
    </dgm:pt>
    <dgm:pt modelId="{215DFD99-3896-4DAE-934D-66C61CCDB89B}" type="sibTrans" cxnId="{220F20F0-4330-4CFC-8A5F-89BBF46414F1}">
      <dgm:prSet/>
      <dgm:spPr/>
      <dgm:t>
        <a:bodyPr/>
        <a:lstStyle/>
        <a:p>
          <a:endParaRPr lang="en-US" dirty="0"/>
        </a:p>
      </dgm:t>
    </dgm:pt>
    <dgm:pt modelId="{B780C150-B54D-4A6D-8642-748A007F5C0A}" type="parTrans" cxnId="{220F20F0-4330-4CFC-8A5F-89BBF46414F1}">
      <dgm:prSet/>
      <dgm:spPr/>
      <dgm:t>
        <a:bodyPr/>
        <a:lstStyle/>
        <a:p>
          <a:endParaRPr lang="en-US"/>
        </a:p>
      </dgm:t>
    </dgm:pt>
    <dgm:pt modelId="{CF93A091-A1AF-47BC-AF59-ADF25C2EDA39}">
      <dgm:prSet custT="1"/>
      <dgm:spPr/>
      <dgm:t>
        <a:bodyPr/>
        <a:lstStyle/>
        <a:p>
          <a:r>
            <a:rPr lang="en-US" sz="1200" b="1" dirty="0" err="1"/>
            <a:t>Managementul</a:t>
          </a:r>
          <a:r>
            <a:rPr lang="en-US" sz="1200" b="1" dirty="0"/>
            <a:t> </a:t>
          </a:r>
          <a:r>
            <a:rPr lang="en-US" sz="1200" b="1" dirty="0" err="1"/>
            <a:t>medicamentos</a:t>
          </a:r>
          <a:r>
            <a:rPr lang="en-US" sz="800" b="1" dirty="0"/>
            <a:t>: </a:t>
          </a:r>
          <a:endParaRPr lang="en-US" sz="800" dirty="0"/>
        </a:p>
      </dgm:t>
    </dgm:pt>
    <dgm:pt modelId="{3D315F41-7119-4E12-B43F-F34A756B2D0C}" type="parTrans" cxnId="{41DD90DB-ADA2-4D2E-A181-AE1EE6F6078A}">
      <dgm:prSet/>
      <dgm:spPr/>
      <dgm:t>
        <a:bodyPr/>
        <a:lstStyle/>
        <a:p>
          <a:endParaRPr lang="en-US"/>
        </a:p>
      </dgm:t>
    </dgm:pt>
    <dgm:pt modelId="{875BE89B-DC4E-4ADC-923F-AC6031BA2B11}" type="sibTrans" cxnId="{41DD90DB-ADA2-4D2E-A181-AE1EE6F6078A}">
      <dgm:prSet/>
      <dgm:spPr/>
      <dgm:t>
        <a:bodyPr/>
        <a:lstStyle/>
        <a:p>
          <a:endParaRPr lang="en-US"/>
        </a:p>
      </dgm:t>
    </dgm:pt>
    <dgm:pt modelId="{1817C601-6102-4A4A-969B-768E379C1E80}">
      <dgm:prSet custT="1"/>
      <dgm:spPr/>
      <dgm:t>
        <a:bodyPr/>
        <a:lstStyle/>
        <a:p>
          <a:r>
            <a:rPr lang="ro-RO" sz="800" b="1" dirty="0"/>
            <a:t>-</a:t>
          </a:r>
          <a:r>
            <a:rPr lang="pt-BR" sz="1100" b="1" dirty="0"/>
            <a:t>se utilizează atunci când controlul verbal este incomplet sau a eşuat; </a:t>
          </a:r>
        </a:p>
      </dgm:t>
    </dgm:pt>
    <dgm:pt modelId="{C488D957-4776-4684-A330-BE6DF3A07E02}" type="parTrans" cxnId="{9AD32590-87E4-4E4C-AA94-8103E68E01DE}">
      <dgm:prSet/>
      <dgm:spPr/>
      <dgm:t>
        <a:bodyPr/>
        <a:lstStyle/>
        <a:p>
          <a:endParaRPr lang="en-US"/>
        </a:p>
      </dgm:t>
    </dgm:pt>
    <dgm:pt modelId="{304E0556-F610-4E2B-B6E3-EF3E7357F5B9}" type="sibTrans" cxnId="{9AD32590-87E4-4E4C-AA94-8103E68E01DE}">
      <dgm:prSet/>
      <dgm:spPr/>
      <dgm:t>
        <a:bodyPr/>
        <a:lstStyle/>
        <a:p>
          <a:endParaRPr lang="en-US"/>
        </a:p>
      </dgm:t>
    </dgm:pt>
    <dgm:pt modelId="{57EB9ABF-7B04-4E70-8DDE-8A693C18D7B2}">
      <dgm:prSet custT="1"/>
      <dgm:spPr/>
      <dgm:t>
        <a:bodyPr/>
        <a:lstStyle/>
        <a:p>
          <a:r>
            <a:rPr lang="ro-RO" sz="800" dirty="0"/>
            <a:t>- </a:t>
          </a:r>
          <a:r>
            <a:rPr lang="en-US" sz="900" b="1" dirty="0"/>
            <a:t>se </a:t>
          </a:r>
          <a:r>
            <a:rPr lang="en-US" sz="900" b="1" dirty="0" err="1"/>
            <a:t>va</a:t>
          </a:r>
          <a:r>
            <a:rPr lang="en-US" sz="900" b="1" dirty="0"/>
            <a:t> </a:t>
          </a:r>
          <a:r>
            <a:rPr lang="en-US" sz="900" b="1" dirty="0" err="1"/>
            <a:t>efectua</a:t>
          </a:r>
          <a:r>
            <a:rPr lang="en-US" sz="900" b="1" dirty="0"/>
            <a:t> </a:t>
          </a:r>
          <a:r>
            <a:rPr lang="ro-RO" sz="900" b="1" dirty="0"/>
            <a:t>conform </a:t>
          </a:r>
          <a:r>
            <a:rPr lang="en-US" sz="900" b="1" dirty="0" err="1"/>
            <a:t>indicaţiilor</a:t>
          </a:r>
          <a:r>
            <a:rPr lang="en-US" sz="900" b="1" dirty="0"/>
            <a:t> </a:t>
          </a:r>
          <a:r>
            <a:rPr lang="en-US" sz="900" b="1" dirty="0" err="1"/>
            <a:t>medicului</a:t>
          </a:r>
          <a:r>
            <a:rPr lang="en-US" sz="900" b="1" dirty="0"/>
            <a:t> </a:t>
          </a:r>
          <a:r>
            <a:rPr lang="en-US" sz="900" b="1" dirty="0" err="1"/>
            <a:t>curant</a:t>
          </a:r>
          <a:r>
            <a:rPr lang="en-US" sz="900" b="1" dirty="0"/>
            <a:t> cu </a:t>
          </a:r>
          <a:r>
            <a:rPr lang="en-US" sz="900" b="1" dirty="0" err="1"/>
            <a:t>medicaţie</a:t>
          </a:r>
          <a:r>
            <a:rPr lang="en-US" sz="900" b="1" dirty="0"/>
            <a:t> </a:t>
          </a:r>
          <a:r>
            <a:rPr lang="en-US" sz="900" b="1" dirty="0" err="1"/>
            <a:t>benzodiazepinică</a:t>
          </a:r>
          <a:r>
            <a:rPr lang="en-US" sz="900" b="1" dirty="0"/>
            <a:t> </a:t>
          </a:r>
          <a:r>
            <a:rPr lang="en-US" sz="900" b="1" dirty="0" err="1"/>
            <a:t>si</a:t>
          </a:r>
          <a:r>
            <a:rPr lang="en-US" sz="900" b="1" dirty="0"/>
            <a:t>/</a:t>
          </a:r>
          <a:r>
            <a:rPr lang="en-US" sz="900" b="1" dirty="0" err="1"/>
            <a:t>sau</a:t>
          </a:r>
          <a:r>
            <a:rPr lang="en-US" sz="900" b="1" dirty="0"/>
            <a:t> </a:t>
          </a:r>
          <a:r>
            <a:rPr lang="en-US" sz="900" b="1" dirty="0" err="1"/>
            <a:t>neuroleptică</a:t>
          </a:r>
          <a:r>
            <a:rPr lang="en-US" sz="900" b="1" dirty="0"/>
            <a:t>, </a:t>
          </a:r>
          <a:r>
            <a:rPr lang="en-US" sz="900" b="1" dirty="0" err="1"/>
            <a:t>respectându</a:t>
          </a:r>
          <a:r>
            <a:rPr lang="en-US" sz="900" b="1" dirty="0"/>
            <a:t>-se </a:t>
          </a:r>
          <a:r>
            <a:rPr lang="en-US" sz="900" b="1" dirty="0" err="1"/>
            <a:t>dozele</a:t>
          </a:r>
          <a:r>
            <a:rPr lang="en-US" sz="900" b="1" dirty="0"/>
            <a:t>, </a:t>
          </a:r>
          <a:r>
            <a:rPr lang="en-US" sz="900" b="1" dirty="0" err="1"/>
            <a:t>calea</a:t>
          </a:r>
          <a:r>
            <a:rPr lang="en-US" sz="900" b="1" dirty="0"/>
            <a:t> de </a:t>
          </a:r>
          <a:r>
            <a:rPr lang="en-US" sz="900" b="1" dirty="0" err="1"/>
            <a:t>administrare</a:t>
          </a:r>
          <a:r>
            <a:rPr lang="en-US" sz="900" b="1" dirty="0"/>
            <a:t> </a:t>
          </a:r>
          <a:r>
            <a:rPr lang="en-US" sz="900" b="1" dirty="0" err="1"/>
            <a:t>și</a:t>
          </a:r>
          <a:r>
            <a:rPr lang="en-US" sz="900" b="1" dirty="0"/>
            <a:t> </a:t>
          </a:r>
          <a:r>
            <a:rPr lang="en-US" sz="900" b="1" dirty="0" err="1"/>
            <a:t>contraindicațiile</a:t>
          </a:r>
          <a:endParaRPr lang="en-US" sz="900" b="1" dirty="0"/>
        </a:p>
      </dgm:t>
    </dgm:pt>
    <dgm:pt modelId="{B4948DE4-73DC-4B06-A5FC-43F0556ED7FD}" type="parTrans" cxnId="{0AC9FCB6-738F-4570-9F62-92CCD303DA43}">
      <dgm:prSet/>
      <dgm:spPr/>
      <dgm:t>
        <a:bodyPr/>
        <a:lstStyle/>
        <a:p>
          <a:endParaRPr lang="en-US"/>
        </a:p>
      </dgm:t>
    </dgm:pt>
    <dgm:pt modelId="{298376B5-0A16-41E8-BF7B-BF626A703A75}" type="sibTrans" cxnId="{0AC9FCB6-738F-4570-9F62-92CCD303DA43}">
      <dgm:prSet/>
      <dgm:spPr/>
      <dgm:t>
        <a:bodyPr/>
        <a:lstStyle/>
        <a:p>
          <a:endParaRPr lang="en-US"/>
        </a:p>
      </dgm:t>
    </dgm:pt>
    <dgm:pt modelId="{772C0AF9-A334-48A4-A6E3-4C969AF9913C}" type="pres">
      <dgm:prSet presAssocID="{3E7BD6BF-8507-4513-B17D-4BD02C8DB59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5FC8810-E4D4-4466-995C-CB89AE68D029}" type="pres">
      <dgm:prSet presAssocID="{81ED4F6A-FABD-443D-9000-0AC9CBEE7A9A}" presName="hierRoot1" presStyleCnt="0"/>
      <dgm:spPr/>
    </dgm:pt>
    <dgm:pt modelId="{49288244-D4B7-4639-A505-621BA3AAF6A6}" type="pres">
      <dgm:prSet presAssocID="{81ED4F6A-FABD-443D-9000-0AC9CBEE7A9A}" presName="composite" presStyleCnt="0"/>
      <dgm:spPr/>
    </dgm:pt>
    <dgm:pt modelId="{D12D1316-1B64-49A1-AE8E-2DC8AA85EE68}" type="pres">
      <dgm:prSet presAssocID="{81ED4F6A-FABD-443D-9000-0AC9CBEE7A9A}" presName="background" presStyleLbl="node0" presStyleIdx="0" presStyleCnt="4"/>
      <dgm:spPr/>
    </dgm:pt>
    <dgm:pt modelId="{049E0D3F-F7BB-41EF-A457-B00D4FD613FA}" type="pres">
      <dgm:prSet presAssocID="{81ED4F6A-FABD-443D-9000-0AC9CBEE7A9A}" presName="text" presStyleLbl="fgAcc0" presStyleIdx="0" presStyleCnt="4">
        <dgm:presLayoutVars>
          <dgm:chPref val="3"/>
        </dgm:presLayoutVars>
      </dgm:prSet>
      <dgm:spPr/>
    </dgm:pt>
    <dgm:pt modelId="{8E401322-A0F9-4EF5-A7E0-FF67EAE358DC}" type="pres">
      <dgm:prSet presAssocID="{81ED4F6A-FABD-443D-9000-0AC9CBEE7A9A}" presName="hierChild2" presStyleCnt="0"/>
      <dgm:spPr/>
    </dgm:pt>
    <dgm:pt modelId="{4F03ABF7-67FC-414C-B9F3-EC48A42A540A}" type="pres">
      <dgm:prSet presAssocID="{F5113F74-7550-478F-8208-B163A51275DB}" presName="Name10" presStyleLbl="parChTrans1D2" presStyleIdx="0" presStyleCnt="5"/>
      <dgm:spPr/>
    </dgm:pt>
    <dgm:pt modelId="{D66A8121-2216-4C8C-9B22-479D31C8509A}" type="pres">
      <dgm:prSet presAssocID="{8F17C798-3232-4D26-B47B-83253592FAC7}" presName="hierRoot2" presStyleCnt="0"/>
      <dgm:spPr/>
    </dgm:pt>
    <dgm:pt modelId="{1379C436-1D80-4507-9EA0-633963EC4814}" type="pres">
      <dgm:prSet presAssocID="{8F17C798-3232-4D26-B47B-83253592FAC7}" presName="composite2" presStyleCnt="0"/>
      <dgm:spPr/>
    </dgm:pt>
    <dgm:pt modelId="{42F26563-19A9-4215-809E-7118D5075788}" type="pres">
      <dgm:prSet presAssocID="{8F17C798-3232-4D26-B47B-83253592FAC7}" presName="background2" presStyleLbl="node2" presStyleIdx="0" presStyleCnt="5"/>
      <dgm:spPr/>
    </dgm:pt>
    <dgm:pt modelId="{4BEAB808-3304-431D-BD78-ECBCA7F93F13}" type="pres">
      <dgm:prSet presAssocID="{8F17C798-3232-4D26-B47B-83253592FAC7}" presName="text2" presStyleLbl="fgAcc2" presStyleIdx="0" presStyleCnt="5">
        <dgm:presLayoutVars>
          <dgm:chPref val="3"/>
        </dgm:presLayoutVars>
      </dgm:prSet>
      <dgm:spPr/>
    </dgm:pt>
    <dgm:pt modelId="{43C89CC1-E1D5-4C69-8360-93113752F052}" type="pres">
      <dgm:prSet presAssocID="{8F17C798-3232-4D26-B47B-83253592FAC7}" presName="hierChild3" presStyleCnt="0"/>
      <dgm:spPr/>
    </dgm:pt>
    <dgm:pt modelId="{0CC57362-4D6C-400D-A510-A390725065EF}" type="pres">
      <dgm:prSet presAssocID="{6BF35E2E-18F4-42F0-8E44-2D69EC02FDC9}" presName="Name10" presStyleLbl="parChTrans1D2" presStyleIdx="1" presStyleCnt="5"/>
      <dgm:spPr/>
    </dgm:pt>
    <dgm:pt modelId="{293A6748-7D7D-4BD3-856A-A4241E41BF2B}" type="pres">
      <dgm:prSet presAssocID="{636A5A7D-3431-490C-B2EE-DCC1B308FED4}" presName="hierRoot2" presStyleCnt="0"/>
      <dgm:spPr/>
    </dgm:pt>
    <dgm:pt modelId="{92A7FAA6-D17A-4886-A27A-7055F237D999}" type="pres">
      <dgm:prSet presAssocID="{636A5A7D-3431-490C-B2EE-DCC1B308FED4}" presName="composite2" presStyleCnt="0"/>
      <dgm:spPr/>
    </dgm:pt>
    <dgm:pt modelId="{0A6E6DD6-AF95-4747-9581-545D45A55269}" type="pres">
      <dgm:prSet presAssocID="{636A5A7D-3431-490C-B2EE-DCC1B308FED4}" presName="background2" presStyleLbl="node2" presStyleIdx="1" presStyleCnt="5"/>
      <dgm:spPr/>
    </dgm:pt>
    <dgm:pt modelId="{303AEB7C-1618-494A-857A-231B9F2D5547}" type="pres">
      <dgm:prSet presAssocID="{636A5A7D-3431-490C-B2EE-DCC1B308FED4}" presName="text2" presStyleLbl="fgAcc2" presStyleIdx="1" presStyleCnt="5">
        <dgm:presLayoutVars>
          <dgm:chPref val="3"/>
        </dgm:presLayoutVars>
      </dgm:prSet>
      <dgm:spPr/>
    </dgm:pt>
    <dgm:pt modelId="{2377EBFC-2A9A-4ACD-B4B1-58F9C9A43894}" type="pres">
      <dgm:prSet presAssocID="{636A5A7D-3431-490C-B2EE-DCC1B308FED4}" presName="hierChild3" presStyleCnt="0"/>
      <dgm:spPr/>
    </dgm:pt>
    <dgm:pt modelId="{7911D701-33AE-4325-ACEF-7BEC8986BC1F}" type="pres">
      <dgm:prSet presAssocID="{27695FBF-5134-4C52-BDF7-669F3E46BAE1}" presName="Name10" presStyleLbl="parChTrans1D2" presStyleIdx="2" presStyleCnt="5"/>
      <dgm:spPr/>
    </dgm:pt>
    <dgm:pt modelId="{A83AA89E-CF8C-4618-B41C-16D27F435D22}" type="pres">
      <dgm:prSet presAssocID="{4B577277-C467-4B52-9960-3776AD9B2026}" presName="hierRoot2" presStyleCnt="0"/>
      <dgm:spPr/>
    </dgm:pt>
    <dgm:pt modelId="{A3395970-297D-4947-885F-D78E7E94A566}" type="pres">
      <dgm:prSet presAssocID="{4B577277-C467-4B52-9960-3776AD9B2026}" presName="composite2" presStyleCnt="0"/>
      <dgm:spPr/>
    </dgm:pt>
    <dgm:pt modelId="{B016AF11-002A-41A0-B62B-6166BBE322A1}" type="pres">
      <dgm:prSet presAssocID="{4B577277-C467-4B52-9960-3776AD9B2026}" presName="background2" presStyleLbl="node2" presStyleIdx="2" presStyleCnt="5"/>
      <dgm:spPr/>
    </dgm:pt>
    <dgm:pt modelId="{25E10A4F-38C9-4F66-B161-144984B6011A}" type="pres">
      <dgm:prSet presAssocID="{4B577277-C467-4B52-9960-3776AD9B2026}" presName="text2" presStyleLbl="fgAcc2" presStyleIdx="2" presStyleCnt="5">
        <dgm:presLayoutVars>
          <dgm:chPref val="3"/>
        </dgm:presLayoutVars>
      </dgm:prSet>
      <dgm:spPr/>
    </dgm:pt>
    <dgm:pt modelId="{D40F4A9D-63A5-4688-B151-4979761A71BF}" type="pres">
      <dgm:prSet presAssocID="{4B577277-C467-4B52-9960-3776AD9B2026}" presName="hierChild3" presStyleCnt="0"/>
      <dgm:spPr/>
    </dgm:pt>
    <dgm:pt modelId="{6B436956-28E6-43AE-8891-43F1DFE0E68A}" type="pres">
      <dgm:prSet presAssocID="{63E8E933-B3BE-41FD-B724-F74B063DE6C4}" presName="Name10" presStyleLbl="parChTrans1D2" presStyleIdx="3" presStyleCnt="5"/>
      <dgm:spPr/>
    </dgm:pt>
    <dgm:pt modelId="{D13CE585-5399-49E7-B6AC-550572D45A9E}" type="pres">
      <dgm:prSet presAssocID="{D319010D-11F2-400D-ABE2-998F3D4C7509}" presName="hierRoot2" presStyleCnt="0"/>
      <dgm:spPr/>
    </dgm:pt>
    <dgm:pt modelId="{C3AED125-7F2F-4EBC-8638-9978182D2898}" type="pres">
      <dgm:prSet presAssocID="{D319010D-11F2-400D-ABE2-998F3D4C7509}" presName="composite2" presStyleCnt="0"/>
      <dgm:spPr/>
    </dgm:pt>
    <dgm:pt modelId="{0FDE126D-615E-4E58-B273-47A63671B677}" type="pres">
      <dgm:prSet presAssocID="{D319010D-11F2-400D-ABE2-998F3D4C7509}" presName="background2" presStyleLbl="node2" presStyleIdx="3" presStyleCnt="5"/>
      <dgm:spPr/>
    </dgm:pt>
    <dgm:pt modelId="{96F0FE39-FC31-4E07-8D4C-EC01AC9FEC85}" type="pres">
      <dgm:prSet presAssocID="{D319010D-11F2-400D-ABE2-998F3D4C7509}" presName="text2" presStyleLbl="fgAcc2" presStyleIdx="3" presStyleCnt="5">
        <dgm:presLayoutVars>
          <dgm:chPref val="3"/>
        </dgm:presLayoutVars>
      </dgm:prSet>
      <dgm:spPr/>
    </dgm:pt>
    <dgm:pt modelId="{55655470-9673-4A1C-84A8-04790D617665}" type="pres">
      <dgm:prSet presAssocID="{D319010D-11F2-400D-ABE2-998F3D4C7509}" presName="hierChild3" presStyleCnt="0"/>
      <dgm:spPr/>
    </dgm:pt>
    <dgm:pt modelId="{4FD0B242-6C3B-4576-9FD7-C2486EDD5F87}" type="pres">
      <dgm:prSet presAssocID="{EAAE3A5C-30A9-403B-8247-19141574DDA3}" presName="Name10" presStyleLbl="parChTrans1D2" presStyleIdx="4" presStyleCnt="5"/>
      <dgm:spPr/>
    </dgm:pt>
    <dgm:pt modelId="{5CA309BB-CACA-4B12-9398-8831DF36CD1A}" type="pres">
      <dgm:prSet presAssocID="{6FD5521B-2421-41E6-82FF-26513D6AF22C}" presName="hierRoot2" presStyleCnt="0"/>
      <dgm:spPr/>
    </dgm:pt>
    <dgm:pt modelId="{A292A681-B65E-442B-95DF-5412885E5837}" type="pres">
      <dgm:prSet presAssocID="{6FD5521B-2421-41E6-82FF-26513D6AF22C}" presName="composite2" presStyleCnt="0"/>
      <dgm:spPr/>
    </dgm:pt>
    <dgm:pt modelId="{A7F52FC9-9E8B-46E7-B0B7-CD5B4655DAB0}" type="pres">
      <dgm:prSet presAssocID="{6FD5521B-2421-41E6-82FF-26513D6AF22C}" presName="background2" presStyleLbl="node2" presStyleIdx="4" presStyleCnt="5"/>
      <dgm:spPr/>
    </dgm:pt>
    <dgm:pt modelId="{36E16488-FD2D-4AED-B5B2-7475FED02726}" type="pres">
      <dgm:prSet presAssocID="{6FD5521B-2421-41E6-82FF-26513D6AF22C}" presName="text2" presStyleLbl="fgAcc2" presStyleIdx="4" presStyleCnt="5">
        <dgm:presLayoutVars>
          <dgm:chPref val="3"/>
        </dgm:presLayoutVars>
      </dgm:prSet>
      <dgm:spPr/>
    </dgm:pt>
    <dgm:pt modelId="{4137761B-6695-4111-B177-54CE61526049}" type="pres">
      <dgm:prSet presAssocID="{6FD5521B-2421-41E6-82FF-26513D6AF22C}" presName="hierChild3" presStyleCnt="0"/>
      <dgm:spPr/>
    </dgm:pt>
    <dgm:pt modelId="{A387B9CA-B843-4D1A-83F7-A928AC0DB439}" type="pres">
      <dgm:prSet presAssocID="{CF93A091-A1AF-47BC-AF59-ADF25C2EDA39}" presName="hierRoot1" presStyleCnt="0"/>
      <dgm:spPr/>
    </dgm:pt>
    <dgm:pt modelId="{6AE0380A-6BDE-469D-99CA-D293CA89A422}" type="pres">
      <dgm:prSet presAssocID="{CF93A091-A1AF-47BC-AF59-ADF25C2EDA39}" presName="composite" presStyleCnt="0"/>
      <dgm:spPr/>
    </dgm:pt>
    <dgm:pt modelId="{4F899484-DB2B-4DC6-91BD-6CE222C845C4}" type="pres">
      <dgm:prSet presAssocID="{CF93A091-A1AF-47BC-AF59-ADF25C2EDA39}" presName="background" presStyleLbl="node0" presStyleIdx="1" presStyleCnt="4"/>
      <dgm:spPr/>
    </dgm:pt>
    <dgm:pt modelId="{BDE8CEF4-264B-4BA1-B454-72A0C98CAAF9}" type="pres">
      <dgm:prSet presAssocID="{CF93A091-A1AF-47BC-AF59-ADF25C2EDA39}" presName="text" presStyleLbl="fgAcc0" presStyleIdx="1" presStyleCnt="4">
        <dgm:presLayoutVars>
          <dgm:chPref val="3"/>
        </dgm:presLayoutVars>
      </dgm:prSet>
      <dgm:spPr/>
    </dgm:pt>
    <dgm:pt modelId="{1AC3EE14-C693-4D07-A557-587B6D513B95}" type="pres">
      <dgm:prSet presAssocID="{CF93A091-A1AF-47BC-AF59-ADF25C2EDA39}" presName="hierChild2" presStyleCnt="0"/>
      <dgm:spPr/>
    </dgm:pt>
    <dgm:pt modelId="{B886500E-E59A-410F-889F-738F3C0B486D}" type="pres">
      <dgm:prSet presAssocID="{1817C601-6102-4A4A-969B-768E379C1E80}" presName="hierRoot1" presStyleCnt="0"/>
      <dgm:spPr/>
    </dgm:pt>
    <dgm:pt modelId="{25381428-AFE7-449C-B838-8CB69644B3EE}" type="pres">
      <dgm:prSet presAssocID="{1817C601-6102-4A4A-969B-768E379C1E80}" presName="composite" presStyleCnt="0"/>
      <dgm:spPr/>
    </dgm:pt>
    <dgm:pt modelId="{CA4E569E-E6EB-4E27-9F92-8E011F47753E}" type="pres">
      <dgm:prSet presAssocID="{1817C601-6102-4A4A-969B-768E379C1E80}" presName="background" presStyleLbl="node0" presStyleIdx="2" presStyleCnt="4"/>
      <dgm:spPr/>
    </dgm:pt>
    <dgm:pt modelId="{B7A73E19-EC5B-4578-9A48-E15883AB9360}" type="pres">
      <dgm:prSet presAssocID="{1817C601-6102-4A4A-969B-768E379C1E80}" presName="text" presStyleLbl="fgAcc0" presStyleIdx="2" presStyleCnt="4">
        <dgm:presLayoutVars>
          <dgm:chPref val="3"/>
        </dgm:presLayoutVars>
      </dgm:prSet>
      <dgm:spPr/>
    </dgm:pt>
    <dgm:pt modelId="{F304A53F-632B-438D-8871-3DA338B0057E}" type="pres">
      <dgm:prSet presAssocID="{1817C601-6102-4A4A-969B-768E379C1E80}" presName="hierChild2" presStyleCnt="0"/>
      <dgm:spPr/>
    </dgm:pt>
    <dgm:pt modelId="{4BAED9B6-4016-4B5D-B38D-E2CD5A8951B5}" type="pres">
      <dgm:prSet presAssocID="{57EB9ABF-7B04-4E70-8DDE-8A693C18D7B2}" presName="hierRoot1" presStyleCnt="0"/>
      <dgm:spPr/>
    </dgm:pt>
    <dgm:pt modelId="{855AC729-2DF5-41F1-ABBF-42E8691CD507}" type="pres">
      <dgm:prSet presAssocID="{57EB9ABF-7B04-4E70-8DDE-8A693C18D7B2}" presName="composite" presStyleCnt="0"/>
      <dgm:spPr/>
    </dgm:pt>
    <dgm:pt modelId="{9AFA2AAB-62FE-41D2-8669-16DF9517E143}" type="pres">
      <dgm:prSet presAssocID="{57EB9ABF-7B04-4E70-8DDE-8A693C18D7B2}" presName="background" presStyleLbl="node0" presStyleIdx="3" presStyleCnt="4"/>
      <dgm:spPr/>
    </dgm:pt>
    <dgm:pt modelId="{FCB045CE-7939-455B-8244-C42C0DE41A2C}" type="pres">
      <dgm:prSet presAssocID="{57EB9ABF-7B04-4E70-8DDE-8A693C18D7B2}" presName="text" presStyleLbl="fgAcc0" presStyleIdx="3" presStyleCnt="4">
        <dgm:presLayoutVars>
          <dgm:chPref val="3"/>
        </dgm:presLayoutVars>
      </dgm:prSet>
      <dgm:spPr/>
    </dgm:pt>
    <dgm:pt modelId="{41C5F49D-1CE8-4E94-AD50-2D0905094030}" type="pres">
      <dgm:prSet presAssocID="{57EB9ABF-7B04-4E70-8DDE-8A693C18D7B2}" presName="hierChild2" presStyleCnt="0"/>
      <dgm:spPr/>
    </dgm:pt>
  </dgm:ptLst>
  <dgm:cxnLst>
    <dgm:cxn modelId="{3BE1B824-9898-4D38-95BB-2008FD8A186A}" type="presOf" srcId="{81ED4F6A-FABD-443D-9000-0AC9CBEE7A9A}" destId="{049E0D3F-F7BB-41EF-A457-B00D4FD613FA}" srcOrd="0" destOrd="0" presId="urn:microsoft.com/office/officeart/2005/8/layout/hierarchy1"/>
    <dgm:cxn modelId="{7EE97134-29D1-4356-8151-EF140FDFE18D}" type="presOf" srcId="{636A5A7D-3431-490C-B2EE-DCC1B308FED4}" destId="{303AEB7C-1618-494A-857A-231B9F2D5547}" srcOrd="0" destOrd="0" presId="urn:microsoft.com/office/officeart/2005/8/layout/hierarchy1"/>
    <dgm:cxn modelId="{BDBD4A36-1930-4730-AC7F-D1C123926F9D}" type="presOf" srcId="{F5113F74-7550-478F-8208-B163A51275DB}" destId="{4F03ABF7-67FC-414C-B9F3-EC48A42A540A}" srcOrd="0" destOrd="0" presId="urn:microsoft.com/office/officeart/2005/8/layout/hierarchy1"/>
    <dgm:cxn modelId="{93028347-ADF4-457B-9F9B-BD316C644993}" type="presOf" srcId="{8F17C798-3232-4D26-B47B-83253592FAC7}" destId="{4BEAB808-3304-431D-BD78-ECBCA7F93F13}" srcOrd="0" destOrd="0" presId="urn:microsoft.com/office/officeart/2005/8/layout/hierarchy1"/>
    <dgm:cxn modelId="{6BC12B52-CAEA-40D8-B9BA-484C6C80670C}" type="presOf" srcId="{6FD5521B-2421-41E6-82FF-26513D6AF22C}" destId="{36E16488-FD2D-4AED-B5B2-7475FED02726}" srcOrd="0" destOrd="0" presId="urn:microsoft.com/office/officeart/2005/8/layout/hierarchy1"/>
    <dgm:cxn modelId="{A6E69172-FF01-4802-8339-9F1D002695F2}" type="presOf" srcId="{57EB9ABF-7B04-4E70-8DDE-8A693C18D7B2}" destId="{FCB045CE-7939-455B-8244-C42C0DE41A2C}" srcOrd="0" destOrd="0" presId="urn:microsoft.com/office/officeart/2005/8/layout/hierarchy1"/>
    <dgm:cxn modelId="{32C77775-2A46-4601-B755-963D32B487D8}" srcId="{81ED4F6A-FABD-443D-9000-0AC9CBEE7A9A}" destId="{D319010D-11F2-400D-ABE2-998F3D4C7509}" srcOrd="3" destOrd="0" parTransId="{63E8E933-B3BE-41FD-B724-F74B063DE6C4}" sibTransId="{3CAA2B6A-BFF5-4CDB-900A-33B95573252B}"/>
    <dgm:cxn modelId="{3FF39D7C-79B3-45A6-88B8-6662A87501E2}" srcId="{81ED4F6A-FABD-443D-9000-0AC9CBEE7A9A}" destId="{636A5A7D-3431-490C-B2EE-DCC1B308FED4}" srcOrd="1" destOrd="0" parTransId="{6BF35E2E-18F4-42F0-8E44-2D69EC02FDC9}" sibTransId="{7FE5BB6E-4999-4C2F-9CD8-5EE2BA803680}"/>
    <dgm:cxn modelId="{3EA62588-0B30-4393-8CC8-41F78E44FDDB}" type="presOf" srcId="{4B577277-C467-4B52-9960-3776AD9B2026}" destId="{25E10A4F-38C9-4F66-B161-144984B6011A}" srcOrd="0" destOrd="0" presId="urn:microsoft.com/office/officeart/2005/8/layout/hierarchy1"/>
    <dgm:cxn modelId="{9AD32590-87E4-4E4C-AA94-8103E68E01DE}" srcId="{3E7BD6BF-8507-4513-B17D-4BD02C8DB59D}" destId="{1817C601-6102-4A4A-969B-768E379C1E80}" srcOrd="2" destOrd="0" parTransId="{C488D957-4776-4684-A330-BE6DF3A07E02}" sibTransId="{304E0556-F610-4E2B-B6E3-EF3E7357F5B9}"/>
    <dgm:cxn modelId="{4EA60593-BFFB-4398-B269-02EE19BB9A73}" type="presOf" srcId="{1817C601-6102-4A4A-969B-768E379C1E80}" destId="{B7A73E19-EC5B-4578-9A48-E15883AB9360}" srcOrd="0" destOrd="0" presId="urn:microsoft.com/office/officeart/2005/8/layout/hierarchy1"/>
    <dgm:cxn modelId="{877CC393-1060-43DA-9FA2-E255FDD9826C}" type="presOf" srcId="{6BF35E2E-18F4-42F0-8E44-2D69EC02FDC9}" destId="{0CC57362-4D6C-400D-A510-A390725065EF}" srcOrd="0" destOrd="0" presId="urn:microsoft.com/office/officeart/2005/8/layout/hierarchy1"/>
    <dgm:cxn modelId="{CF4FB697-DEBE-42D8-8347-7E6D457ED5FD}" type="presOf" srcId="{27695FBF-5134-4C52-BDF7-669F3E46BAE1}" destId="{7911D701-33AE-4325-ACEF-7BEC8986BC1F}" srcOrd="0" destOrd="0" presId="urn:microsoft.com/office/officeart/2005/8/layout/hierarchy1"/>
    <dgm:cxn modelId="{F47B83A6-D920-4949-B2D1-859ED18412BB}" srcId="{81ED4F6A-FABD-443D-9000-0AC9CBEE7A9A}" destId="{4B577277-C467-4B52-9960-3776AD9B2026}" srcOrd="2" destOrd="0" parTransId="{27695FBF-5134-4C52-BDF7-669F3E46BAE1}" sibTransId="{9DFF46CB-5971-422A-BDCC-76CEA37D2086}"/>
    <dgm:cxn modelId="{39D18BA6-ACDD-43C0-A7ED-80CB5C6B3A1B}" srcId="{81ED4F6A-FABD-443D-9000-0AC9CBEE7A9A}" destId="{6FD5521B-2421-41E6-82FF-26513D6AF22C}" srcOrd="4" destOrd="0" parTransId="{EAAE3A5C-30A9-403B-8247-19141574DDA3}" sibTransId="{2EA67504-44D8-4114-9B52-0D63CA12F597}"/>
    <dgm:cxn modelId="{895545A8-50DF-4A1F-8CD7-E4DF58413E4F}" type="presOf" srcId="{EAAE3A5C-30A9-403B-8247-19141574DDA3}" destId="{4FD0B242-6C3B-4576-9FD7-C2486EDD5F87}" srcOrd="0" destOrd="0" presId="urn:microsoft.com/office/officeart/2005/8/layout/hierarchy1"/>
    <dgm:cxn modelId="{6431A2AA-272C-439E-919A-9AA49A3A4E6B}" type="presOf" srcId="{CF93A091-A1AF-47BC-AF59-ADF25C2EDA39}" destId="{BDE8CEF4-264B-4BA1-B454-72A0C98CAAF9}" srcOrd="0" destOrd="0" presId="urn:microsoft.com/office/officeart/2005/8/layout/hierarchy1"/>
    <dgm:cxn modelId="{D78B5CB0-477A-4EDA-AECA-B7B79B0E6915}" type="presOf" srcId="{3E7BD6BF-8507-4513-B17D-4BD02C8DB59D}" destId="{772C0AF9-A334-48A4-A6E3-4C969AF9913C}" srcOrd="0" destOrd="0" presId="urn:microsoft.com/office/officeart/2005/8/layout/hierarchy1"/>
    <dgm:cxn modelId="{2CEA15B1-7100-4CB1-A37D-7CB8E8334789}" type="presOf" srcId="{63E8E933-B3BE-41FD-B724-F74B063DE6C4}" destId="{6B436956-28E6-43AE-8891-43F1DFE0E68A}" srcOrd="0" destOrd="0" presId="urn:microsoft.com/office/officeart/2005/8/layout/hierarchy1"/>
    <dgm:cxn modelId="{0AC9FCB6-738F-4570-9F62-92CCD303DA43}" srcId="{3E7BD6BF-8507-4513-B17D-4BD02C8DB59D}" destId="{57EB9ABF-7B04-4E70-8DDE-8A693C18D7B2}" srcOrd="3" destOrd="0" parTransId="{B4948DE4-73DC-4B06-A5FC-43F0556ED7FD}" sibTransId="{298376B5-0A16-41E8-BF7B-BF626A703A75}"/>
    <dgm:cxn modelId="{41DD90DB-ADA2-4D2E-A181-AE1EE6F6078A}" srcId="{3E7BD6BF-8507-4513-B17D-4BD02C8DB59D}" destId="{CF93A091-A1AF-47BC-AF59-ADF25C2EDA39}" srcOrd="1" destOrd="0" parTransId="{3D315F41-7119-4E12-B43F-F34A756B2D0C}" sibTransId="{875BE89B-DC4E-4ADC-923F-AC6031BA2B11}"/>
    <dgm:cxn modelId="{9975A1DC-58DF-4541-BA01-1EF8421983F3}" srcId="{81ED4F6A-FABD-443D-9000-0AC9CBEE7A9A}" destId="{8F17C798-3232-4D26-B47B-83253592FAC7}" srcOrd="0" destOrd="0" parTransId="{F5113F74-7550-478F-8208-B163A51275DB}" sibTransId="{B22D6D34-B882-4489-9BD0-FA39B60264F0}"/>
    <dgm:cxn modelId="{F8137FEF-3A40-4347-B2FC-4B2CCE743E55}" type="presOf" srcId="{D319010D-11F2-400D-ABE2-998F3D4C7509}" destId="{96F0FE39-FC31-4E07-8D4C-EC01AC9FEC85}" srcOrd="0" destOrd="0" presId="urn:microsoft.com/office/officeart/2005/8/layout/hierarchy1"/>
    <dgm:cxn modelId="{220F20F0-4330-4CFC-8A5F-89BBF46414F1}" srcId="{3E7BD6BF-8507-4513-B17D-4BD02C8DB59D}" destId="{81ED4F6A-FABD-443D-9000-0AC9CBEE7A9A}" srcOrd="0" destOrd="0" parTransId="{B780C150-B54D-4A6D-8642-748A007F5C0A}" sibTransId="{215DFD99-3896-4DAE-934D-66C61CCDB89B}"/>
    <dgm:cxn modelId="{C9B646ED-808C-4A49-B354-7F6DCF8C5B80}" type="presParOf" srcId="{772C0AF9-A334-48A4-A6E3-4C969AF9913C}" destId="{E5FC8810-E4D4-4466-995C-CB89AE68D029}" srcOrd="0" destOrd="0" presId="urn:microsoft.com/office/officeart/2005/8/layout/hierarchy1"/>
    <dgm:cxn modelId="{D59AE4DA-0091-4121-8612-96556ECBE53F}" type="presParOf" srcId="{E5FC8810-E4D4-4466-995C-CB89AE68D029}" destId="{49288244-D4B7-4639-A505-621BA3AAF6A6}" srcOrd="0" destOrd="0" presId="urn:microsoft.com/office/officeart/2005/8/layout/hierarchy1"/>
    <dgm:cxn modelId="{10334296-4864-4753-9721-8EF3317C03AF}" type="presParOf" srcId="{49288244-D4B7-4639-A505-621BA3AAF6A6}" destId="{D12D1316-1B64-49A1-AE8E-2DC8AA85EE68}" srcOrd="0" destOrd="0" presId="urn:microsoft.com/office/officeart/2005/8/layout/hierarchy1"/>
    <dgm:cxn modelId="{07A04369-C1F4-4C01-A2CE-2BFCCB2F6648}" type="presParOf" srcId="{49288244-D4B7-4639-A505-621BA3AAF6A6}" destId="{049E0D3F-F7BB-41EF-A457-B00D4FD613FA}" srcOrd="1" destOrd="0" presId="urn:microsoft.com/office/officeart/2005/8/layout/hierarchy1"/>
    <dgm:cxn modelId="{A3CB8F2F-0206-4430-A893-1610899ECB53}" type="presParOf" srcId="{E5FC8810-E4D4-4466-995C-CB89AE68D029}" destId="{8E401322-A0F9-4EF5-A7E0-FF67EAE358DC}" srcOrd="1" destOrd="0" presId="urn:microsoft.com/office/officeart/2005/8/layout/hierarchy1"/>
    <dgm:cxn modelId="{7699808B-3F19-4CCF-A838-DF1CD66E3484}" type="presParOf" srcId="{8E401322-A0F9-4EF5-A7E0-FF67EAE358DC}" destId="{4F03ABF7-67FC-414C-B9F3-EC48A42A540A}" srcOrd="0" destOrd="0" presId="urn:microsoft.com/office/officeart/2005/8/layout/hierarchy1"/>
    <dgm:cxn modelId="{C124DD0D-63A8-40B3-9FA6-2FA2B4A0B3A4}" type="presParOf" srcId="{8E401322-A0F9-4EF5-A7E0-FF67EAE358DC}" destId="{D66A8121-2216-4C8C-9B22-479D31C8509A}" srcOrd="1" destOrd="0" presId="urn:microsoft.com/office/officeart/2005/8/layout/hierarchy1"/>
    <dgm:cxn modelId="{82724C77-2746-48C1-B94C-A2ACBD60B1B5}" type="presParOf" srcId="{D66A8121-2216-4C8C-9B22-479D31C8509A}" destId="{1379C436-1D80-4507-9EA0-633963EC4814}" srcOrd="0" destOrd="0" presId="urn:microsoft.com/office/officeart/2005/8/layout/hierarchy1"/>
    <dgm:cxn modelId="{095F63CE-777A-4E7F-BF69-B630BBB9376C}" type="presParOf" srcId="{1379C436-1D80-4507-9EA0-633963EC4814}" destId="{42F26563-19A9-4215-809E-7118D5075788}" srcOrd="0" destOrd="0" presId="urn:microsoft.com/office/officeart/2005/8/layout/hierarchy1"/>
    <dgm:cxn modelId="{EEC2CF55-0323-4BF0-904D-BBB9C6657279}" type="presParOf" srcId="{1379C436-1D80-4507-9EA0-633963EC4814}" destId="{4BEAB808-3304-431D-BD78-ECBCA7F93F13}" srcOrd="1" destOrd="0" presId="urn:microsoft.com/office/officeart/2005/8/layout/hierarchy1"/>
    <dgm:cxn modelId="{8621C425-75E6-4F87-8A4F-3DD62F1FEFF9}" type="presParOf" srcId="{D66A8121-2216-4C8C-9B22-479D31C8509A}" destId="{43C89CC1-E1D5-4C69-8360-93113752F052}" srcOrd="1" destOrd="0" presId="urn:microsoft.com/office/officeart/2005/8/layout/hierarchy1"/>
    <dgm:cxn modelId="{C36D008F-6766-49DA-B12E-A74F775FE62D}" type="presParOf" srcId="{8E401322-A0F9-4EF5-A7E0-FF67EAE358DC}" destId="{0CC57362-4D6C-400D-A510-A390725065EF}" srcOrd="2" destOrd="0" presId="urn:microsoft.com/office/officeart/2005/8/layout/hierarchy1"/>
    <dgm:cxn modelId="{F1F2476D-04F9-431A-9FE2-4E8AA035C636}" type="presParOf" srcId="{8E401322-A0F9-4EF5-A7E0-FF67EAE358DC}" destId="{293A6748-7D7D-4BD3-856A-A4241E41BF2B}" srcOrd="3" destOrd="0" presId="urn:microsoft.com/office/officeart/2005/8/layout/hierarchy1"/>
    <dgm:cxn modelId="{90D734C8-9027-4DA8-808C-9701283EB9A6}" type="presParOf" srcId="{293A6748-7D7D-4BD3-856A-A4241E41BF2B}" destId="{92A7FAA6-D17A-4886-A27A-7055F237D999}" srcOrd="0" destOrd="0" presId="urn:microsoft.com/office/officeart/2005/8/layout/hierarchy1"/>
    <dgm:cxn modelId="{47ADE09C-C45C-40CD-968D-588934CA5682}" type="presParOf" srcId="{92A7FAA6-D17A-4886-A27A-7055F237D999}" destId="{0A6E6DD6-AF95-4747-9581-545D45A55269}" srcOrd="0" destOrd="0" presId="urn:microsoft.com/office/officeart/2005/8/layout/hierarchy1"/>
    <dgm:cxn modelId="{284B0D25-5995-491D-B6E2-58FA86012F80}" type="presParOf" srcId="{92A7FAA6-D17A-4886-A27A-7055F237D999}" destId="{303AEB7C-1618-494A-857A-231B9F2D5547}" srcOrd="1" destOrd="0" presId="urn:microsoft.com/office/officeart/2005/8/layout/hierarchy1"/>
    <dgm:cxn modelId="{27A5A12C-7556-431A-B0CD-AAFC7061B5EF}" type="presParOf" srcId="{293A6748-7D7D-4BD3-856A-A4241E41BF2B}" destId="{2377EBFC-2A9A-4ACD-B4B1-58F9C9A43894}" srcOrd="1" destOrd="0" presId="urn:microsoft.com/office/officeart/2005/8/layout/hierarchy1"/>
    <dgm:cxn modelId="{336EEDD8-ED9C-4DC8-B811-EF07C6860EDC}" type="presParOf" srcId="{8E401322-A0F9-4EF5-A7E0-FF67EAE358DC}" destId="{7911D701-33AE-4325-ACEF-7BEC8986BC1F}" srcOrd="4" destOrd="0" presId="urn:microsoft.com/office/officeart/2005/8/layout/hierarchy1"/>
    <dgm:cxn modelId="{C96BF1D6-343F-404F-8362-A29C8707C970}" type="presParOf" srcId="{8E401322-A0F9-4EF5-A7E0-FF67EAE358DC}" destId="{A83AA89E-CF8C-4618-B41C-16D27F435D22}" srcOrd="5" destOrd="0" presId="urn:microsoft.com/office/officeart/2005/8/layout/hierarchy1"/>
    <dgm:cxn modelId="{55DECBDE-4AE4-4F40-9E6A-CE34AB7B998D}" type="presParOf" srcId="{A83AA89E-CF8C-4618-B41C-16D27F435D22}" destId="{A3395970-297D-4947-885F-D78E7E94A566}" srcOrd="0" destOrd="0" presId="urn:microsoft.com/office/officeart/2005/8/layout/hierarchy1"/>
    <dgm:cxn modelId="{744427B6-0788-45C8-B8C4-8D25910360D9}" type="presParOf" srcId="{A3395970-297D-4947-885F-D78E7E94A566}" destId="{B016AF11-002A-41A0-B62B-6166BBE322A1}" srcOrd="0" destOrd="0" presId="urn:microsoft.com/office/officeart/2005/8/layout/hierarchy1"/>
    <dgm:cxn modelId="{A0C39E47-670C-4F57-B08E-75976FE089A7}" type="presParOf" srcId="{A3395970-297D-4947-885F-D78E7E94A566}" destId="{25E10A4F-38C9-4F66-B161-144984B6011A}" srcOrd="1" destOrd="0" presId="urn:microsoft.com/office/officeart/2005/8/layout/hierarchy1"/>
    <dgm:cxn modelId="{24994A80-CF7A-491A-92F1-561996702C91}" type="presParOf" srcId="{A83AA89E-CF8C-4618-B41C-16D27F435D22}" destId="{D40F4A9D-63A5-4688-B151-4979761A71BF}" srcOrd="1" destOrd="0" presId="urn:microsoft.com/office/officeart/2005/8/layout/hierarchy1"/>
    <dgm:cxn modelId="{0D8DBF80-D801-4B3D-8429-AC7E48C1376C}" type="presParOf" srcId="{8E401322-A0F9-4EF5-A7E0-FF67EAE358DC}" destId="{6B436956-28E6-43AE-8891-43F1DFE0E68A}" srcOrd="6" destOrd="0" presId="urn:microsoft.com/office/officeart/2005/8/layout/hierarchy1"/>
    <dgm:cxn modelId="{1AD4861D-DD85-4023-A012-382257A31337}" type="presParOf" srcId="{8E401322-A0F9-4EF5-A7E0-FF67EAE358DC}" destId="{D13CE585-5399-49E7-B6AC-550572D45A9E}" srcOrd="7" destOrd="0" presId="urn:microsoft.com/office/officeart/2005/8/layout/hierarchy1"/>
    <dgm:cxn modelId="{D3536628-50A2-41BE-8A92-F8D8D1C7C3A4}" type="presParOf" srcId="{D13CE585-5399-49E7-B6AC-550572D45A9E}" destId="{C3AED125-7F2F-4EBC-8638-9978182D2898}" srcOrd="0" destOrd="0" presId="urn:microsoft.com/office/officeart/2005/8/layout/hierarchy1"/>
    <dgm:cxn modelId="{578AB414-2D40-46BF-A17C-E8F4C9A347C8}" type="presParOf" srcId="{C3AED125-7F2F-4EBC-8638-9978182D2898}" destId="{0FDE126D-615E-4E58-B273-47A63671B677}" srcOrd="0" destOrd="0" presId="urn:microsoft.com/office/officeart/2005/8/layout/hierarchy1"/>
    <dgm:cxn modelId="{1A353A1F-88D8-40F9-9186-8755B71AA7C7}" type="presParOf" srcId="{C3AED125-7F2F-4EBC-8638-9978182D2898}" destId="{96F0FE39-FC31-4E07-8D4C-EC01AC9FEC85}" srcOrd="1" destOrd="0" presId="urn:microsoft.com/office/officeart/2005/8/layout/hierarchy1"/>
    <dgm:cxn modelId="{4D432F9F-7928-4F40-AC52-2D56CD926202}" type="presParOf" srcId="{D13CE585-5399-49E7-B6AC-550572D45A9E}" destId="{55655470-9673-4A1C-84A8-04790D617665}" srcOrd="1" destOrd="0" presId="urn:microsoft.com/office/officeart/2005/8/layout/hierarchy1"/>
    <dgm:cxn modelId="{E2596097-C2BC-45DB-8BF5-F0BFD0CA9D19}" type="presParOf" srcId="{8E401322-A0F9-4EF5-A7E0-FF67EAE358DC}" destId="{4FD0B242-6C3B-4576-9FD7-C2486EDD5F87}" srcOrd="8" destOrd="0" presId="urn:microsoft.com/office/officeart/2005/8/layout/hierarchy1"/>
    <dgm:cxn modelId="{14F906CD-3E1D-4001-8728-9DE52FBE4C88}" type="presParOf" srcId="{8E401322-A0F9-4EF5-A7E0-FF67EAE358DC}" destId="{5CA309BB-CACA-4B12-9398-8831DF36CD1A}" srcOrd="9" destOrd="0" presId="urn:microsoft.com/office/officeart/2005/8/layout/hierarchy1"/>
    <dgm:cxn modelId="{E64C6DE6-4603-4631-B2EF-D58C3876E1A9}" type="presParOf" srcId="{5CA309BB-CACA-4B12-9398-8831DF36CD1A}" destId="{A292A681-B65E-442B-95DF-5412885E5837}" srcOrd="0" destOrd="0" presId="urn:microsoft.com/office/officeart/2005/8/layout/hierarchy1"/>
    <dgm:cxn modelId="{66B7176A-2256-42C8-979D-9BA354C15DB1}" type="presParOf" srcId="{A292A681-B65E-442B-95DF-5412885E5837}" destId="{A7F52FC9-9E8B-46E7-B0B7-CD5B4655DAB0}" srcOrd="0" destOrd="0" presId="urn:microsoft.com/office/officeart/2005/8/layout/hierarchy1"/>
    <dgm:cxn modelId="{F863FD1B-174E-4A8D-891D-656A7A155E92}" type="presParOf" srcId="{A292A681-B65E-442B-95DF-5412885E5837}" destId="{36E16488-FD2D-4AED-B5B2-7475FED02726}" srcOrd="1" destOrd="0" presId="urn:microsoft.com/office/officeart/2005/8/layout/hierarchy1"/>
    <dgm:cxn modelId="{74452768-69BD-4061-97B9-EDAEC8CE78FF}" type="presParOf" srcId="{5CA309BB-CACA-4B12-9398-8831DF36CD1A}" destId="{4137761B-6695-4111-B177-54CE61526049}" srcOrd="1" destOrd="0" presId="urn:microsoft.com/office/officeart/2005/8/layout/hierarchy1"/>
    <dgm:cxn modelId="{2729E716-D3BB-406A-885A-1E7405518648}" type="presParOf" srcId="{772C0AF9-A334-48A4-A6E3-4C969AF9913C}" destId="{A387B9CA-B843-4D1A-83F7-A928AC0DB439}" srcOrd="1" destOrd="0" presId="urn:microsoft.com/office/officeart/2005/8/layout/hierarchy1"/>
    <dgm:cxn modelId="{1C41B4ED-B3B2-43AA-9CDF-224792A85966}" type="presParOf" srcId="{A387B9CA-B843-4D1A-83F7-A928AC0DB439}" destId="{6AE0380A-6BDE-469D-99CA-D293CA89A422}" srcOrd="0" destOrd="0" presId="urn:microsoft.com/office/officeart/2005/8/layout/hierarchy1"/>
    <dgm:cxn modelId="{C60DEAF6-3D6E-4652-9F4E-C3A4109A43BB}" type="presParOf" srcId="{6AE0380A-6BDE-469D-99CA-D293CA89A422}" destId="{4F899484-DB2B-4DC6-91BD-6CE222C845C4}" srcOrd="0" destOrd="0" presId="urn:microsoft.com/office/officeart/2005/8/layout/hierarchy1"/>
    <dgm:cxn modelId="{866B4846-3E7E-4160-A707-0B87F8EB8543}" type="presParOf" srcId="{6AE0380A-6BDE-469D-99CA-D293CA89A422}" destId="{BDE8CEF4-264B-4BA1-B454-72A0C98CAAF9}" srcOrd="1" destOrd="0" presId="urn:microsoft.com/office/officeart/2005/8/layout/hierarchy1"/>
    <dgm:cxn modelId="{F971469C-0F34-4239-9374-75535B60EA5A}" type="presParOf" srcId="{A387B9CA-B843-4D1A-83F7-A928AC0DB439}" destId="{1AC3EE14-C693-4D07-A557-587B6D513B95}" srcOrd="1" destOrd="0" presId="urn:microsoft.com/office/officeart/2005/8/layout/hierarchy1"/>
    <dgm:cxn modelId="{27E50486-9E9A-4A86-BCE0-07EFF0DDA648}" type="presParOf" srcId="{772C0AF9-A334-48A4-A6E3-4C969AF9913C}" destId="{B886500E-E59A-410F-889F-738F3C0B486D}" srcOrd="2" destOrd="0" presId="urn:microsoft.com/office/officeart/2005/8/layout/hierarchy1"/>
    <dgm:cxn modelId="{CC9225A1-44BE-46F7-B065-63253E62F6D0}" type="presParOf" srcId="{B886500E-E59A-410F-889F-738F3C0B486D}" destId="{25381428-AFE7-449C-B838-8CB69644B3EE}" srcOrd="0" destOrd="0" presId="urn:microsoft.com/office/officeart/2005/8/layout/hierarchy1"/>
    <dgm:cxn modelId="{AD359056-5A34-4BC9-9B8D-1D3CF728DA7F}" type="presParOf" srcId="{25381428-AFE7-449C-B838-8CB69644B3EE}" destId="{CA4E569E-E6EB-4E27-9F92-8E011F47753E}" srcOrd="0" destOrd="0" presId="urn:microsoft.com/office/officeart/2005/8/layout/hierarchy1"/>
    <dgm:cxn modelId="{72A6696A-95F9-4271-8E3A-95895F5AEED0}" type="presParOf" srcId="{25381428-AFE7-449C-B838-8CB69644B3EE}" destId="{B7A73E19-EC5B-4578-9A48-E15883AB9360}" srcOrd="1" destOrd="0" presId="urn:microsoft.com/office/officeart/2005/8/layout/hierarchy1"/>
    <dgm:cxn modelId="{925501DB-5AFE-4958-BF42-EE8E9BC463EC}" type="presParOf" srcId="{B886500E-E59A-410F-889F-738F3C0B486D}" destId="{F304A53F-632B-438D-8871-3DA338B0057E}" srcOrd="1" destOrd="0" presId="urn:microsoft.com/office/officeart/2005/8/layout/hierarchy1"/>
    <dgm:cxn modelId="{C02352DF-685A-4E1C-AC78-CB92FDE4FC5C}" type="presParOf" srcId="{772C0AF9-A334-48A4-A6E3-4C969AF9913C}" destId="{4BAED9B6-4016-4B5D-B38D-E2CD5A8951B5}" srcOrd="3" destOrd="0" presId="urn:microsoft.com/office/officeart/2005/8/layout/hierarchy1"/>
    <dgm:cxn modelId="{5AC195DA-06F9-4E37-BB26-763FE0308ACE}" type="presParOf" srcId="{4BAED9B6-4016-4B5D-B38D-E2CD5A8951B5}" destId="{855AC729-2DF5-41F1-ABBF-42E8691CD507}" srcOrd="0" destOrd="0" presId="urn:microsoft.com/office/officeart/2005/8/layout/hierarchy1"/>
    <dgm:cxn modelId="{7DF19BE7-4F94-4F91-A727-4A9D48E37126}" type="presParOf" srcId="{855AC729-2DF5-41F1-ABBF-42E8691CD507}" destId="{9AFA2AAB-62FE-41D2-8669-16DF9517E143}" srcOrd="0" destOrd="0" presId="urn:microsoft.com/office/officeart/2005/8/layout/hierarchy1"/>
    <dgm:cxn modelId="{23467ACD-5E06-4FE8-A0E0-C35B425B2F1A}" type="presParOf" srcId="{855AC729-2DF5-41F1-ABBF-42E8691CD507}" destId="{FCB045CE-7939-455B-8244-C42C0DE41A2C}" srcOrd="1" destOrd="0" presId="urn:microsoft.com/office/officeart/2005/8/layout/hierarchy1"/>
    <dgm:cxn modelId="{3788C805-5947-49FD-AF70-8F9CEEDD7F3C}" type="presParOf" srcId="{4BAED9B6-4016-4B5D-B38D-E2CD5A8951B5}" destId="{41C5F49D-1CE8-4E94-AD50-2D090509403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8FABAC-CE0B-48EE-AF69-A914C632300E}" type="doc">
      <dgm:prSet loTypeId="urn:microsoft.com/office/officeart/2005/8/layout/hierarchy5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2A080AF-836C-4FCC-8F7D-F21E0760769E}">
      <dgm:prSet phldrT="[Text]" custT="1"/>
      <dgm:spPr/>
      <dgm:t>
        <a:bodyPr/>
        <a:lstStyle/>
        <a:p>
          <a:r>
            <a:rPr lang="en-US" sz="1600" dirty="0"/>
            <a:t>Orice </a:t>
          </a:r>
          <a:r>
            <a:rPr lang="en-US" sz="1600" dirty="0" err="1"/>
            <a:t>nesatisfacere</a:t>
          </a:r>
          <a:r>
            <a:rPr lang="en-US" sz="1600" dirty="0"/>
            <a:t> a </a:t>
          </a:r>
          <a:r>
            <a:rPr lang="en-US" sz="1600" dirty="0" err="1"/>
            <a:t>nevoilor</a:t>
          </a:r>
          <a:r>
            <a:rPr lang="ro-RO" sz="1600" dirty="0"/>
            <a:t> unei </a:t>
          </a:r>
          <a:r>
            <a:rPr lang="en-US" sz="1600" dirty="0"/>
            <a:t> </a:t>
          </a:r>
          <a:r>
            <a:rPr lang="en-US" sz="1600" dirty="0" err="1"/>
            <a:t>persoanei</a:t>
          </a:r>
          <a:r>
            <a:rPr lang="en-US" sz="1600" dirty="0"/>
            <a:t> se </a:t>
          </a:r>
          <a:r>
            <a:rPr lang="en-US" sz="1600" dirty="0" err="1"/>
            <a:t>reflectă</a:t>
          </a:r>
          <a:r>
            <a:rPr lang="en-US" sz="1600" dirty="0"/>
            <a:t> direct </a:t>
          </a:r>
          <a:r>
            <a:rPr lang="en-US" sz="1600" dirty="0" err="1"/>
            <a:t>sau</a:t>
          </a:r>
          <a:r>
            <a:rPr lang="en-US" sz="1600" dirty="0"/>
            <a:t> indirect </a:t>
          </a:r>
          <a:r>
            <a:rPr lang="en-US" sz="1600" dirty="0" err="1"/>
            <a:t>asupra</a:t>
          </a:r>
          <a:r>
            <a:rPr lang="ro-RO" sz="1600" dirty="0"/>
            <a:t> ei </a:t>
          </a:r>
          <a:r>
            <a:rPr lang="en-US" sz="1600" dirty="0"/>
            <a:t>, </a:t>
          </a:r>
          <a:r>
            <a:rPr lang="en-US" sz="1600" dirty="0" err="1"/>
            <a:t>deaceia</a:t>
          </a:r>
          <a:r>
            <a:rPr lang="en-US" sz="1600" dirty="0"/>
            <a:t> e bine </a:t>
          </a:r>
          <a:r>
            <a:rPr lang="en-US" sz="1600" dirty="0" err="1"/>
            <a:t>să</a:t>
          </a:r>
          <a:r>
            <a:rPr lang="en-US" sz="1600" dirty="0"/>
            <a:t> </a:t>
          </a:r>
          <a:r>
            <a:rPr lang="ro-RO" sz="1600" dirty="0"/>
            <a:t>fie acoperit </a:t>
          </a:r>
          <a:r>
            <a:rPr lang="en-US" sz="1600" dirty="0" err="1"/>
            <a:t>în</a:t>
          </a:r>
          <a:r>
            <a:rPr lang="en-US" sz="1600" dirty="0"/>
            <a:t> mod </a:t>
          </a:r>
          <a:r>
            <a:rPr lang="en-US" sz="1600" dirty="0" err="1"/>
            <a:t>optim</a:t>
          </a:r>
          <a:r>
            <a:rPr lang="en-US" sz="1600" dirty="0"/>
            <a:t> „</a:t>
          </a:r>
          <a:r>
            <a:rPr lang="en-US" sz="1600" dirty="0" err="1"/>
            <a:t>necesarul</a:t>
          </a:r>
          <a:r>
            <a:rPr lang="en-US" sz="1600" dirty="0"/>
            <a:t>” </a:t>
          </a:r>
          <a:r>
            <a:rPr lang="en-US" sz="1600" dirty="0" err="1"/>
            <a:t>în</a:t>
          </a:r>
          <a:r>
            <a:rPr lang="en-US" sz="1600" dirty="0"/>
            <a:t> </a:t>
          </a:r>
          <a:r>
            <a:rPr lang="en-US" sz="1600" dirty="0" err="1"/>
            <a:t>funcţie</a:t>
          </a:r>
          <a:r>
            <a:rPr lang="en-US" sz="1600" dirty="0"/>
            <a:t> de </a:t>
          </a:r>
          <a:r>
            <a:rPr lang="en-US" sz="1600" dirty="0" err="1"/>
            <a:t>nevoi</a:t>
          </a:r>
          <a:r>
            <a:rPr lang="en-US" sz="1600" dirty="0"/>
            <a:t> </a:t>
          </a:r>
          <a:r>
            <a:rPr lang="en-US" sz="1600" dirty="0" err="1"/>
            <a:t>şi</a:t>
          </a:r>
          <a:r>
            <a:rPr lang="en-US" sz="1600" dirty="0"/>
            <a:t> de </a:t>
          </a:r>
          <a:r>
            <a:rPr lang="en-US" sz="1600" dirty="0" err="1"/>
            <a:t>potenţial</a:t>
          </a:r>
          <a:r>
            <a:rPr lang="en-US" sz="1600" dirty="0"/>
            <a:t>.</a:t>
          </a:r>
        </a:p>
        <a:p>
          <a:r>
            <a:rPr lang="ro-RO" sz="1600" dirty="0"/>
            <a:t>A</a:t>
          </a:r>
          <a:r>
            <a:rPr lang="en-US" sz="1600" dirty="0" err="1"/>
            <a:t>şteptările</a:t>
          </a:r>
          <a:r>
            <a:rPr lang="en-US" sz="1600" dirty="0"/>
            <a:t> </a:t>
          </a:r>
          <a:r>
            <a:rPr lang="en-US" sz="1600" dirty="0" err="1"/>
            <a:t>faţă</a:t>
          </a:r>
          <a:r>
            <a:rPr lang="en-US" sz="1600" dirty="0"/>
            <a:t> de</a:t>
          </a:r>
          <a:r>
            <a:rPr lang="ro-RO" sz="1600" dirty="0"/>
            <a:t> </a:t>
          </a:r>
          <a:r>
            <a:rPr lang="en-US" sz="1600" dirty="0" err="1"/>
            <a:t>persoană</a:t>
          </a:r>
          <a:r>
            <a:rPr lang="en-US" sz="1600" dirty="0"/>
            <a:t>  </a:t>
          </a:r>
          <a:r>
            <a:rPr lang="en-US" sz="1600" dirty="0" err="1"/>
            <a:t>trebuie</a:t>
          </a:r>
          <a:r>
            <a:rPr lang="en-US" sz="1600" dirty="0"/>
            <a:t> </a:t>
          </a:r>
          <a:r>
            <a:rPr lang="en-US" sz="1600" dirty="0" err="1"/>
            <a:t>să</a:t>
          </a:r>
          <a:r>
            <a:rPr lang="en-US" sz="1600" dirty="0"/>
            <a:t> fie </a:t>
          </a:r>
          <a:r>
            <a:rPr lang="en-US" sz="1600" b="0" dirty="0" err="1"/>
            <a:t>conforme</a:t>
          </a:r>
          <a:r>
            <a:rPr lang="en-US" sz="1600" b="0" dirty="0"/>
            <a:t> cu </a:t>
          </a:r>
          <a:r>
            <a:rPr lang="en-US" sz="1600" b="0" dirty="0" err="1"/>
            <a:t>capacităţile</a:t>
          </a:r>
          <a:r>
            <a:rPr lang="en-US" sz="1600" b="0" dirty="0"/>
            <a:t> </a:t>
          </a:r>
          <a:r>
            <a:rPr lang="en-US" sz="1600" b="0" dirty="0" err="1"/>
            <a:t>acesteia</a:t>
          </a:r>
          <a:r>
            <a:rPr lang="en-US" sz="1600" b="0" dirty="0"/>
            <a:t>,</a:t>
          </a:r>
          <a:r>
            <a:rPr lang="ro-RO" sz="1600" b="0" dirty="0"/>
            <a:t> caracteristicilor  individuale și specifice </a:t>
          </a:r>
          <a:r>
            <a:rPr lang="en-US" sz="1600" b="0" dirty="0"/>
            <a:t> </a:t>
          </a:r>
          <a:r>
            <a:rPr lang="en-US" sz="1600" dirty="0"/>
            <a:t>cu</a:t>
          </a:r>
        </a:p>
        <a:p>
          <a:r>
            <a:rPr lang="en-US" sz="1600" dirty="0" err="1"/>
            <a:t>varsta</a:t>
          </a:r>
          <a:r>
            <a:rPr lang="en-US" sz="1600" dirty="0"/>
            <a:t> </a:t>
          </a:r>
          <a:r>
            <a:rPr lang="en-US" sz="1600" dirty="0" err="1"/>
            <a:t>şi</a:t>
          </a:r>
          <a:r>
            <a:rPr lang="en-US" sz="1600" dirty="0"/>
            <a:t> </a:t>
          </a:r>
          <a:r>
            <a:rPr lang="en-US" sz="1600" dirty="0" err="1"/>
            <a:t>gradul</a:t>
          </a:r>
          <a:r>
            <a:rPr lang="en-US" sz="1600" dirty="0"/>
            <a:t> de </a:t>
          </a:r>
          <a:r>
            <a:rPr lang="en-US" sz="1600" dirty="0" err="1"/>
            <a:t>dezvoltare</a:t>
          </a:r>
          <a:r>
            <a:rPr lang="en-US" sz="1600" dirty="0"/>
            <a:t> specific. </a:t>
          </a:r>
          <a:endParaRPr lang="en-US" sz="1600" b="1" dirty="0"/>
        </a:p>
      </dgm:t>
    </dgm:pt>
    <dgm:pt modelId="{16768480-7BAC-4FC0-80DE-064D518EA819}" type="par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E1156898-3AD9-4053-91A6-0A34904D617E}" type="sib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323540C8-8295-4B25-8AE2-8E1FAB523FF0}">
      <dgm:prSet phldrT="[Text]" custT="1"/>
      <dgm:spPr/>
      <dgm:t>
        <a:bodyPr/>
        <a:lstStyle/>
        <a:p>
          <a:pPr algn="l"/>
          <a:r>
            <a:rPr lang="ro-RO" sz="1800" dirty="0"/>
            <a:t>   </a:t>
          </a:r>
          <a:r>
            <a:rPr lang="en-US" sz="1800" dirty="0" err="1"/>
            <a:t>Cerinţele</a:t>
          </a:r>
          <a:r>
            <a:rPr lang="en-US" sz="1800" dirty="0"/>
            <a:t> sub </a:t>
          </a:r>
          <a:r>
            <a:rPr lang="en-US" sz="1800" dirty="0" err="1"/>
            <a:t>nivelul</a:t>
          </a:r>
          <a:r>
            <a:rPr lang="en-US" sz="1800" dirty="0"/>
            <a:t> </a:t>
          </a:r>
          <a:r>
            <a:rPr lang="en-US" sz="1800" dirty="0" err="1"/>
            <a:t>posibilităţilor</a:t>
          </a:r>
          <a:r>
            <a:rPr lang="en-US" sz="1800" dirty="0"/>
            <a:t> </a:t>
          </a:r>
          <a:r>
            <a:rPr lang="en-US" sz="1800" dirty="0" err="1"/>
            <a:t>îngreunează</a:t>
          </a:r>
          <a:r>
            <a:rPr lang="ro-RO" sz="1800" dirty="0"/>
            <a:t> rezultatul suportului oferit </a:t>
          </a:r>
          <a:endParaRPr lang="en-US" sz="1800" b="1" dirty="0"/>
        </a:p>
      </dgm:t>
    </dgm:pt>
    <dgm:pt modelId="{1F7DCCB1-21C5-491E-B604-A94CDC145D9D}" type="sibTrans" cxnId="{66916031-80DA-4E28-A61B-71D15F26CE57}">
      <dgm:prSet/>
      <dgm:spPr/>
      <dgm:t>
        <a:bodyPr/>
        <a:lstStyle/>
        <a:p>
          <a:endParaRPr lang="en-US" sz="1400" b="1"/>
        </a:p>
      </dgm:t>
    </dgm:pt>
    <dgm:pt modelId="{C7AF82DE-82E0-4FF4-B13C-7D312CD853DE}" type="parTrans" cxnId="{66916031-80DA-4E28-A61B-71D15F26CE57}">
      <dgm:prSet custT="1"/>
      <dgm:spPr/>
      <dgm:t>
        <a:bodyPr/>
        <a:lstStyle/>
        <a:p>
          <a:endParaRPr lang="en-US" sz="1400" b="1"/>
        </a:p>
      </dgm:t>
    </dgm:pt>
    <dgm:pt modelId="{8D0F2A5E-7542-4EC0-8C51-0CB9707BAA9B}">
      <dgm:prSet phldrT="[Text]" custT="1"/>
      <dgm:spPr/>
      <dgm:t>
        <a:bodyPr/>
        <a:lstStyle/>
        <a:p>
          <a:pPr algn="just"/>
          <a:r>
            <a:rPr lang="en-US" sz="1800" dirty="0" err="1"/>
            <a:t>Aşteptările</a:t>
          </a:r>
          <a:r>
            <a:rPr lang="en-US" sz="1800" dirty="0"/>
            <a:t> </a:t>
          </a:r>
          <a:r>
            <a:rPr lang="en-US" sz="1800" dirty="0" err="1"/>
            <a:t>prea</a:t>
          </a:r>
          <a:r>
            <a:rPr lang="en-US" sz="1800" dirty="0"/>
            <a:t> </a:t>
          </a:r>
          <a:r>
            <a:rPr lang="en-US" sz="1800" dirty="0" err="1"/>
            <a:t>mari</a:t>
          </a:r>
          <a:r>
            <a:rPr lang="en-US" sz="1800" dirty="0"/>
            <a:t> pot </a:t>
          </a:r>
          <a:r>
            <a:rPr lang="en-US" sz="1800" dirty="0" err="1"/>
            <a:t>împinge</a:t>
          </a:r>
          <a:r>
            <a:rPr lang="en-US" sz="1800" dirty="0"/>
            <a:t> persoana </a:t>
          </a:r>
          <a:r>
            <a:rPr lang="en-US" sz="1800" dirty="0" err="1"/>
            <a:t>spre</a:t>
          </a:r>
          <a:r>
            <a:rPr lang="en-US" sz="1800" dirty="0"/>
            <a:t> </a:t>
          </a:r>
          <a:r>
            <a:rPr lang="en-US" sz="1800" dirty="0" err="1"/>
            <a:t>sentimente</a:t>
          </a:r>
          <a:r>
            <a:rPr lang="en-US" sz="1800" dirty="0"/>
            <a:t> de </a:t>
          </a:r>
          <a:r>
            <a:rPr lang="en-US" sz="1800" dirty="0" err="1"/>
            <a:t>eşec</a:t>
          </a:r>
          <a:r>
            <a:rPr lang="en-US" sz="1800" dirty="0"/>
            <a:t>, de </a:t>
          </a:r>
          <a:r>
            <a:rPr lang="en-US" sz="1800" dirty="0" err="1"/>
            <a:t>neputinţă</a:t>
          </a:r>
          <a:endParaRPr lang="en-US" sz="1800" b="1" dirty="0"/>
        </a:p>
      </dgm:t>
    </dgm:pt>
    <dgm:pt modelId="{4788A5D6-7E15-48A5-ABE4-C72C327B32B8}" type="sibTrans" cxnId="{3E4A9E3F-7C9A-4403-870B-3D4A8471F7B9}">
      <dgm:prSet/>
      <dgm:spPr/>
      <dgm:t>
        <a:bodyPr/>
        <a:lstStyle/>
        <a:p>
          <a:endParaRPr lang="en-US" sz="1400" b="1"/>
        </a:p>
      </dgm:t>
    </dgm:pt>
    <dgm:pt modelId="{7FD3C070-3E28-43B3-93F1-64270E62886E}" type="parTrans" cxnId="{3E4A9E3F-7C9A-4403-870B-3D4A8471F7B9}">
      <dgm:prSet custT="1"/>
      <dgm:spPr/>
      <dgm:t>
        <a:bodyPr/>
        <a:lstStyle/>
        <a:p>
          <a:endParaRPr lang="en-US" sz="1400" b="1"/>
        </a:p>
      </dgm:t>
    </dgm:pt>
    <dgm:pt modelId="{6CF1A5A7-5B83-4F30-BB6D-CCA4F71D1212}" type="pres">
      <dgm:prSet presAssocID="{158FABAC-CE0B-48EE-AF69-A914C632300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1315231-E33B-495B-8B39-C9CE1ECF4A29}" type="pres">
      <dgm:prSet presAssocID="{158FABAC-CE0B-48EE-AF69-A914C632300E}" presName="hierFlow" presStyleCnt="0"/>
      <dgm:spPr/>
    </dgm:pt>
    <dgm:pt modelId="{C36B1FB4-E635-4518-B2C5-1F4D62DD276D}" type="pres">
      <dgm:prSet presAssocID="{158FABAC-CE0B-48EE-AF69-A914C632300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E130BC9-C46A-4EAF-ACE9-F602F2B7DDEB}" type="pres">
      <dgm:prSet presAssocID="{72A080AF-836C-4FCC-8F7D-F21E0760769E}" presName="Name17" presStyleCnt="0"/>
      <dgm:spPr/>
    </dgm:pt>
    <dgm:pt modelId="{C54E9C58-A062-4FEA-8ABD-308C3CD3CE3F}" type="pres">
      <dgm:prSet presAssocID="{72A080AF-836C-4FCC-8F7D-F21E0760769E}" presName="level1Shape" presStyleLbl="node0" presStyleIdx="0" presStyleCnt="1" custScaleY="113316">
        <dgm:presLayoutVars>
          <dgm:chPref val="3"/>
        </dgm:presLayoutVars>
      </dgm:prSet>
      <dgm:spPr/>
    </dgm:pt>
    <dgm:pt modelId="{C4306FF2-536C-4CBB-90F1-C8222564015B}" type="pres">
      <dgm:prSet presAssocID="{72A080AF-836C-4FCC-8F7D-F21E0760769E}" presName="hierChild2" presStyleCnt="0"/>
      <dgm:spPr/>
    </dgm:pt>
    <dgm:pt modelId="{A27FDBEF-C97B-486A-8A9C-CF4F4ACF4DC0}" type="pres">
      <dgm:prSet presAssocID="{7FD3C070-3E28-43B3-93F1-64270E62886E}" presName="Name25" presStyleLbl="parChTrans1D2" presStyleIdx="0" presStyleCnt="2"/>
      <dgm:spPr/>
    </dgm:pt>
    <dgm:pt modelId="{F06D1792-B5FE-4926-9D1A-5074366B104B}" type="pres">
      <dgm:prSet presAssocID="{7FD3C070-3E28-43B3-93F1-64270E62886E}" presName="connTx" presStyleLbl="parChTrans1D2" presStyleIdx="0" presStyleCnt="2"/>
      <dgm:spPr/>
    </dgm:pt>
    <dgm:pt modelId="{791AE376-54C3-4094-98BB-D985F00D168E}" type="pres">
      <dgm:prSet presAssocID="{8D0F2A5E-7542-4EC0-8C51-0CB9707BAA9B}" presName="Name30" presStyleCnt="0"/>
      <dgm:spPr/>
    </dgm:pt>
    <dgm:pt modelId="{C3B12564-FDD0-47C8-82F5-A28991E44B23}" type="pres">
      <dgm:prSet presAssocID="{8D0F2A5E-7542-4EC0-8C51-0CB9707BAA9B}" presName="level2Shape" presStyleLbl="node2" presStyleIdx="0" presStyleCnt="2"/>
      <dgm:spPr/>
    </dgm:pt>
    <dgm:pt modelId="{A7782879-3371-4D52-832F-D0404870D193}" type="pres">
      <dgm:prSet presAssocID="{8D0F2A5E-7542-4EC0-8C51-0CB9707BAA9B}" presName="hierChild3" presStyleCnt="0"/>
      <dgm:spPr/>
    </dgm:pt>
    <dgm:pt modelId="{9D2CB083-F20A-4B33-AA37-9A17883C1BD3}" type="pres">
      <dgm:prSet presAssocID="{C7AF82DE-82E0-4FF4-B13C-7D312CD853DE}" presName="Name25" presStyleLbl="parChTrans1D2" presStyleIdx="1" presStyleCnt="2"/>
      <dgm:spPr/>
    </dgm:pt>
    <dgm:pt modelId="{712B48CF-3F27-4854-962D-2F5B7E0396F3}" type="pres">
      <dgm:prSet presAssocID="{C7AF82DE-82E0-4FF4-B13C-7D312CD853DE}" presName="connTx" presStyleLbl="parChTrans1D2" presStyleIdx="1" presStyleCnt="2"/>
      <dgm:spPr/>
    </dgm:pt>
    <dgm:pt modelId="{D0F4D17D-4963-4E98-8124-BE308D153BE7}" type="pres">
      <dgm:prSet presAssocID="{323540C8-8295-4B25-8AE2-8E1FAB523FF0}" presName="Name30" presStyleCnt="0"/>
      <dgm:spPr/>
    </dgm:pt>
    <dgm:pt modelId="{9831D982-1ECD-4AEA-AF2F-FC4FF9EC1753}" type="pres">
      <dgm:prSet presAssocID="{323540C8-8295-4B25-8AE2-8E1FAB523FF0}" presName="level2Shape" presStyleLbl="node2" presStyleIdx="1" presStyleCnt="2" custScaleX="102256" custScaleY="107976"/>
      <dgm:spPr/>
    </dgm:pt>
    <dgm:pt modelId="{A46085DC-4E0D-4B0C-BE71-1E5BE4E9569E}" type="pres">
      <dgm:prSet presAssocID="{323540C8-8295-4B25-8AE2-8E1FAB523FF0}" presName="hierChild3" presStyleCnt="0"/>
      <dgm:spPr/>
    </dgm:pt>
    <dgm:pt modelId="{B93ABAD2-916E-4304-B5ED-7325C0A26A6E}" type="pres">
      <dgm:prSet presAssocID="{158FABAC-CE0B-48EE-AF69-A914C632300E}" presName="bgShapesFlow" presStyleCnt="0"/>
      <dgm:spPr/>
    </dgm:pt>
  </dgm:ptLst>
  <dgm:cxnLst>
    <dgm:cxn modelId="{56945012-2197-4E8E-A04A-C916CB922AD4}" type="presOf" srcId="{323540C8-8295-4B25-8AE2-8E1FAB523FF0}" destId="{9831D982-1ECD-4AEA-AF2F-FC4FF9EC1753}" srcOrd="0" destOrd="0" presId="urn:microsoft.com/office/officeart/2005/8/layout/hierarchy5"/>
    <dgm:cxn modelId="{D1FC4713-4E90-49F6-863D-F179B6877880}" type="presOf" srcId="{7FD3C070-3E28-43B3-93F1-64270E62886E}" destId="{A27FDBEF-C97B-486A-8A9C-CF4F4ACF4DC0}" srcOrd="0" destOrd="0" presId="urn:microsoft.com/office/officeart/2005/8/layout/hierarchy5"/>
    <dgm:cxn modelId="{66916031-80DA-4E28-A61B-71D15F26CE57}" srcId="{72A080AF-836C-4FCC-8F7D-F21E0760769E}" destId="{323540C8-8295-4B25-8AE2-8E1FAB523FF0}" srcOrd="1" destOrd="0" parTransId="{C7AF82DE-82E0-4FF4-B13C-7D312CD853DE}" sibTransId="{1F7DCCB1-21C5-491E-B604-A94CDC145D9D}"/>
    <dgm:cxn modelId="{B188D636-7A75-4DF1-8179-E272B48662AD}" type="presOf" srcId="{7FD3C070-3E28-43B3-93F1-64270E62886E}" destId="{F06D1792-B5FE-4926-9D1A-5074366B104B}" srcOrd="1" destOrd="0" presId="urn:microsoft.com/office/officeart/2005/8/layout/hierarchy5"/>
    <dgm:cxn modelId="{B278023A-29E5-4B44-ABC0-AA92879B5516}" srcId="{158FABAC-CE0B-48EE-AF69-A914C632300E}" destId="{72A080AF-836C-4FCC-8F7D-F21E0760769E}" srcOrd="0" destOrd="0" parTransId="{16768480-7BAC-4FC0-80DE-064D518EA819}" sibTransId="{E1156898-3AD9-4053-91A6-0A34904D617E}"/>
    <dgm:cxn modelId="{3E4A9E3F-7C9A-4403-870B-3D4A8471F7B9}" srcId="{72A080AF-836C-4FCC-8F7D-F21E0760769E}" destId="{8D0F2A5E-7542-4EC0-8C51-0CB9707BAA9B}" srcOrd="0" destOrd="0" parTransId="{7FD3C070-3E28-43B3-93F1-64270E62886E}" sibTransId="{4788A5D6-7E15-48A5-ABE4-C72C327B32B8}"/>
    <dgm:cxn modelId="{FA93DA5F-D399-4B6A-9B64-94CE946102BB}" type="presOf" srcId="{158FABAC-CE0B-48EE-AF69-A914C632300E}" destId="{6CF1A5A7-5B83-4F30-BB6D-CCA4F71D1212}" srcOrd="0" destOrd="0" presId="urn:microsoft.com/office/officeart/2005/8/layout/hierarchy5"/>
    <dgm:cxn modelId="{ACE19167-2567-458E-AE13-B9BD6C4144F8}" type="presOf" srcId="{72A080AF-836C-4FCC-8F7D-F21E0760769E}" destId="{C54E9C58-A062-4FEA-8ABD-308C3CD3CE3F}" srcOrd="0" destOrd="0" presId="urn:microsoft.com/office/officeart/2005/8/layout/hierarchy5"/>
    <dgm:cxn modelId="{45945A4B-DC83-4ACA-817C-619A3A7F93D1}" type="presOf" srcId="{C7AF82DE-82E0-4FF4-B13C-7D312CD853DE}" destId="{9D2CB083-F20A-4B33-AA37-9A17883C1BD3}" srcOrd="0" destOrd="0" presId="urn:microsoft.com/office/officeart/2005/8/layout/hierarchy5"/>
    <dgm:cxn modelId="{E54E997F-4467-4597-AAB2-A36A70EDDEE4}" type="presOf" srcId="{8D0F2A5E-7542-4EC0-8C51-0CB9707BAA9B}" destId="{C3B12564-FDD0-47C8-82F5-A28991E44B23}" srcOrd="0" destOrd="0" presId="urn:microsoft.com/office/officeart/2005/8/layout/hierarchy5"/>
    <dgm:cxn modelId="{D7CA4A9C-5623-42A0-94A7-B1E7A4A7AE0C}" type="presOf" srcId="{C7AF82DE-82E0-4FF4-B13C-7D312CD853DE}" destId="{712B48CF-3F27-4854-962D-2F5B7E0396F3}" srcOrd="1" destOrd="0" presId="urn:microsoft.com/office/officeart/2005/8/layout/hierarchy5"/>
    <dgm:cxn modelId="{09FD45A3-639E-414E-B0F6-71A8A85D3D05}" type="presParOf" srcId="{6CF1A5A7-5B83-4F30-BB6D-CCA4F71D1212}" destId="{11315231-E33B-495B-8B39-C9CE1ECF4A29}" srcOrd="0" destOrd="0" presId="urn:microsoft.com/office/officeart/2005/8/layout/hierarchy5"/>
    <dgm:cxn modelId="{B418A29C-2E8D-400B-8476-C947D098BAAC}" type="presParOf" srcId="{11315231-E33B-495B-8B39-C9CE1ECF4A29}" destId="{C36B1FB4-E635-4518-B2C5-1F4D62DD276D}" srcOrd="0" destOrd="0" presId="urn:microsoft.com/office/officeart/2005/8/layout/hierarchy5"/>
    <dgm:cxn modelId="{216ADF1E-32D0-4546-A8F4-BDE76DFDA0B2}" type="presParOf" srcId="{C36B1FB4-E635-4518-B2C5-1F4D62DD276D}" destId="{EE130BC9-C46A-4EAF-ACE9-F602F2B7DDEB}" srcOrd="0" destOrd="0" presId="urn:microsoft.com/office/officeart/2005/8/layout/hierarchy5"/>
    <dgm:cxn modelId="{A114B002-9988-487D-9431-A87455F1C639}" type="presParOf" srcId="{EE130BC9-C46A-4EAF-ACE9-F602F2B7DDEB}" destId="{C54E9C58-A062-4FEA-8ABD-308C3CD3CE3F}" srcOrd="0" destOrd="0" presId="urn:microsoft.com/office/officeart/2005/8/layout/hierarchy5"/>
    <dgm:cxn modelId="{4A424B6F-8729-49BB-9A5E-2115AC0713F3}" type="presParOf" srcId="{EE130BC9-C46A-4EAF-ACE9-F602F2B7DDEB}" destId="{C4306FF2-536C-4CBB-90F1-C8222564015B}" srcOrd="1" destOrd="0" presId="urn:microsoft.com/office/officeart/2005/8/layout/hierarchy5"/>
    <dgm:cxn modelId="{243187A9-E928-4A9E-A7EE-4EC3935E44D9}" type="presParOf" srcId="{C4306FF2-536C-4CBB-90F1-C8222564015B}" destId="{A27FDBEF-C97B-486A-8A9C-CF4F4ACF4DC0}" srcOrd="0" destOrd="0" presId="urn:microsoft.com/office/officeart/2005/8/layout/hierarchy5"/>
    <dgm:cxn modelId="{C696C820-6AD0-4050-850B-A0C6C4618C6B}" type="presParOf" srcId="{A27FDBEF-C97B-486A-8A9C-CF4F4ACF4DC0}" destId="{F06D1792-B5FE-4926-9D1A-5074366B104B}" srcOrd="0" destOrd="0" presId="urn:microsoft.com/office/officeart/2005/8/layout/hierarchy5"/>
    <dgm:cxn modelId="{36D64F14-300E-40C8-A3F5-892F6A4A0E4C}" type="presParOf" srcId="{C4306FF2-536C-4CBB-90F1-C8222564015B}" destId="{791AE376-54C3-4094-98BB-D985F00D168E}" srcOrd="1" destOrd="0" presId="urn:microsoft.com/office/officeart/2005/8/layout/hierarchy5"/>
    <dgm:cxn modelId="{6033A884-0C82-4DB6-9448-490B8782B70B}" type="presParOf" srcId="{791AE376-54C3-4094-98BB-D985F00D168E}" destId="{C3B12564-FDD0-47C8-82F5-A28991E44B23}" srcOrd="0" destOrd="0" presId="urn:microsoft.com/office/officeart/2005/8/layout/hierarchy5"/>
    <dgm:cxn modelId="{DD64CF43-AC5B-4DCC-9D3D-08BBDC640357}" type="presParOf" srcId="{791AE376-54C3-4094-98BB-D985F00D168E}" destId="{A7782879-3371-4D52-832F-D0404870D193}" srcOrd="1" destOrd="0" presId="urn:microsoft.com/office/officeart/2005/8/layout/hierarchy5"/>
    <dgm:cxn modelId="{B8B53074-D8A2-405A-9BB0-EDEEE6FB97DD}" type="presParOf" srcId="{C4306FF2-536C-4CBB-90F1-C8222564015B}" destId="{9D2CB083-F20A-4B33-AA37-9A17883C1BD3}" srcOrd="2" destOrd="0" presId="urn:microsoft.com/office/officeart/2005/8/layout/hierarchy5"/>
    <dgm:cxn modelId="{ABC735A8-7EA7-40EA-80C2-2527DD7AA449}" type="presParOf" srcId="{9D2CB083-F20A-4B33-AA37-9A17883C1BD3}" destId="{712B48CF-3F27-4854-962D-2F5B7E0396F3}" srcOrd="0" destOrd="0" presId="urn:microsoft.com/office/officeart/2005/8/layout/hierarchy5"/>
    <dgm:cxn modelId="{5EE009F3-71E7-4B24-B666-3FE8A513149C}" type="presParOf" srcId="{C4306FF2-536C-4CBB-90F1-C8222564015B}" destId="{D0F4D17D-4963-4E98-8124-BE308D153BE7}" srcOrd="3" destOrd="0" presId="urn:microsoft.com/office/officeart/2005/8/layout/hierarchy5"/>
    <dgm:cxn modelId="{6874E324-854E-4B71-9BA1-EA7A3DADD89A}" type="presParOf" srcId="{D0F4D17D-4963-4E98-8124-BE308D153BE7}" destId="{9831D982-1ECD-4AEA-AF2F-FC4FF9EC1753}" srcOrd="0" destOrd="0" presId="urn:microsoft.com/office/officeart/2005/8/layout/hierarchy5"/>
    <dgm:cxn modelId="{0719E31A-A991-4DFB-82BF-172FDBF78EF4}" type="presParOf" srcId="{D0F4D17D-4963-4E98-8124-BE308D153BE7}" destId="{A46085DC-4E0D-4B0C-BE71-1E5BE4E9569E}" srcOrd="1" destOrd="0" presId="urn:microsoft.com/office/officeart/2005/8/layout/hierarchy5"/>
    <dgm:cxn modelId="{2783ABDC-A26C-46BF-A8F4-D09CA07B09C5}" type="presParOf" srcId="{6CF1A5A7-5B83-4F30-BB6D-CCA4F71D1212}" destId="{B93ABAD2-916E-4304-B5ED-7325C0A26A6E}" srcOrd="1" destOrd="0" presId="urn:microsoft.com/office/officeart/2005/8/layout/hierarchy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1AAB65-18DB-4CC5-BF98-0716B67F546C}" type="doc">
      <dgm:prSet loTypeId="urn:microsoft.com/office/officeart/2005/8/layout/target3" loCatId="relationship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AA4531A7-AD47-45AC-AF0B-B040ABBAEAC5}">
      <dgm:prSet custT="1"/>
      <dgm:spPr/>
      <dgm:t>
        <a:bodyPr/>
        <a:lstStyle/>
        <a:p>
          <a:endParaRPr lang="ro-RO" sz="1800" b="1" dirty="0"/>
        </a:p>
        <a:p>
          <a:r>
            <a:rPr lang="ro-RO" sz="1800" b="1" dirty="0"/>
            <a:t>  </a:t>
          </a:r>
          <a:r>
            <a:rPr lang="ro-RO" sz="1600" b="1" dirty="0"/>
            <a:t>Înțelegerea </a:t>
          </a:r>
          <a:r>
            <a:rPr lang="en-US" sz="1600" b="1" dirty="0"/>
            <a:t>holistic</a:t>
          </a:r>
          <a:r>
            <a:rPr lang="ro-RO" sz="1600" b="1" dirty="0"/>
            <a:t>ă a beneficiarilor( văzut ca un sistem întreg (pacient și familie) pentru a putea sugera opțiunile de tratament cele mai bune,</a:t>
          </a:r>
        </a:p>
        <a:p>
          <a:endParaRPr lang="en-US" sz="1600" b="0" dirty="0"/>
        </a:p>
      </dgm:t>
    </dgm:pt>
    <dgm:pt modelId="{E140A0FB-B210-4851-8EC4-79BC0716CD8D}" type="parTrans" cxnId="{81D5067B-967F-48AF-9648-DD6ABDCD5D8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8D503ECC-3AE7-49C4-884E-A806D2A1465C}" type="sibTrans" cxnId="{81D5067B-967F-48AF-9648-DD6ABDCD5D8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7D2EDDA5-5AC4-4230-B1B2-61AF7BDE2A5E}">
      <dgm:prSet custT="1"/>
      <dgm:spPr/>
      <dgm:t>
        <a:bodyPr/>
        <a:lstStyle/>
        <a:p>
          <a:r>
            <a:rPr lang="ro-RO" sz="1600" b="1" dirty="0" err="1"/>
            <a:t>Constientizarea</a:t>
          </a:r>
          <a:r>
            <a:rPr lang="en-US" sz="1600" b="1" dirty="0"/>
            <a:t> </a:t>
          </a:r>
          <a:r>
            <a:rPr lang="en-US" sz="1600" b="1" dirty="0" err="1"/>
            <a:t>unicit</a:t>
          </a:r>
          <a:r>
            <a:rPr lang="ro-RO" sz="1600" b="1" dirty="0" err="1"/>
            <a:t>ății</a:t>
          </a:r>
          <a:r>
            <a:rPr lang="en-US" sz="1600" b="1" dirty="0"/>
            <a:t> </a:t>
          </a:r>
          <a:r>
            <a:rPr lang="en-US" sz="1600" b="1" dirty="0" err="1"/>
            <a:t>fiecărui</a:t>
          </a:r>
          <a:r>
            <a:rPr lang="en-US" sz="1600" b="1" dirty="0"/>
            <a:t> </a:t>
          </a:r>
          <a:r>
            <a:rPr lang="en-US" sz="1600" b="1" dirty="0" err="1"/>
            <a:t>pacient</a:t>
          </a:r>
          <a:r>
            <a:rPr lang="en-US" sz="1600" b="1" dirty="0"/>
            <a:t> (</a:t>
          </a:r>
          <a:r>
            <a:rPr lang="en-US" sz="1600" b="1" dirty="0" err="1"/>
            <a:t>etnia</a:t>
          </a:r>
          <a:r>
            <a:rPr lang="en-US" sz="1600" b="1" dirty="0"/>
            <a:t> </a:t>
          </a:r>
          <a:r>
            <a:rPr lang="en-US" sz="1600" b="1" dirty="0" err="1"/>
            <a:t>cultura</a:t>
          </a:r>
          <a:r>
            <a:rPr lang="en-US" sz="1600" b="1" dirty="0"/>
            <a:t>, </a:t>
          </a:r>
          <a:r>
            <a:rPr lang="en-US" sz="1600" b="1" dirty="0" err="1"/>
            <a:t>spiritualitatea</a:t>
          </a:r>
          <a:r>
            <a:rPr lang="en-US" sz="1600" b="1" dirty="0"/>
            <a:t> ș</a:t>
          </a:r>
          <a:r>
            <a:rPr lang="ro-RO" sz="1600" b="1" dirty="0"/>
            <a:t>i educația)și importanței  e</a:t>
          </a:r>
          <a:r>
            <a:rPr lang="en-US" sz="1600" b="1" dirty="0" err="1"/>
            <a:t>valuării</a:t>
          </a:r>
          <a:r>
            <a:rPr lang="en-US" sz="1600" b="1" dirty="0"/>
            <a:t> </a:t>
          </a:r>
          <a:r>
            <a:rPr lang="en-US" sz="1600" b="1" dirty="0" err="1"/>
            <a:t>înțelegerii</a:t>
          </a:r>
          <a:r>
            <a:rPr lang="en-US" sz="1600" b="1" dirty="0"/>
            <a:t> </a:t>
          </a:r>
          <a:r>
            <a:rPr lang="en-US" sz="1600" b="1" dirty="0" err="1"/>
            <a:t>bolii</a:t>
          </a:r>
          <a:r>
            <a:rPr lang="en-US" sz="1600" b="1" dirty="0"/>
            <a:t> de </a:t>
          </a:r>
          <a:r>
            <a:rPr lang="en-US" sz="1600" b="1" dirty="0" err="1"/>
            <a:t>către</a:t>
          </a:r>
          <a:r>
            <a:rPr lang="en-US" sz="1600" b="1" dirty="0"/>
            <a:t> </a:t>
          </a:r>
          <a:r>
            <a:rPr lang="en-US" sz="1600" b="1" dirty="0" err="1"/>
            <a:t>pacient</a:t>
          </a:r>
          <a:r>
            <a:rPr lang="en-US" sz="1600" b="1" dirty="0"/>
            <a:t> </a:t>
          </a:r>
          <a:r>
            <a:rPr lang="en-US" sz="1600" b="1" dirty="0" err="1"/>
            <a:t>și</a:t>
          </a:r>
          <a:r>
            <a:rPr lang="en-US" sz="1600" b="1" dirty="0"/>
            <a:t> familia </a:t>
          </a:r>
          <a:r>
            <a:rPr lang="en-US" sz="1600" b="1" dirty="0" err="1"/>
            <a:t>acestuia</a:t>
          </a:r>
          <a:endParaRPr lang="ro-RO" sz="1600" b="1" dirty="0"/>
        </a:p>
      </dgm:t>
    </dgm:pt>
    <dgm:pt modelId="{1D73F99D-6327-4AC6-A10A-2A2B3B34D4C4}" type="parTrans" cxnId="{845F4430-D25B-443B-B2B9-FA96931BD2CB}">
      <dgm:prSet/>
      <dgm:spPr/>
      <dgm:t>
        <a:bodyPr/>
        <a:lstStyle/>
        <a:p>
          <a:endParaRPr lang="en-US"/>
        </a:p>
      </dgm:t>
    </dgm:pt>
    <dgm:pt modelId="{C4EAD251-4F93-4A8D-BBEF-9BEBEB6F1F5E}" type="sibTrans" cxnId="{845F4430-D25B-443B-B2B9-FA96931BD2CB}">
      <dgm:prSet/>
      <dgm:spPr/>
      <dgm:t>
        <a:bodyPr/>
        <a:lstStyle/>
        <a:p>
          <a:endParaRPr lang="en-US"/>
        </a:p>
      </dgm:t>
    </dgm:pt>
    <dgm:pt modelId="{679E3F0C-0C18-4E0D-B910-A249F8853788}">
      <dgm:prSet custT="1"/>
      <dgm:spPr/>
      <dgm:t>
        <a:bodyPr/>
        <a:lstStyle/>
        <a:p>
          <a:r>
            <a:rPr lang="ro-RO" sz="1600" b="1" dirty="0"/>
            <a:t>Identificarea caracteristicilor  individuale și specifice ale modului în care comunică beneficiarul , dar și ale beneficiarului însuși</a:t>
          </a:r>
        </a:p>
      </dgm:t>
    </dgm:pt>
    <dgm:pt modelId="{9D47B8B7-1B5D-4C49-A681-8B496BBD2EF8}" type="parTrans" cxnId="{32FB664A-DB23-441E-9DA5-2BD7D1FA0FC1}">
      <dgm:prSet/>
      <dgm:spPr/>
      <dgm:t>
        <a:bodyPr/>
        <a:lstStyle/>
        <a:p>
          <a:endParaRPr lang="en-US"/>
        </a:p>
      </dgm:t>
    </dgm:pt>
    <dgm:pt modelId="{7879D4B5-1642-479F-9F12-AB04E49B0947}" type="sibTrans" cxnId="{32FB664A-DB23-441E-9DA5-2BD7D1FA0FC1}">
      <dgm:prSet/>
      <dgm:spPr/>
      <dgm:t>
        <a:bodyPr/>
        <a:lstStyle/>
        <a:p>
          <a:endParaRPr lang="en-US"/>
        </a:p>
      </dgm:t>
    </dgm:pt>
    <dgm:pt modelId="{74FC6BD2-ABC6-4DAF-8303-4EB1A9E25F20}">
      <dgm:prSet custT="1"/>
      <dgm:spPr/>
      <dgm:t>
        <a:bodyPr/>
        <a:lstStyle/>
        <a:p>
          <a:r>
            <a:rPr lang="ro-RO" sz="1600" b="1" dirty="0" err="1"/>
            <a:t>Constientizarea</a:t>
          </a:r>
          <a:r>
            <a:rPr lang="ro-RO" sz="1600" b="1" dirty="0"/>
            <a:t> nevoii de a  cunoaște toate  </a:t>
          </a:r>
          <a:r>
            <a:rPr lang="en-US" sz="1600" b="1" dirty="0" err="1"/>
            <a:t>îngrijorări</a:t>
          </a:r>
          <a:r>
            <a:rPr lang="ro-RO" sz="1600" b="1" dirty="0"/>
            <a:t>le  </a:t>
          </a:r>
          <a:r>
            <a:rPr lang="ro-RO" sz="1600" b="1" dirty="0" err="1"/>
            <a:t>baneficiarului</a:t>
          </a:r>
          <a:r>
            <a:rPr lang="ro-RO" sz="1600" b="1" dirty="0"/>
            <a:t> </a:t>
          </a:r>
          <a:r>
            <a:rPr lang="en-US" sz="1600" b="1" dirty="0"/>
            <a:t>– </a:t>
          </a:r>
          <a:r>
            <a:rPr lang="en-US" sz="1600" b="1" dirty="0" err="1"/>
            <a:t>medicale</a:t>
          </a:r>
          <a:r>
            <a:rPr lang="en-US" sz="1600" b="1" dirty="0"/>
            <a:t>, </a:t>
          </a:r>
          <a:r>
            <a:rPr lang="en-US" sz="1600" b="1" dirty="0" err="1"/>
            <a:t>psihologice</a:t>
          </a:r>
          <a:r>
            <a:rPr lang="en-US" sz="1600" b="1" dirty="0"/>
            <a:t>, </a:t>
          </a:r>
          <a:r>
            <a:rPr lang="en-US" sz="1600" b="1" dirty="0" err="1"/>
            <a:t>sociale</a:t>
          </a:r>
          <a:r>
            <a:rPr lang="en-US" sz="1600" b="1" dirty="0"/>
            <a:t> </a:t>
          </a:r>
          <a:r>
            <a:rPr lang="en-US" sz="1600" b="1" dirty="0" err="1"/>
            <a:t>și</a:t>
          </a:r>
          <a:r>
            <a:rPr lang="en-US" sz="1600" b="1" dirty="0"/>
            <a:t> </a:t>
          </a:r>
          <a:r>
            <a:rPr lang="en-US" sz="1600" b="1" dirty="0" err="1"/>
            <a:t>spirituale</a:t>
          </a:r>
          <a:endParaRPr lang="ro-RO" sz="1600" b="1" dirty="0"/>
        </a:p>
      </dgm:t>
    </dgm:pt>
    <dgm:pt modelId="{C36330A7-342E-44A9-8729-23348D53C98C}" type="parTrans" cxnId="{9AAA4F9B-0228-4579-8F8A-74BF94F8C1AF}">
      <dgm:prSet/>
      <dgm:spPr/>
      <dgm:t>
        <a:bodyPr/>
        <a:lstStyle/>
        <a:p>
          <a:endParaRPr lang="en-US"/>
        </a:p>
      </dgm:t>
    </dgm:pt>
    <dgm:pt modelId="{31962ACC-C296-44B8-8AA5-94D17A8F5389}" type="sibTrans" cxnId="{9AAA4F9B-0228-4579-8F8A-74BF94F8C1AF}">
      <dgm:prSet/>
      <dgm:spPr/>
      <dgm:t>
        <a:bodyPr/>
        <a:lstStyle/>
        <a:p>
          <a:endParaRPr lang="en-US"/>
        </a:p>
      </dgm:t>
    </dgm:pt>
    <dgm:pt modelId="{4093407D-9A63-4323-B85B-4CC419FC439E}">
      <dgm:prSet custT="1"/>
      <dgm:spPr/>
      <dgm:t>
        <a:bodyPr/>
        <a:lstStyle/>
        <a:p>
          <a:pPr algn="ctr"/>
          <a:r>
            <a:rPr lang="ro-RO" sz="1600" b="1" dirty="0"/>
            <a:t>Stabilirea ce înțelege beneficiarul despre boala lui și mecanismele de adaptare</a:t>
          </a:r>
          <a:r>
            <a:rPr lang="ro-RO" sz="1100" b="1" dirty="0"/>
            <a:t>, </a:t>
          </a:r>
        </a:p>
      </dgm:t>
    </dgm:pt>
    <dgm:pt modelId="{069820D0-A968-48DA-9B79-4BC7A7FF4C64}" type="parTrans" cxnId="{4E21CBEC-E877-4955-B9D7-F213620AE4A8}">
      <dgm:prSet/>
      <dgm:spPr/>
      <dgm:t>
        <a:bodyPr/>
        <a:lstStyle/>
        <a:p>
          <a:endParaRPr lang="en-US"/>
        </a:p>
      </dgm:t>
    </dgm:pt>
    <dgm:pt modelId="{1B2B7311-50DF-4695-852D-882DF52F355A}" type="sibTrans" cxnId="{4E21CBEC-E877-4955-B9D7-F213620AE4A8}">
      <dgm:prSet/>
      <dgm:spPr/>
      <dgm:t>
        <a:bodyPr/>
        <a:lstStyle/>
        <a:p>
          <a:endParaRPr lang="en-US"/>
        </a:p>
      </dgm:t>
    </dgm:pt>
    <dgm:pt modelId="{AA0FBEB9-FE7A-4DF7-8317-AF919B0831AB}" type="pres">
      <dgm:prSet presAssocID="{081AAB65-18DB-4CC5-BF98-0716B67F546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61BEB49-8D40-42A2-8D20-119835935F70}" type="pres">
      <dgm:prSet presAssocID="{AA4531A7-AD47-45AC-AF0B-B040ABBAEAC5}" presName="circle1" presStyleLbl="node1" presStyleIdx="0" presStyleCnt="5"/>
      <dgm:spPr/>
    </dgm:pt>
    <dgm:pt modelId="{6CB89C8E-9F2A-41EC-A85A-726B3B7163DA}" type="pres">
      <dgm:prSet presAssocID="{AA4531A7-AD47-45AC-AF0B-B040ABBAEAC5}" presName="space" presStyleCnt="0"/>
      <dgm:spPr/>
    </dgm:pt>
    <dgm:pt modelId="{AEF6F16A-37A1-4E0A-A5E5-CC5DAEC33E7D}" type="pres">
      <dgm:prSet presAssocID="{AA4531A7-AD47-45AC-AF0B-B040ABBAEAC5}" presName="rect1" presStyleLbl="alignAcc1" presStyleIdx="0" presStyleCnt="5"/>
      <dgm:spPr/>
    </dgm:pt>
    <dgm:pt modelId="{540A83AE-7C05-4A71-9E80-96C37D6257A7}" type="pres">
      <dgm:prSet presAssocID="{4093407D-9A63-4323-B85B-4CC419FC439E}" presName="vertSpace2" presStyleLbl="node1" presStyleIdx="0" presStyleCnt="5"/>
      <dgm:spPr/>
    </dgm:pt>
    <dgm:pt modelId="{525A6985-1D99-4D1F-9D72-0AF9276FCAE8}" type="pres">
      <dgm:prSet presAssocID="{4093407D-9A63-4323-B85B-4CC419FC439E}" presName="circle2" presStyleLbl="node1" presStyleIdx="1" presStyleCnt="5"/>
      <dgm:spPr/>
    </dgm:pt>
    <dgm:pt modelId="{A830214A-FFF3-4ABF-A168-B02E4638E503}" type="pres">
      <dgm:prSet presAssocID="{4093407D-9A63-4323-B85B-4CC419FC439E}" presName="rect2" presStyleLbl="alignAcc1" presStyleIdx="1" presStyleCnt="5"/>
      <dgm:spPr/>
    </dgm:pt>
    <dgm:pt modelId="{7F452098-825C-4D1D-B770-23689D9DF28D}" type="pres">
      <dgm:prSet presAssocID="{679E3F0C-0C18-4E0D-B910-A249F8853788}" presName="vertSpace3" presStyleLbl="node1" presStyleIdx="1" presStyleCnt="5"/>
      <dgm:spPr/>
    </dgm:pt>
    <dgm:pt modelId="{0FA61111-3509-4CBE-8AD1-E3042156788B}" type="pres">
      <dgm:prSet presAssocID="{679E3F0C-0C18-4E0D-B910-A249F8853788}" presName="circle3" presStyleLbl="node1" presStyleIdx="2" presStyleCnt="5"/>
      <dgm:spPr/>
    </dgm:pt>
    <dgm:pt modelId="{237CA953-CB64-4067-B487-99503E5BA8D2}" type="pres">
      <dgm:prSet presAssocID="{679E3F0C-0C18-4E0D-B910-A249F8853788}" presName="rect3" presStyleLbl="alignAcc1" presStyleIdx="2" presStyleCnt="5"/>
      <dgm:spPr/>
    </dgm:pt>
    <dgm:pt modelId="{1369DB65-BDCE-443B-8A8A-C11507251938}" type="pres">
      <dgm:prSet presAssocID="{74FC6BD2-ABC6-4DAF-8303-4EB1A9E25F20}" presName="vertSpace4" presStyleLbl="node1" presStyleIdx="2" presStyleCnt="5"/>
      <dgm:spPr/>
    </dgm:pt>
    <dgm:pt modelId="{DAA142D7-13C6-4B28-8818-9DD1AFCF3FF1}" type="pres">
      <dgm:prSet presAssocID="{74FC6BD2-ABC6-4DAF-8303-4EB1A9E25F20}" presName="circle4" presStyleLbl="node1" presStyleIdx="3" presStyleCnt="5"/>
      <dgm:spPr/>
    </dgm:pt>
    <dgm:pt modelId="{BFA10D55-1BC1-494C-A046-B4067B2B71CA}" type="pres">
      <dgm:prSet presAssocID="{74FC6BD2-ABC6-4DAF-8303-4EB1A9E25F20}" presName="rect4" presStyleLbl="alignAcc1" presStyleIdx="3" presStyleCnt="5"/>
      <dgm:spPr/>
    </dgm:pt>
    <dgm:pt modelId="{86A42BFA-990D-49F6-A3EB-550FF43ABDF5}" type="pres">
      <dgm:prSet presAssocID="{7D2EDDA5-5AC4-4230-B1B2-61AF7BDE2A5E}" presName="vertSpace5" presStyleLbl="node1" presStyleIdx="3" presStyleCnt="5"/>
      <dgm:spPr/>
    </dgm:pt>
    <dgm:pt modelId="{5A6FB2C7-83EE-4A38-80A1-CCAF8E072104}" type="pres">
      <dgm:prSet presAssocID="{7D2EDDA5-5AC4-4230-B1B2-61AF7BDE2A5E}" presName="circle5" presStyleLbl="node1" presStyleIdx="4" presStyleCnt="5"/>
      <dgm:spPr/>
    </dgm:pt>
    <dgm:pt modelId="{92B242E0-AC87-4774-8C25-6F1FDF2DBC5A}" type="pres">
      <dgm:prSet presAssocID="{7D2EDDA5-5AC4-4230-B1B2-61AF7BDE2A5E}" presName="rect5" presStyleLbl="alignAcc1" presStyleIdx="4" presStyleCnt="5"/>
      <dgm:spPr/>
    </dgm:pt>
    <dgm:pt modelId="{5640E4EF-8ECC-4B5B-B50D-37DC6F09370D}" type="pres">
      <dgm:prSet presAssocID="{AA4531A7-AD47-45AC-AF0B-B040ABBAEAC5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61A175A2-29AF-4D08-814E-5D2A9EF7C971}" type="pres">
      <dgm:prSet presAssocID="{4093407D-9A63-4323-B85B-4CC419FC439E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781F0361-1039-4A12-83A4-FC0E14FE3C3A}" type="pres">
      <dgm:prSet presAssocID="{679E3F0C-0C18-4E0D-B910-A249F8853788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DA8166DD-6603-49C7-A2AE-1FF10EC524AB}" type="pres">
      <dgm:prSet presAssocID="{74FC6BD2-ABC6-4DAF-8303-4EB1A9E25F20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9187FD54-B842-4D7F-9399-36D397512021}" type="pres">
      <dgm:prSet presAssocID="{7D2EDDA5-5AC4-4230-B1B2-61AF7BDE2A5E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D1E60609-97A3-444A-A3C8-C60866651AB3}" type="presOf" srcId="{7D2EDDA5-5AC4-4230-B1B2-61AF7BDE2A5E}" destId="{92B242E0-AC87-4774-8C25-6F1FDF2DBC5A}" srcOrd="0" destOrd="0" presId="urn:microsoft.com/office/officeart/2005/8/layout/target3"/>
    <dgm:cxn modelId="{0F05952E-35F9-4E1A-948D-002F4A5641AE}" type="presOf" srcId="{74FC6BD2-ABC6-4DAF-8303-4EB1A9E25F20}" destId="{DA8166DD-6603-49C7-A2AE-1FF10EC524AB}" srcOrd="1" destOrd="0" presId="urn:microsoft.com/office/officeart/2005/8/layout/target3"/>
    <dgm:cxn modelId="{845F4430-D25B-443B-B2B9-FA96931BD2CB}" srcId="{081AAB65-18DB-4CC5-BF98-0716B67F546C}" destId="{7D2EDDA5-5AC4-4230-B1B2-61AF7BDE2A5E}" srcOrd="4" destOrd="0" parTransId="{1D73F99D-6327-4AC6-A10A-2A2B3B34D4C4}" sibTransId="{C4EAD251-4F93-4A8D-BBEF-9BEBEB6F1F5E}"/>
    <dgm:cxn modelId="{44428331-B9B6-4FCB-8CD2-C2A633F8C2AD}" type="presOf" srcId="{679E3F0C-0C18-4E0D-B910-A249F8853788}" destId="{781F0361-1039-4A12-83A4-FC0E14FE3C3A}" srcOrd="1" destOrd="0" presId="urn:microsoft.com/office/officeart/2005/8/layout/target3"/>
    <dgm:cxn modelId="{E67DDC40-4536-41EB-9A64-1D76A7DE6246}" type="presOf" srcId="{7D2EDDA5-5AC4-4230-B1B2-61AF7BDE2A5E}" destId="{9187FD54-B842-4D7F-9399-36D397512021}" srcOrd="1" destOrd="0" presId="urn:microsoft.com/office/officeart/2005/8/layout/target3"/>
    <dgm:cxn modelId="{F2F5BA63-682B-465C-8114-EFFE5D754910}" type="presOf" srcId="{081AAB65-18DB-4CC5-BF98-0716B67F546C}" destId="{AA0FBEB9-FE7A-4DF7-8317-AF919B0831AB}" srcOrd="0" destOrd="0" presId="urn:microsoft.com/office/officeart/2005/8/layout/target3"/>
    <dgm:cxn modelId="{EECB9B48-7F2A-4B7F-8847-1A6AB7DBDBD1}" type="presOf" srcId="{4093407D-9A63-4323-B85B-4CC419FC439E}" destId="{61A175A2-29AF-4D08-814E-5D2A9EF7C971}" srcOrd="1" destOrd="0" presId="urn:microsoft.com/office/officeart/2005/8/layout/target3"/>
    <dgm:cxn modelId="{32FB664A-DB23-441E-9DA5-2BD7D1FA0FC1}" srcId="{081AAB65-18DB-4CC5-BF98-0716B67F546C}" destId="{679E3F0C-0C18-4E0D-B910-A249F8853788}" srcOrd="2" destOrd="0" parTransId="{9D47B8B7-1B5D-4C49-A681-8B496BBD2EF8}" sibTransId="{7879D4B5-1642-479F-9F12-AB04E49B0947}"/>
    <dgm:cxn modelId="{81D5067B-967F-48AF-9648-DD6ABDCD5D8F}" srcId="{081AAB65-18DB-4CC5-BF98-0716B67F546C}" destId="{AA4531A7-AD47-45AC-AF0B-B040ABBAEAC5}" srcOrd="0" destOrd="0" parTransId="{E140A0FB-B210-4851-8EC4-79BC0716CD8D}" sibTransId="{8D503ECC-3AE7-49C4-884E-A806D2A1465C}"/>
    <dgm:cxn modelId="{E562189A-A826-4E4A-ACB2-14CDAE48C990}" type="presOf" srcId="{AA4531A7-AD47-45AC-AF0B-B040ABBAEAC5}" destId="{AEF6F16A-37A1-4E0A-A5E5-CC5DAEC33E7D}" srcOrd="0" destOrd="0" presId="urn:microsoft.com/office/officeart/2005/8/layout/target3"/>
    <dgm:cxn modelId="{9AAA4F9B-0228-4579-8F8A-74BF94F8C1AF}" srcId="{081AAB65-18DB-4CC5-BF98-0716B67F546C}" destId="{74FC6BD2-ABC6-4DAF-8303-4EB1A9E25F20}" srcOrd="3" destOrd="0" parTransId="{C36330A7-342E-44A9-8729-23348D53C98C}" sibTransId="{31962ACC-C296-44B8-8AA5-94D17A8F5389}"/>
    <dgm:cxn modelId="{C3D7679F-14BC-4944-BA88-A7A1AF46C0BA}" type="presOf" srcId="{AA4531A7-AD47-45AC-AF0B-B040ABBAEAC5}" destId="{5640E4EF-8ECC-4B5B-B50D-37DC6F09370D}" srcOrd="1" destOrd="0" presId="urn:microsoft.com/office/officeart/2005/8/layout/target3"/>
    <dgm:cxn modelId="{419420BA-22A5-4E31-AF9A-9A932FC95B85}" type="presOf" srcId="{4093407D-9A63-4323-B85B-4CC419FC439E}" destId="{A830214A-FFF3-4ABF-A168-B02E4638E503}" srcOrd="0" destOrd="0" presId="urn:microsoft.com/office/officeart/2005/8/layout/target3"/>
    <dgm:cxn modelId="{6BBABFCB-D504-4A7C-B5E0-C9734C319243}" type="presOf" srcId="{74FC6BD2-ABC6-4DAF-8303-4EB1A9E25F20}" destId="{BFA10D55-1BC1-494C-A046-B4067B2B71CA}" srcOrd="0" destOrd="0" presId="urn:microsoft.com/office/officeart/2005/8/layout/target3"/>
    <dgm:cxn modelId="{962436D6-B2AC-4C02-A189-478F410BA1E1}" type="presOf" srcId="{679E3F0C-0C18-4E0D-B910-A249F8853788}" destId="{237CA953-CB64-4067-B487-99503E5BA8D2}" srcOrd="0" destOrd="0" presId="urn:microsoft.com/office/officeart/2005/8/layout/target3"/>
    <dgm:cxn modelId="{4E21CBEC-E877-4955-B9D7-F213620AE4A8}" srcId="{081AAB65-18DB-4CC5-BF98-0716B67F546C}" destId="{4093407D-9A63-4323-B85B-4CC419FC439E}" srcOrd="1" destOrd="0" parTransId="{069820D0-A968-48DA-9B79-4BC7A7FF4C64}" sibTransId="{1B2B7311-50DF-4695-852D-882DF52F355A}"/>
    <dgm:cxn modelId="{25D4B706-C679-4D20-A4F4-9A8C05797C3B}" type="presParOf" srcId="{AA0FBEB9-FE7A-4DF7-8317-AF919B0831AB}" destId="{861BEB49-8D40-42A2-8D20-119835935F70}" srcOrd="0" destOrd="0" presId="urn:microsoft.com/office/officeart/2005/8/layout/target3"/>
    <dgm:cxn modelId="{8BAC145F-0255-4DC9-B4EC-E5BDAC7721A0}" type="presParOf" srcId="{AA0FBEB9-FE7A-4DF7-8317-AF919B0831AB}" destId="{6CB89C8E-9F2A-41EC-A85A-726B3B7163DA}" srcOrd="1" destOrd="0" presId="urn:microsoft.com/office/officeart/2005/8/layout/target3"/>
    <dgm:cxn modelId="{57E98BE2-4CD3-435D-BEF9-B32CBF67D799}" type="presParOf" srcId="{AA0FBEB9-FE7A-4DF7-8317-AF919B0831AB}" destId="{AEF6F16A-37A1-4E0A-A5E5-CC5DAEC33E7D}" srcOrd="2" destOrd="0" presId="urn:microsoft.com/office/officeart/2005/8/layout/target3"/>
    <dgm:cxn modelId="{6D1561B1-73D8-43E3-9B6B-56A5F3634835}" type="presParOf" srcId="{AA0FBEB9-FE7A-4DF7-8317-AF919B0831AB}" destId="{540A83AE-7C05-4A71-9E80-96C37D6257A7}" srcOrd="3" destOrd="0" presId="urn:microsoft.com/office/officeart/2005/8/layout/target3"/>
    <dgm:cxn modelId="{5BC5D637-EBED-4B40-8A9C-827D8E7C2983}" type="presParOf" srcId="{AA0FBEB9-FE7A-4DF7-8317-AF919B0831AB}" destId="{525A6985-1D99-4D1F-9D72-0AF9276FCAE8}" srcOrd="4" destOrd="0" presId="urn:microsoft.com/office/officeart/2005/8/layout/target3"/>
    <dgm:cxn modelId="{D7482ABB-32CA-4F0D-8B1E-2D395D9D2D12}" type="presParOf" srcId="{AA0FBEB9-FE7A-4DF7-8317-AF919B0831AB}" destId="{A830214A-FFF3-4ABF-A168-B02E4638E503}" srcOrd="5" destOrd="0" presId="urn:microsoft.com/office/officeart/2005/8/layout/target3"/>
    <dgm:cxn modelId="{9D5A96F9-EBA9-4A91-9DE6-B4ABC3BB0C00}" type="presParOf" srcId="{AA0FBEB9-FE7A-4DF7-8317-AF919B0831AB}" destId="{7F452098-825C-4D1D-B770-23689D9DF28D}" srcOrd="6" destOrd="0" presId="urn:microsoft.com/office/officeart/2005/8/layout/target3"/>
    <dgm:cxn modelId="{656912D9-3F20-48C8-9633-DB554B8F2621}" type="presParOf" srcId="{AA0FBEB9-FE7A-4DF7-8317-AF919B0831AB}" destId="{0FA61111-3509-4CBE-8AD1-E3042156788B}" srcOrd="7" destOrd="0" presId="urn:microsoft.com/office/officeart/2005/8/layout/target3"/>
    <dgm:cxn modelId="{5B6F31BD-4632-4ADF-9DC8-2113E13DCE24}" type="presParOf" srcId="{AA0FBEB9-FE7A-4DF7-8317-AF919B0831AB}" destId="{237CA953-CB64-4067-B487-99503E5BA8D2}" srcOrd="8" destOrd="0" presId="urn:microsoft.com/office/officeart/2005/8/layout/target3"/>
    <dgm:cxn modelId="{EB95545C-ABFC-4A65-99C7-47812896D26D}" type="presParOf" srcId="{AA0FBEB9-FE7A-4DF7-8317-AF919B0831AB}" destId="{1369DB65-BDCE-443B-8A8A-C11507251938}" srcOrd="9" destOrd="0" presId="urn:microsoft.com/office/officeart/2005/8/layout/target3"/>
    <dgm:cxn modelId="{11A43AED-8BD3-432D-A027-925DDBEA9140}" type="presParOf" srcId="{AA0FBEB9-FE7A-4DF7-8317-AF919B0831AB}" destId="{DAA142D7-13C6-4B28-8818-9DD1AFCF3FF1}" srcOrd="10" destOrd="0" presId="urn:microsoft.com/office/officeart/2005/8/layout/target3"/>
    <dgm:cxn modelId="{53D47175-30F0-4DFA-9442-8F0F2FADEB70}" type="presParOf" srcId="{AA0FBEB9-FE7A-4DF7-8317-AF919B0831AB}" destId="{BFA10D55-1BC1-494C-A046-B4067B2B71CA}" srcOrd="11" destOrd="0" presId="urn:microsoft.com/office/officeart/2005/8/layout/target3"/>
    <dgm:cxn modelId="{A142C3B3-D876-46AA-9D45-21F4E34561A5}" type="presParOf" srcId="{AA0FBEB9-FE7A-4DF7-8317-AF919B0831AB}" destId="{86A42BFA-990D-49F6-A3EB-550FF43ABDF5}" srcOrd="12" destOrd="0" presId="urn:microsoft.com/office/officeart/2005/8/layout/target3"/>
    <dgm:cxn modelId="{F861607E-9096-488C-8FA2-456736FAFF11}" type="presParOf" srcId="{AA0FBEB9-FE7A-4DF7-8317-AF919B0831AB}" destId="{5A6FB2C7-83EE-4A38-80A1-CCAF8E072104}" srcOrd="13" destOrd="0" presId="urn:microsoft.com/office/officeart/2005/8/layout/target3"/>
    <dgm:cxn modelId="{A399CF1C-5AED-4047-8B28-0CBB81375749}" type="presParOf" srcId="{AA0FBEB9-FE7A-4DF7-8317-AF919B0831AB}" destId="{92B242E0-AC87-4774-8C25-6F1FDF2DBC5A}" srcOrd="14" destOrd="0" presId="urn:microsoft.com/office/officeart/2005/8/layout/target3"/>
    <dgm:cxn modelId="{B18EEAE2-8075-49D6-BB67-D9A7E3E63D91}" type="presParOf" srcId="{AA0FBEB9-FE7A-4DF7-8317-AF919B0831AB}" destId="{5640E4EF-8ECC-4B5B-B50D-37DC6F09370D}" srcOrd="15" destOrd="0" presId="urn:microsoft.com/office/officeart/2005/8/layout/target3"/>
    <dgm:cxn modelId="{EAB1A193-9536-4FB9-8CBB-2E432CA63D21}" type="presParOf" srcId="{AA0FBEB9-FE7A-4DF7-8317-AF919B0831AB}" destId="{61A175A2-29AF-4D08-814E-5D2A9EF7C971}" srcOrd="16" destOrd="0" presId="urn:microsoft.com/office/officeart/2005/8/layout/target3"/>
    <dgm:cxn modelId="{3A37CD76-C40B-4846-9B0D-EE4676D21312}" type="presParOf" srcId="{AA0FBEB9-FE7A-4DF7-8317-AF919B0831AB}" destId="{781F0361-1039-4A12-83A4-FC0E14FE3C3A}" srcOrd="17" destOrd="0" presId="urn:microsoft.com/office/officeart/2005/8/layout/target3"/>
    <dgm:cxn modelId="{22361A86-FE2B-46A7-8835-A1B184A9A87B}" type="presParOf" srcId="{AA0FBEB9-FE7A-4DF7-8317-AF919B0831AB}" destId="{DA8166DD-6603-49C7-A2AE-1FF10EC524AB}" srcOrd="18" destOrd="0" presId="urn:microsoft.com/office/officeart/2005/8/layout/target3"/>
    <dgm:cxn modelId="{A7B71136-5164-425A-96AC-7307D0E74D0E}" type="presParOf" srcId="{AA0FBEB9-FE7A-4DF7-8317-AF919B0831AB}" destId="{9187FD54-B842-4D7F-9399-36D397512021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038DB7E-38F4-422B-A6C4-2F706FA0D1C2}" type="doc">
      <dgm:prSet loTypeId="urn:microsoft.com/office/officeart/2005/8/layout/chevron1" loCatId="process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3643AA8A-2C58-4E12-89C3-1E26E279E9A1}">
      <dgm:prSet custT="1"/>
      <dgm:spPr/>
      <dgm:t>
        <a:bodyPr/>
        <a:lstStyle/>
        <a:p>
          <a:pPr algn="ctr"/>
          <a:r>
            <a:rPr lang="ro-RO" sz="2000" dirty="0"/>
            <a:t> </a:t>
          </a:r>
        </a:p>
        <a:p>
          <a:pPr algn="ctr"/>
          <a:r>
            <a:rPr lang="ro-RO" sz="1800" b="0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Urmărește :</a:t>
          </a:r>
        </a:p>
        <a:p>
          <a:pPr algn="ctr"/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realizeze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însuşirea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persoană 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unei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deprinderi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pierdute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un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nivel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redus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funcţionare</a:t>
          </a:r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, să ofere suport persoanei în înțelegerea bolii și </a:t>
          </a:r>
          <a:r>
            <a:rPr lang="ro-RO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mecanizmelor</a:t>
          </a:r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adaptare  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o-RO" sz="1800" b="0" dirty="0">
            <a:solidFill>
              <a:schemeClr val="bg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contribuie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învăţarea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noi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deprinderi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abilităţi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menite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le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compenseze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cele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care au </a:t>
          </a:r>
          <a:r>
            <a:rPr lang="en-US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dispărut</a:t>
          </a:r>
          <a:r>
            <a:rPr lang="en-US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din diverse motive</a:t>
          </a:r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/sau să ofere  suport simptomatic (</a:t>
          </a:r>
          <a:r>
            <a:rPr lang="ro-RO" sz="1800" b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medicația prescrisă )</a:t>
          </a:r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și să acopere alte nevoi fizice, </a:t>
          </a:r>
          <a:r>
            <a:rPr lang="ro-RO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psihoemoționamle</a:t>
          </a:r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spirituale în </a:t>
          </a:r>
          <a:r>
            <a:rPr lang="ro-RO" sz="1800" b="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Ingrijirea</a:t>
          </a:r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paliativă</a:t>
          </a:r>
        </a:p>
        <a:p>
          <a:pPr algn="ctr"/>
          <a:r>
            <a:rPr lang="ro-RO" sz="18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să  asigure asistență comportamentală pozitivă in caz de necesitate        </a:t>
          </a:r>
          <a:endParaRPr lang="ro-RO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495E12-9743-45C8-8820-0EF8FF618F99}" type="parTrans" cxnId="{B5EDC462-FB78-4277-83C0-AB24DAC23A25}">
      <dgm:prSet/>
      <dgm:spPr/>
      <dgm:t>
        <a:bodyPr/>
        <a:lstStyle/>
        <a:p>
          <a:endParaRPr lang="en-US"/>
        </a:p>
      </dgm:t>
    </dgm:pt>
    <dgm:pt modelId="{4C9E4E19-7BF3-46A8-A2AC-0AD9EBCE71DF}" type="sibTrans" cxnId="{B5EDC462-FB78-4277-83C0-AB24DAC23A25}">
      <dgm:prSet/>
      <dgm:spPr/>
      <dgm:t>
        <a:bodyPr/>
        <a:lstStyle/>
        <a:p>
          <a:endParaRPr lang="en-US"/>
        </a:p>
      </dgm:t>
    </dgm:pt>
    <dgm:pt modelId="{A2C1F3A5-718A-4976-B7BF-BC0B2132E01C}" type="pres">
      <dgm:prSet presAssocID="{D038DB7E-38F4-422B-A6C4-2F706FA0D1C2}" presName="Name0" presStyleCnt="0">
        <dgm:presLayoutVars>
          <dgm:dir/>
          <dgm:animLvl val="lvl"/>
          <dgm:resizeHandles val="exact"/>
        </dgm:presLayoutVars>
      </dgm:prSet>
      <dgm:spPr/>
    </dgm:pt>
    <dgm:pt modelId="{44066062-55F4-4F15-B58D-B7B810E39C56}" type="pres">
      <dgm:prSet presAssocID="{3643AA8A-2C58-4E12-89C3-1E26E279E9A1}" presName="parTxOnly" presStyleLbl="node1" presStyleIdx="0" presStyleCnt="1" custLinFactNeighborX="715" custLinFactNeighborY="-251">
        <dgm:presLayoutVars>
          <dgm:chMax val="0"/>
          <dgm:chPref val="0"/>
          <dgm:bulletEnabled val="1"/>
        </dgm:presLayoutVars>
      </dgm:prSet>
      <dgm:spPr/>
    </dgm:pt>
  </dgm:ptLst>
  <dgm:cxnLst>
    <dgm:cxn modelId="{B5EDC462-FB78-4277-83C0-AB24DAC23A25}" srcId="{D038DB7E-38F4-422B-A6C4-2F706FA0D1C2}" destId="{3643AA8A-2C58-4E12-89C3-1E26E279E9A1}" srcOrd="0" destOrd="0" parTransId="{0B495E12-9743-45C8-8820-0EF8FF618F99}" sibTransId="{4C9E4E19-7BF3-46A8-A2AC-0AD9EBCE71DF}"/>
    <dgm:cxn modelId="{AAAC3D73-5DCC-4987-A195-73EDBB56E7C6}" type="presOf" srcId="{D038DB7E-38F4-422B-A6C4-2F706FA0D1C2}" destId="{A2C1F3A5-718A-4976-B7BF-BC0B2132E01C}" srcOrd="0" destOrd="0" presId="urn:microsoft.com/office/officeart/2005/8/layout/chevron1"/>
    <dgm:cxn modelId="{903B01F8-ED6F-4D76-B107-24EBD2FE378F}" type="presOf" srcId="{3643AA8A-2C58-4E12-89C3-1E26E279E9A1}" destId="{44066062-55F4-4F15-B58D-B7B810E39C56}" srcOrd="0" destOrd="0" presId="urn:microsoft.com/office/officeart/2005/8/layout/chevron1"/>
    <dgm:cxn modelId="{45A311AC-7DB3-4951-AA6D-9EA58023FD94}" type="presParOf" srcId="{A2C1F3A5-718A-4976-B7BF-BC0B2132E01C}" destId="{44066062-55F4-4F15-B58D-B7B810E39C56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89455E-BC0F-4001-8CEC-99FD0BD7E528}" type="doc">
      <dgm:prSet loTypeId="urn:microsoft.com/office/officeart/2009/3/layout/SubStep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ACA770D-2165-4372-B1F5-5D2DE0DC46D2}">
      <dgm:prSet custT="1"/>
      <dgm:spPr/>
      <dgm:t>
        <a:bodyPr/>
        <a:lstStyle/>
        <a:p>
          <a:r>
            <a:rPr lang="ro-RO" sz="1200" b="1" i="1" dirty="0"/>
            <a:t>De a </a:t>
          </a:r>
          <a:r>
            <a:rPr lang="ro-RO" sz="1200" b="1" i="1" dirty="0" err="1"/>
            <a:t>îmbunătăţi</a:t>
          </a:r>
          <a:r>
            <a:rPr lang="ro-RO" sz="1200" b="1" i="1" dirty="0"/>
            <a:t> </a:t>
          </a:r>
          <a:r>
            <a:rPr lang="ro-RO" sz="1200" b="1" i="1" dirty="0" err="1"/>
            <a:t>abilităţile</a:t>
          </a:r>
          <a:r>
            <a:rPr lang="ro-RO" sz="1200" b="1" i="1" dirty="0"/>
            <a:t> </a:t>
          </a:r>
          <a:r>
            <a:rPr lang="ro-RO" sz="1200" b="1" i="1" dirty="0" err="1"/>
            <a:t>motorice</a:t>
          </a:r>
          <a:r>
            <a:rPr lang="ro-RO" sz="1200" b="1" i="1" dirty="0"/>
            <a:t> independente</a:t>
          </a:r>
          <a:endParaRPr lang="en-US" sz="1100" dirty="0"/>
        </a:p>
      </dgm:t>
    </dgm:pt>
    <dgm:pt modelId="{2E80B54F-5C9A-4032-93DF-E60F885EBA3F}" type="parTrans" cxnId="{E63BC18A-F356-4CAC-ABAE-ED7D601ECB84}">
      <dgm:prSet/>
      <dgm:spPr/>
      <dgm:t>
        <a:bodyPr/>
        <a:lstStyle/>
        <a:p>
          <a:endParaRPr lang="en-US"/>
        </a:p>
      </dgm:t>
    </dgm:pt>
    <dgm:pt modelId="{5B1A59C6-EA7D-43E9-9599-0297B2B24701}" type="sibTrans" cxnId="{E63BC18A-F356-4CAC-ABAE-ED7D601ECB84}">
      <dgm:prSet/>
      <dgm:spPr/>
      <dgm:t>
        <a:bodyPr/>
        <a:lstStyle/>
        <a:p>
          <a:endParaRPr lang="en-US"/>
        </a:p>
      </dgm:t>
    </dgm:pt>
    <dgm:pt modelId="{065F2DEF-9BC7-4D0F-A728-57199F4BDE42}">
      <dgm:prSet custT="1"/>
      <dgm:spPr/>
      <dgm:t>
        <a:bodyPr/>
        <a:lstStyle/>
        <a:p>
          <a:r>
            <a:rPr lang="ro-RO" sz="1200" b="1" i="1" dirty="0"/>
            <a:t>De a diminua problema comportamentală </a:t>
          </a:r>
          <a:endParaRPr lang="en-US" sz="1200" dirty="0"/>
        </a:p>
      </dgm:t>
    </dgm:pt>
    <dgm:pt modelId="{BA219EC2-84D9-48D2-B32A-F266875C897D}" type="parTrans" cxnId="{E9F30AF0-AAEF-4CE7-AD24-80C7D9CAE89C}">
      <dgm:prSet/>
      <dgm:spPr/>
      <dgm:t>
        <a:bodyPr/>
        <a:lstStyle/>
        <a:p>
          <a:endParaRPr lang="en-US"/>
        </a:p>
      </dgm:t>
    </dgm:pt>
    <dgm:pt modelId="{393819DD-7306-4651-9842-1A5AAB1778EB}" type="sibTrans" cxnId="{E9F30AF0-AAEF-4CE7-AD24-80C7D9CAE89C}">
      <dgm:prSet/>
      <dgm:spPr/>
      <dgm:t>
        <a:bodyPr/>
        <a:lstStyle/>
        <a:p>
          <a:endParaRPr lang="en-US"/>
        </a:p>
      </dgm:t>
    </dgm:pt>
    <dgm:pt modelId="{3680068C-79DC-4830-AA9D-8C06963FD64B}">
      <dgm:prSet custT="1"/>
      <dgm:spPr/>
      <dgm:t>
        <a:bodyPr/>
        <a:lstStyle/>
        <a:p>
          <a:r>
            <a:rPr lang="ro-RO" sz="1000" b="1" i="1" dirty="0"/>
            <a:t>De a </a:t>
          </a:r>
          <a:r>
            <a:rPr lang="ro-RO" sz="1000" b="1" i="1" dirty="0" err="1"/>
            <a:t>îmbunătăţi</a:t>
          </a:r>
          <a:r>
            <a:rPr lang="ro-RO" sz="1000" b="1" i="1" dirty="0"/>
            <a:t> </a:t>
          </a:r>
          <a:r>
            <a:rPr lang="ro-RO" sz="1000" b="1" i="1" dirty="0" err="1"/>
            <a:t>abilităţile</a:t>
          </a:r>
          <a:r>
            <a:rPr lang="ro-RO" sz="1000" b="1" i="1" dirty="0"/>
            <a:t> personale de </a:t>
          </a:r>
          <a:r>
            <a:rPr lang="ro-RO" sz="1000" b="1" i="1" dirty="0" err="1"/>
            <a:t>viaţă</a:t>
          </a:r>
          <a:r>
            <a:rPr lang="ro-RO" sz="1000" b="1" i="1" dirty="0"/>
            <a:t> independentă</a:t>
          </a:r>
        </a:p>
      </dgm:t>
    </dgm:pt>
    <dgm:pt modelId="{14E1829A-E059-46C4-8CDB-95D332983CFA}" type="parTrans" cxnId="{E8713687-6FA1-419C-860E-A2206579B80B}">
      <dgm:prSet/>
      <dgm:spPr/>
      <dgm:t>
        <a:bodyPr/>
        <a:lstStyle/>
        <a:p>
          <a:endParaRPr lang="en-US"/>
        </a:p>
      </dgm:t>
    </dgm:pt>
    <dgm:pt modelId="{4D982385-8587-4F40-88E0-9B9B834C7B1B}" type="sibTrans" cxnId="{E8713687-6FA1-419C-860E-A2206579B80B}">
      <dgm:prSet/>
      <dgm:spPr/>
      <dgm:t>
        <a:bodyPr/>
        <a:lstStyle/>
        <a:p>
          <a:endParaRPr lang="en-US"/>
        </a:p>
      </dgm:t>
    </dgm:pt>
    <dgm:pt modelId="{B7D6BB90-039C-46F7-8AED-AA9549322D4A}">
      <dgm:prSet custT="1"/>
      <dgm:spPr/>
      <dgm:t>
        <a:bodyPr/>
        <a:lstStyle/>
        <a:p>
          <a:r>
            <a:rPr lang="ro-RO" sz="1050" b="1" i="1" dirty="0"/>
            <a:t>De a </a:t>
          </a:r>
          <a:r>
            <a:rPr lang="ro-RO" sz="1050" b="1" i="1" dirty="0" err="1"/>
            <a:t>îmbunătăţi</a:t>
          </a:r>
          <a:r>
            <a:rPr lang="ro-RO" sz="1050" b="1" i="1" dirty="0"/>
            <a:t> </a:t>
          </a:r>
          <a:r>
            <a:rPr lang="ro-RO" sz="1050" b="1" i="1" dirty="0" err="1"/>
            <a:t>abilităţile</a:t>
          </a:r>
          <a:r>
            <a:rPr lang="ro-RO" sz="1050" b="1" i="1" dirty="0"/>
            <a:t> </a:t>
          </a:r>
          <a:r>
            <a:rPr lang="ro-RO" sz="1050" b="1" i="1" dirty="0" err="1"/>
            <a:t>socia</a:t>
          </a:r>
          <a:r>
            <a:rPr lang="ro-RO" sz="1050" b="1" i="1" dirty="0"/>
            <a:t> emoționale  </a:t>
          </a:r>
          <a:r>
            <a:rPr lang="ro-RO" sz="1050" b="1" i="1" dirty="0" err="1"/>
            <a:t>şi</a:t>
          </a:r>
          <a:r>
            <a:rPr lang="ro-RO" sz="1050" b="1" i="1" dirty="0"/>
            <a:t> de comunicare</a:t>
          </a:r>
          <a:endParaRPr lang="en-US" sz="1050" dirty="0"/>
        </a:p>
      </dgm:t>
    </dgm:pt>
    <dgm:pt modelId="{849D4B52-A0FA-493A-B07D-8EB30231ED2D}" type="parTrans" cxnId="{CF409E5D-7B66-4A70-8032-2FA08B1C318B}">
      <dgm:prSet/>
      <dgm:spPr/>
      <dgm:t>
        <a:bodyPr/>
        <a:lstStyle/>
        <a:p>
          <a:endParaRPr lang="en-US"/>
        </a:p>
      </dgm:t>
    </dgm:pt>
    <dgm:pt modelId="{E9786D5C-DB1C-4C95-B398-CBEDCB3AEEE1}" type="sibTrans" cxnId="{CF409E5D-7B66-4A70-8032-2FA08B1C318B}">
      <dgm:prSet/>
      <dgm:spPr/>
      <dgm:t>
        <a:bodyPr/>
        <a:lstStyle/>
        <a:p>
          <a:endParaRPr lang="en-US"/>
        </a:p>
      </dgm:t>
    </dgm:pt>
    <dgm:pt modelId="{BCB969BA-6AFB-4C9D-985F-4CD628B75900}" type="pres">
      <dgm:prSet presAssocID="{4289455E-BC0F-4001-8CEC-99FD0BD7E528}" presName="Name0" presStyleCnt="0">
        <dgm:presLayoutVars>
          <dgm:chMax val="7"/>
          <dgm:dir/>
          <dgm:animOne val="branch"/>
        </dgm:presLayoutVars>
      </dgm:prSet>
      <dgm:spPr/>
    </dgm:pt>
    <dgm:pt modelId="{3128A9CD-D576-4443-876F-0DE8A193F9A0}" type="pres">
      <dgm:prSet presAssocID="{3ACA770D-2165-4372-B1F5-5D2DE0DC46D2}" presName="parTx1" presStyleLbl="node1" presStyleIdx="0" presStyleCnt="4"/>
      <dgm:spPr/>
    </dgm:pt>
    <dgm:pt modelId="{ECAB5509-A3AB-4134-82D2-57BF7957059E}" type="pres">
      <dgm:prSet presAssocID="{065F2DEF-9BC7-4D0F-A728-57199F4BDE42}" presName="parTx2" presStyleLbl="node1" presStyleIdx="1" presStyleCnt="4"/>
      <dgm:spPr/>
    </dgm:pt>
    <dgm:pt modelId="{42FCEEBE-B267-4497-A087-CA177AC776A6}" type="pres">
      <dgm:prSet presAssocID="{3680068C-79DC-4830-AA9D-8C06963FD64B}" presName="parTx3" presStyleLbl="node1" presStyleIdx="2" presStyleCnt="4"/>
      <dgm:spPr/>
    </dgm:pt>
    <dgm:pt modelId="{1BB62629-08A1-42F5-9D63-7188452FE9F8}" type="pres">
      <dgm:prSet presAssocID="{B7D6BB90-039C-46F7-8AED-AA9549322D4A}" presName="parTx4" presStyleLbl="node1" presStyleIdx="3" presStyleCnt="4"/>
      <dgm:spPr/>
    </dgm:pt>
  </dgm:ptLst>
  <dgm:cxnLst>
    <dgm:cxn modelId="{B6ABF90D-E886-4751-AE7F-9EBF5265829A}" type="presOf" srcId="{3680068C-79DC-4830-AA9D-8C06963FD64B}" destId="{42FCEEBE-B267-4497-A087-CA177AC776A6}" srcOrd="0" destOrd="0" presId="urn:microsoft.com/office/officeart/2009/3/layout/SubStepProcess"/>
    <dgm:cxn modelId="{3C28E525-9876-4160-80CA-3C6B09FD76C2}" type="presOf" srcId="{4289455E-BC0F-4001-8CEC-99FD0BD7E528}" destId="{BCB969BA-6AFB-4C9D-985F-4CD628B75900}" srcOrd="0" destOrd="0" presId="urn:microsoft.com/office/officeart/2009/3/layout/SubStepProcess"/>
    <dgm:cxn modelId="{CF409E5D-7B66-4A70-8032-2FA08B1C318B}" srcId="{4289455E-BC0F-4001-8CEC-99FD0BD7E528}" destId="{B7D6BB90-039C-46F7-8AED-AA9549322D4A}" srcOrd="3" destOrd="0" parTransId="{849D4B52-A0FA-493A-B07D-8EB30231ED2D}" sibTransId="{E9786D5C-DB1C-4C95-B398-CBEDCB3AEEE1}"/>
    <dgm:cxn modelId="{AE5F6C6B-8C7D-46CC-952F-0589359BD286}" type="presOf" srcId="{3ACA770D-2165-4372-B1F5-5D2DE0DC46D2}" destId="{3128A9CD-D576-4443-876F-0DE8A193F9A0}" srcOrd="0" destOrd="0" presId="urn:microsoft.com/office/officeart/2009/3/layout/SubStepProcess"/>
    <dgm:cxn modelId="{E8713687-6FA1-419C-860E-A2206579B80B}" srcId="{4289455E-BC0F-4001-8CEC-99FD0BD7E528}" destId="{3680068C-79DC-4830-AA9D-8C06963FD64B}" srcOrd="2" destOrd="0" parTransId="{14E1829A-E059-46C4-8CDB-95D332983CFA}" sibTransId="{4D982385-8587-4F40-88E0-9B9B834C7B1B}"/>
    <dgm:cxn modelId="{E63BC18A-F356-4CAC-ABAE-ED7D601ECB84}" srcId="{4289455E-BC0F-4001-8CEC-99FD0BD7E528}" destId="{3ACA770D-2165-4372-B1F5-5D2DE0DC46D2}" srcOrd="0" destOrd="0" parTransId="{2E80B54F-5C9A-4032-93DF-E60F885EBA3F}" sibTransId="{5B1A59C6-EA7D-43E9-9599-0297B2B24701}"/>
    <dgm:cxn modelId="{5432718D-BF05-498A-BD70-8F2087AF1AE7}" type="presOf" srcId="{065F2DEF-9BC7-4D0F-A728-57199F4BDE42}" destId="{ECAB5509-A3AB-4134-82D2-57BF7957059E}" srcOrd="0" destOrd="0" presId="urn:microsoft.com/office/officeart/2009/3/layout/SubStepProcess"/>
    <dgm:cxn modelId="{024747DE-5082-462E-8133-AF4ACDFF3D7F}" type="presOf" srcId="{B7D6BB90-039C-46F7-8AED-AA9549322D4A}" destId="{1BB62629-08A1-42F5-9D63-7188452FE9F8}" srcOrd="0" destOrd="0" presId="urn:microsoft.com/office/officeart/2009/3/layout/SubStepProcess"/>
    <dgm:cxn modelId="{E9F30AF0-AAEF-4CE7-AD24-80C7D9CAE89C}" srcId="{4289455E-BC0F-4001-8CEC-99FD0BD7E528}" destId="{065F2DEF-9BC7-4D0F-A728-57199F4BDE42}" srcOrd="1" destOrd="0" parTransId="{BA219EC2-84D9-48D2-B32A-F266875C897D}" sibTransId="{393819DD-7306-4651-9842-1A5AAB1778EB}"/>
    <dgm:cxn modelId="{181669FC-B3C0-4C24-A582-19FABFF45802}" type="presParOf" srcId="{BCB969BA-6AFB-4C9D-985F-4CD628B75900}" destId="{3128A9CD-D576-4443-876F-0DE8A193F9A0}" srcOrd="0" destOrd="0" presId="urn:microsoft.com/office/officeart/2009/3/layout/SubStepProcess"/>
    <dgm:cxn modelId="{9FDAF785-6403-4979-B029-0EBF4182759A}" type="presParOf" srcId="{BCB969BA-6AFB-4C9D-985F-4CD628B75900}" destId="{ECAB5509-A3AB-4134-82D2-57BF7957059E}" srcOrd="1" destOrd="0" presId="urn:microsoft.com/office/officeart/2009/3/layout/SubStepProcess"/>
    <dgm:cxn modelId="{AA4B8AF0-A880-48D7-85B0-AFDE4B14E796}" type="presParOf" srcId="{BCB969BA-6AFB-4C9D-985F-4CD628B75900}" destId="{42FCEEBE-B267-4497-A087-CA177AC776A6}" srcOrd="2" destOrd="0" presId="urn:microsoft.com/office/officeart/2009/3/layout/SubStepProcess"/>
    <dgm:cxn modelId="{3B99915B-1D68-4E04-8D47-9ADE4C233EB8}" type="presParOf" srcId="{BCB969BA-6AFB-4C9D-985F-4CD628B75900}" destId="{1BB62629-08A1-42F5-9D63-7188452FE9F8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038DB7E-38F4-422B-A6C4-2F706FA0D1C2}" type="doc">
      <dgm:prSet loTypeId="urn:microsoft.com/office/officeart/2009/3/layout/SubStepProcess" loCatId="process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3643AA8A-2C58-4E12-89C3-1E26E279E9A1}">
      <dgm:prSet custT="1"/>
      <dgm:spPr/>
      <dgm:t>
        <a:bodyPr/>
        <a:lstStyle/>
        <a:p>
          <a:pPr algn="ctr"/>
          <a:endParaRPr lang="ro-RO" sz="2000" dirty="0"/>
        </a:p>
        <a:p>
          <a:pPr algn="ctr"/>
          <a:endParaRPr lang="ro-RO" sz="2000" dirty="0">
            <a:solidFill>
              <a:schemeClr val="bg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o-RO" sz="20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o-RO" sz="16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oferi suport persoanei  să se simtă în siguranță cu noi.</a:t>
          </a:r>
        </a:p>
        <a:p>
          <a:pPr algn="ctr"/>
          <a:endParaRPr lang="ro-RO" sz="1600" b="0" dirty="0">
            <a:solidFill>
              <a:schemeClr val="bg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o-RO" sz="16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-a oferi suport persoanei să se simtă implicată cu noi.</a:t>
          </a:r>
        </a:p>
        <a:p>
          <a:pPr algn="ctr"/>
          <a:endParaRPr lang="ro-RO" sz="1600" b="0" dirty="0">
            <a:solidFill>
              <a:schemeClr val="bg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o-RO" sz="16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-a oferi suport persoanei să se simtă necondiționat apreciată cu noi</a:t>
          </a:r>
        </a:p>
        <a:p>
          <a:pPr algn="ctr"/>
          <a:r>
            <a:rPr lang="ro-RO" sz="16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ctr"/>
          <a:r>
            <a:rPr lang="ro-RO" sz="16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- a învăța persoana să ne răspundă  cu apreciere necondiționată</a:t>
          </a:r>
        </a:p>
        <a:p>
          <a:pPr algn="ctr"/>
          <a:endParaRPr lang="ro-RO" sz="2000" dirty="0"/>
        </a:p>
        <a:p>
          <a:pPr algn="ctr"/>
          <a:r>
            <a:rPr lang="ro-RO" sz="2000" dirty="0"/>
            <a:t>-</a:t>
          </a:r>
          <a:r>
            <a:rPr lang="en-US" sz="2400" dirty="0"/>
            <a:t>.</a:t>
          </a:r>
          <a:endParaRPr lang="ro-RO" sz="2400" dirty="0"/>
        </a:p>
      </dgm:t>
    </dgm:pt>
    <dgm:pt modelId="{0B495E12-9743-45C8-8820-0EF8FF618F99}" type="parTrans" cxnId="{B5EDC462-FB78-4277-83C0-AB24DAC23A25}">
      <dgm:prSet/>
      <dgm:spPr/>
      <dgm:t>
        <a:bodyPr/>
        <a:lstStyle/>
        <a:p>
          <a:endParaRPr lang="en-US"/>
        </a:p>
      </dgm:t>
    </dgm:pt>
    <dgm:pt modelId="{4C9E4E19-7BF3-46A8-A2AC-0AD9EBCE71DF}" type="sibTrans" cxnId="{B5EDC462-FB78-4277-83C0-AB24DAC23A25}">
      <dgm:prSet/>
      <dgm:spPr/>
      <dgm:t>
        <a:bodyPr/>
        <a:lstStyle/>
        <a:p>
          <a:endParaRPr lang="en-US"/>
        </a:p>
      </dgm:t>
    </dgm:pt>
    <dgm:pt modelId="{29F0812C-7920-4749-A3A8-0E798DB288A2}" type="pres">
      <dgm:prSet presAssocID="{D038DB7E-38F4-422B-A6C4-2F706FA0D1C2}" presName="Name0" presStyleCnt="0">
        <dgm:presLayoutVars>
          <dgm:chMax val="7"/>
          <dgm:dir/>
          <dgm:animOne val="branch"/>
        </dgm:presLayoutVars>
      </dgm:prSet>
      <dgm:spPr/>
    </dgm:pt>
    <dgm:pt modelId="{8DD807D2-65EF-44A1-9A07-18FAB9CD19DD}" type="pres">
      <dgm:prSet presAssocID="{3643AA8A-2C58-4E12-89C3-1E26E279E9A1}" presName="parTx1" presStyleLbl="node1" presStyleIdx="0" presStyleCnt="1" custLinFactNeighborX="632" custLinFactNeighborY="-1204"/>
      <dgm:spPr/>
    </dgm:pt>
  </dgm:ptLst>
  <dgm:cxnLst>
    <dgm:cxn modelId="{B5EDC462-FB78-4277-83C0-AB24DAC23A25}" srcId="{D038DB7E-38F4-422B-A6C4-2F706FA0D1C2}" destId="{3643AA8A-2C58-4E12-89C3-1E26E279E9A1}" srcOrd="0" destOrd="0" parTransId="{0B495E12-9743-45C8-8820-0EF8FF618F99}" sibTransId="{4C9E4E19-7BF3-46A8-A2AC-0AD9EBCE71DF}"/>
    <dgm:cxn modelId="{5868327F-C70B-4655-A567-41C332DBF54A}" type="presOf" srcId="{3643AA8A-2C58-4E12-89C3-1E26E279E9A1}" destId="{8DD807D2-65EF-44A1-9A07-18FAB9CD19DD}" srcOrd="0" destOrd="0" presId="urn:microsoft.com/office/officeart/2009/3/layout/SubStepProcess"/>
    <dgm:cxn modelId="{6A130FAF-78E2-4C01-B54C-1442DEDBDF93}" type="presOf" srcId="{D038DB7E-38F4-422B-A6C4-2F706FA0D1C2}" destId="{29F0812C-7920-4749-A3A8-0E798DB288A2}" srcOrd="0" destOrd="0" presId="urn:microsoft.com/office/officeart/2009/3/layout/SubStepProcess"/>
    <dgm:cxn modelId="{12D6CBAB-F62A-4D4B-B406-304FD32AC555}" type="presParOf" srcId="{29F0812C-7920-4749-A3A8-0E798DB288A2}" destId="{8DD807D2-65EF-44A1-9A07-18FAB9CD19DD}" srcOrd="0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085DAF2-7B6B-4E1E-B0B2-B3C6F81E7148}" type="doc">
      <dgm:prSet loTypeId="urn:microsoft.com/office/officeart/2005/8/layout/hList7" loCatId="relationship" qsTypeId="urn:microsoft.com/office/officeart/2005/8/quickstyle/3d4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8680CC9-840B-4B35-BAC3-1AE619E67E73}">
      <dgm:prSet custT="1"/>
      <dgm:spPr/>
      <dgm:t>
        <a:bodyPr/>
        <a:lstStyle/>
        <a:p>
          <a:r>
            <a:rPr lang="en-US" sz="1400" dirty="0"/>
            <a:t>Cercetările au </a:t>
          </a:r>
          <a:r>
            <a:rPr lang="en-US" sz="1400" dirty="0" err="1"/>
            <a:t>scos</a:t>
          </a:r>
          <a:r>
            <a:rPr lang="en-US" sz="1400" dirty="0"/>
            <a:t> </a:t>
          </a:r>
          <a:r>
            <a:rPr lang="en-US" sz="1400" dirty="0" err="1"/>
            <a:t>în</a:t>
          </a:r>
          <a:r>
            <a:rPr lang="en-US" sz="1400" dirty="0"/>
            <a:t> </a:t>
          </a:r>
          <a:r>
            <a:rPr lang="en-US" sz="1400" dirty="0" err="1"/>
            <a:t>evidenţă</a:t>
          </a:r>
          <a:r>
            <a:rPr lang="en-US" sz="1400" dirty="0"/>
            <a:t> </a:t>
          </a:r>
          <a:r>
            <a:rPr lang="en-US" sz="1400" dirty="0" err="1"/>
            <a:t>că</a:t>
          </a:r>
          <a:r>
            <a:rPr lang="en-US" sz="1400" b="1" dirty="0"/>
            <a:t> </a:t>
          </a:r>
          <a:r>
            <a:rPr lang="en-US" sz="1400" b="1" i="1" dirty="0" err="1"/>
            <a:t>dizabilitatea</a:t>
          </a:r>
          <a:r>
            <a:rPr lang="en-US" sz="1400" b="1" i="1" dirty="0"/>
            <a:t> </a:t>
          </a:r>
          <a:r>
            <a:rPr lang="en-US" sz="1400" b="1" i="1" dirty="0" err="1"/>
            <a:t>mintală</a:t>
          </a:r>
          <a:r>
            <a:rPr lang="en-US" sz="1400" b="1" i="1" dirty="0"/>
            <a:t> </a:t>
          </a:r>
          <a:r>
            <a:rPr lang="en-US" sz="1400" dirty="0"/>
            <a:t>are </a:t>
          </a:r>
          <a:r>
            <a:rPr lang="en-US" sz="1400" dirty="0" err="1"/>
            <a:t>influenţe</a:t>
          </a:r>
          <a:r>
            <a:rPr lang="en-US" sz="1400" dirty="0"/>
            <a:t> , </a:t>
          </a:r>
          <a:r>
            <a:rPr lang="en-US" sz="1400" dirty="0" err="1"/>
            <a:t>dar</a:t>
          </a:r>
          <a:r>
            <a:rPr lang="en-US" sz="1400" dirty="0"/>
            <a:t> </a:t>
          </a:r>
          <a:r>
            <a:rPr lang="en-US" sz="1400" dirty="0" err="1"/>
            <a:t>numai</a:t>
          </a:r>
          <a:r>
            <a:rPr lang="en-US" sz="1400" dirty="0"/>
            <a:t> la </a:t>
          </a:r>
          <a:r>
            <a:rPr lang="en-US" sz="1400" dirty="0" err="1"/>
            <a:t>anumite</a:t>
          </a:r>
          <a:r>
            <a:rPr lang="en-US" sz="1400" dirty="0"/>
            <a:t> </a:t>
          </a:r>
          <a:r>
            <a:rPr lang="en-US" sz="1400" dirty="0" err="1"/>
            <a:t>categorii</a:t>
          </a:r>
          <a:r>
            <a:rPr lang="en-US" sz="1400" dirty="0"/>
            <a:t> de </a:t>
          </a:r>
          <a:r>
            <a:rPr lang="en-US" sz="1400" dirty="0" err="1"/>
            <a:t>comportamente</a:t>
          </a:r>
          <a:r>
            <a:rPr lang="en-US" sz="1400" dirty="0"/>
            <a:t> </a:t>
          </a:r>
          <a:r>
            <a:rPr lang="en-US" sz="1400" dirty="0" err="1"/>
            <a:t>deviante</a:t>
          </a:r>
          <a:r>
            <a:rPr lang="en-US" sz="1400" dirty="0"/>
            <a:t> cum </a:t>
          </a:r>
          <a:r>
            <a:rPr lang="en-US" sz="1400" dirty="0" err="1"/>
            <a:t>ar</a:t>
          </a:r>
          <a:r>
            <a:rPr lang="en-US" sz="1400" dirty="0"/>
            <a:t> fi </a:t>
          </a:r>
          <a:r>
            <a:rPr lang="en-US" sz="1400" dirty="0" err="1"/>
            <a:t>agresiunile</a:t>
          </a:r>
          <a:r>
            <a:rPr lang="en-US" sz="1400" dirty="0"/>
            <a:t> </a:t>
          </a:r>
          <a:r>
            <a:rPr lang="en-US" sz="1400" dirty="0" err="1"/>
            <a:t>verbale</a:t>
          </a:r>
          <a:r>
            <a:rPr lang="en-US" sz="1400" dirty="0"/>
            <a:t> </a:t>
          </a:r>
          <a:r>
            <a:rPr lang="en-US" sz="1400" dirty="0" err="1"/>
            <a:t>şi</a:t>
          </a:r>
          <a:r>
            <a:rPr lang="en-US" sz="1400" dirty="0"/>
            <a:t> </a:t>
          </a:r>
          <a:r>
            <a:rPr lang="en-US" sz="1400" dirty="0" err="1"/>
            <a:t>fizice</a:t>
          </a:r>
          <a:r>
            <a:rPr lang="en-US" sz="1400" dirty="0"/>
            <a:t>. </a:t>
          </a:r>
          <a:endParaRPr lang="ro-RO" sz="1400" dirty="0"/>
        </a:p>
      </dgm:t>
    </dgm:pt>
    <dgm:pt modelId="{CF637A23-A039-4910-8302-BEBBC63EDF54}" type="parTrans" cxnId="{2533BDDA-4B2C-40D3-96B5-F45DA3EA14E1}">
      <dgm:prSet/>
      <dgm:spPr/>
      <dgm:t>
        <a:bodyPr/>
        <a:lstStyle/>
        <a:p>
          <a:endParaRPr lang="en-US"/>
        </a:p>
      </dgm:t>
    </dgm:pt>
    <dgm:pt modelId="{71B1BB2A-B23F-4315-AF7E-A8639B457C6B}" type="sibTrans" cxnId="{2533BDDA-4B2C-40D3-96B5-F45DA3EA14E1}">
      <dgm:prSet/>
      <dgm:spPr/>
      <dgm:t>
        <a:bodyPr/>
        <a:lstStyle/>
        <a:p>
          <a:endParaRPr lang="en-US"/>
        </a:p>
      </dgm:t>
    </dgm:pt>
    <dgm:pt modelId="{7945405E-A912-4E93-AA7F-A856394925E3}">
      <dgm:prSet custT="1"/>
      <dgm:spPr/>
      <dgm:t>
        <a:bodyPr/>
        <a:lstStyle/>
        <a:p>
          <a:r>
            <a:rPr lang="en-US" sz="1400" b="1" dirty="0"/>
            <a:t>Tulburări ale </a:t>
          </a:r>
          <a:r>
            <a:rPr lang="en-US" sz="1400" b="1" dirty="0" err="1"/>
            <a:t>afectivităţii</a:t>
          </a:r>
          <a:r>
            <a:rPr lang="ro-RO" sz="1400" b="1" dirty="0"/>
            <a:t>:</a:t>
          </a:r>
        </a:p>
        <a:p>
          <a:r>
            <a:rPr lang="en-US" sz="1400" dirty="0" err="1"/>
            <a:t>sunt</a:t>
          </a:r>
          <a:r>
            <a:rPr lang="en-US" sz="1400" dirty="0"/>
            <a:t> </a:t>
          </a:r>
          <a:r>
            <a:rPr lang="en-US" sz="1400" dirty="0" err="1"/>
            <a:t>generatoare</a:t>
          </a:r>
          <a:r>
            <a:rPr lang="en-US" sz="1400" dirty="0"/>
            <a:t> de </a:t>
          </a:r>
          <a:r>
            <a:rPr lang="en-US" sz="1400" dirty="0" err="1"/>
            <a:t>instabilitatea</a:t>
          </a:r>
          <a:r>
            <a:rPr lang="en-US" sz="1400" dirty="0"/>
            <a:t> </a:t>
          </a:r>
          <a:r>
            <a:rPr lang="en-US" sz="1400" dirty="0" err="1"/>
            <a:t>afectivă</a:t>
          </a:r>
          <a:r>
            <a:rPr lang="en-US" sz="1400" dirty="0"/>
            <a:t> </a:t>
          </a:r>
          <a:r>
            <a:rPr lang="en-US" sz="1400" dirty="0" err="1"/>
            <a:t>asociată</a:t>
          </a:r>
          <a:r>
            <a:rPr lang="en-US" sz="1400" dirty="0"/>
            <a:t> cu </a:t>
          </a:r>
          <a:r>
            <a:rPr lang="en-US" sz="1400" dirty="0" err="1"/>
            <a:t>agresivitatea</a:t>
          </a:r>
          <a:r>
            <a:rPr lang="en-US" sz="1400" dirty="0"/>
            <a:t>.</a:t>
          </a:r>
        </a:p>
        <a:p>
          <a:endParaRPr lang="en-US" sz="1400" dirty="0"/>
        </a:p>
      </dgm:t>
    </dgm:pt>
    <dgm:pt modelId="{A0E185ED-D0E2-438C-BD1E-2662F3CCBD4A}" type="parTrans" cxnId="{C4199552-576A-4736-ADF0-2FBDA8FA9AF9}">
      <dgm:prSet/>
      <dgm:spPr/>
      <dgm:t>
        <a:bodyPr/>
        <a:lstStyle/>
        <a:p>
          <a:endParaRPr lang="en-US"/>
        </a:p>
      </dgm:t>
    </dgm:pt>
    <dgm:pt modelId="{3689AD45-CF6A-406E-8EAE-75B9003BD97C}" type="sibTrans" cxnId="{C4199552-576A-4736-ADF0-2FBDA8FA9AF9}">
      <dgm:prSet/>
      <dgm:spPr/>
      <dgm:t>
        <a:bodyPr/>
        <a:lstStyle/>
        <a:p>
          <a:endParaRPr lang="en-US"/>
        </a:p>
      </dgm:t>
    </dgm:pt>
    <dgm:pt modelId="{74F64A53-583C-4976-B2BA-CC11AB13C68E}">
      <dgm:prSet custT="1"/>
      <dgm:spPr/>
      <dgm:t>
        <a:bodyPr/>
        <a:lstStyle/>
        <a:p>
          <a:endParaRPr lang="ro-RO" sz="1200" b="1" dirty="0"/>
        </a:p>
        <a:p>
          <a:r>
            <a:rPr lang="en-US" sz="1200" b="1" dirty="0" err="1"/>
            <a:t>Temperamentul</a:t>
          </a:r>
          <a:r>
            <a:rPr lang="en-US" sz="1200" b="1" dirty="0"/>
            <a:t>.</a:t>
          </a:r>
          <a:r>
            <a:rPr lang="en-US" sz="1200" dirty="0"/>
            <a:t> </a:t>
          </a:r>
          <a:endParaRPr lang="ro-RO" sz="1200" dirty="0"/>
        </a:p>
        <a:p>
          <a:r>
            <a:rPr lang="en-US" sz="1200" dirty="0"/>
            <a:t>Ca element </a:t>
          </a:r>
          <a:r>
            <a:rPr lang="en-US" sz="1200" dirty="0" err="1"/>
            <a:t>înnăscut</a:t>
          </a:r>
          <a:r>
            <a:rPr lang="en-US" sz="1200" dirty="0"/>
            <a:t> al </a:t>
          </a:r>
          <a:r>
            <a:rPr lang="en-US" sz="1200" dirty="0" err="1"/>
            <a:t>personalităţii</a:t>
          </a:r>
          <a:r>
            <a:rPr lang="en-US" sz="1200" dirty="0"/>
            <a:t> are un </a:t>
          </a:r>
          <a:r>
            <a:rPr lang="en-US" sz="1200" dirty="0" err="1"/>
            <a:t>rol</a:t>
          </a:r>
          <a:r>
            <a:rPr lang="en-US" sz="1200" dirty="0"/>
            <a:t> important </a:t>
          </a:r>
          <a:r>
            <a:rPr lang="en-US" sz="1200" dirty="0" err="1"/>
            <a:t>în</a:t>
          </a:r>
          <a:r>
            <a:rPr lang="en-US" sz="1200" dirty="0"/>
            <a:t> </a:t>
          </a:r>
          <a:r>
            <a:rPr lang="en-US" sz="1200" dirty="0" err="1"/>
            <a:t>manifestarea</a:t>
          </a:r>
          <a:r>
            <a:rPr lang="en-US" sz="1200" dirty="0"/>
            <a:t> </a:t>
          </a:r>
          <a:r>
            <a:rPr lang="en-US" sz="1200" dirty="0" err="1"/>
            <a:t>unor</a:t>
          </a:r>
          <a:r>
            <a:rPr lang="en-US" sz="1200" dirty="0"/>
            <a:t> </a:t>
          </a:r>
          <a:r>
            <a:rPr lang="en-US" sz="1200" dirty="0" err="1"/>
            <a:t>comportamente</a:t>
          </a:r>
          <a:r>
            <a:rPr lang="en-US" sz="1200" dirty="0"/>
            <a:t>  . De </a:t>
          </a:r>
          <a:r>
            <a:rPr lang="en-US" sz="1200" dirty="0" err="1"/>
            <a:t>exemplu</a:t>
          </a:r>
          <a:r>
            <a:rPr lang="en-US" sz="1200" dirty="0"/>
            <a:t>, </a:t>
          </a:r>
          <a:r>
            <a:rPr lang="en-US" sz="1200" dirty="0" err="1"/>
            <a:t>bătaie</a:t>
          </a:r>
          <a:r>
            <a:rPr lang="en-US" sz="1200" dirty="0"/>
            <a:t> </a:t>
          </a:r>
          <a:r>
            <a:rPr lang="en-US" sz="1200" dirty="0" err="1"/>
            <a:t>sunt</a:t>
          </a:r>
          <a:r>
            <a:rPr lang="en-US" sz="1200" dirty="0"/>
            <a:t> </a:t>
          </a:r>
          <a:r>
            <a:rPr lang="en-US" sz="1200" dirty="0" err="1"/>
            <a:t>mai</a:t>
          </a:r>
          <a:r>
            <a:rPr lang="en-US" sz="1200" dirty="0"/>
            <a:t> </a:t>
          </a:r>
          <a:r>
            <a:rPr lang="en-US" sz="1200" dirty="0" err="1"/>
            <a:t>frecvente</a:t>
          </a:r>
          <a:r>
            <a:rPr lang="en-US" sz="1200" dirty="0"/>
            <a:t> la </a:t>
          </a:r>
          <a:r>
            <a:rPr lang="en-US" sz="1200" dirty="0" err="1"/>
            <a:t>colerici</a:t>
          </a:r>
          <a:r>
            <a:rPr lang="en-US" sz="1200" dirty="0"/>
            <a:t> </a:t>
          </a:r>
          <a:r>
            <a:rPr lang="en-US" sz="1200" dirty="0" err="1"/>
            <a:t>sau</a:t>
          </a:r>
          <a:r>
            <a:rPr lang="en-US" sz="1200" dirty="0"/>
            <a:t> la </a:t>
          </a:r>
          <a:r>
            <a:rPr lang="en-US" sz="1200" dirty="0" err="1"/>
            <a:t>extravertiţi</a:t>
          </a:r>
          <a:r>
            <a:rPr lang="en-US" sz="1200" dirty="0"/>
            <a:t>, </a:t>
          </a:r>
          <a:r>
            <a:rPr lang="en-US" sz="1200" dirty="0" err="1"/>
            <a:t>în</a:t>
          </a:r>
          <a:r>
            <a:rPr lang="en-US" sz="1200" dirty="0"/>
            <a:t> </a:t>
          </a:r>
          <a:r>
            <a:rPr lang="en-US" sz="1200" dirty="0" err="1"/>
            <a:t>timp</a:t>
          </a:r>
          <a:r>
            <a:rPr lang="en-US" sz="1200" dirty="0"/>
            <a:t> </a:t>
          </a:r>
          <a:r>
            <a:rPr lang="en-US" sz="1200" dirty="0" err="1"/>
            <a:t>ce</a:t>
          </a:r>
          <a:r>
            <a:rPr lang="en-US" sz="1200" dirty="0"/>
            <a:t> </a:t>
          </a:r>
          <a:r>
            <a:rPr lang="en-US" sz="1200" dirty="0" err="1"/>
            <a:t>numărul</a:t>
          </a:r>
          <a:r>
            <a:rPr lang="en-US" sz="1200" dirty="0"/>
            <a:t> </a:t>
          </a:r>
          <a:r>
            <a:rPr lang="en-US" sz="1200" dirty="0" err="1"/>
            <a:t>acestor</a:t>
          </a:r>
          <a:r>
            <a:rPr lang="en-US" sz="1200" dirty="0"/>
            <a:t> </a:t>
          </a:r>
          <a:r>
            <a:rPr lang="en-US" sz="1200" dirty="0" err="1"/>
            <a:t>comportamente</a:t>
          </a:r>
          <a:r>
            <a:rPr lang="en-US" sz="1200" dirty="0"/>
            <a:t> </a:t>
          </a:r>
          <a:r>
            <a:rPr lang="en-US" sz="1200" dirty="0" err="1"/>
            <a:t>este</a:t>
          </a:r>
          <a:r>
            <a:rPr lang="en-US" sz="1200" dirty="0"/>
            <a:t> </a:t>
          </a:r>
          <a:r>
            <a:rPr lang="en-US" sz="1200" dirty="0" err="1"/>
            <a:t>mai</a:t>
          </a:r>
          <a:r>
            <a:rPr lang="en-US" sz="1200" dirty="0"/>
            <a:t> </a:t>
          </a:r>
          <a:r>
            <a:rPr lang="en-US" sz="1200" dirty="0" err="1"/>
            <a:t>scăzut</a:t>
          </a:r>
          <a:r>
            <a:rPr lang="en-US" sz="1200" dirty="0"/>
            <a:t> </a:t>
          </a:r>
          <a:r>
            <a:rPr lang="en-US" sz="1200" dirty="0" err="1"/>
            <a:t>în</a:t>
          </a:r>
          <a:r>
            <a:rPr lang="en-US" sz="1200" dirty="0"/>
            <a:t> </a:t>
          </a:r>
          <a:r>
            <a:rPr lang="en-US" sz="1200" dirty="0" err="1"/>
            <a:t>rândul</a:t>
          </a:r>
          <a:r>
            <a:rPr lang="en-US" sz="1200" dirty="0"/>
            <a:t> </a:t>
          </a:r>
          <a:r>
            <a:rPr lang="en-US" sz="1200" dirty="0" err="1"/>
            <a:t>melancolicilor</a:t>
          </a:r>
          <a:r>
            <a:rPr lang="en-US" sz="1200" dirty="0"/>
            <a:t> </a:t>
          </a:r>
          <a:r>
            <a:rPr lang="en-US" sz="1200" dirty="0" err="1"/>
            <a:t>şi</a:t>
          </a:r>
          <a:r>
            <a:rPr lang="en-US" sz="1200" dirty="0"/>
            <a:t> al </a:t>
          </a:r>
          <a:r>
            <a:rPr lang="en-US" sz="1200" dirty="0" err="1"/>
            <a:t>flegmaticilor</a:t>
          </a:r>
          <a:r>
            <a:rPr lang="en-US" sz="1200" dirty="0"/>
            <a:t> (</a:t>
          </a:r>
          <a:r>
            <a:rPr lang="en-US" sz="1200" dirty="0" err="1"/>
            <a:t>introvertiţilor</a:t>
          </a:r>
          <a:r>
            <a:rPr lang="en-US" sz="1200" dirty="0"/>
            <a:t>).</a:t>
          </a:r>
        </a:p>
      </dgm:t>
    </dgm:pt>
    <dgm:pt modelId="{7E1B2B07-664B-413D-8BD7-791116D4E2E3}" type="parTrans" cxnId="{1F597B6C-7CD3-45A5-89C6-F1DD6FB66A4A}">
      <dgm:prSet/>
      <dgm:spPr/>
      <dgm:t>
        <a:bodyPr/>
        <a:lstStyle/>
        <a:p>
          <a:endParaRPr lang="en-US"/>
        </a:p>
      </dgm:t>
    </dgm:pt>
    <dgm:pt modelId="{94221D56-5F12-4397-B098-0F917C68DFB9}" type="sibTrans" cxnId="{1F597B6C-7CD3-45A5-89C6-F1DD6FB66A4A}">
      <dgm:prSet/>
      <dgm:spPr/>
      <dgm:t>
        <a:bodyPr/>
        <a:lstStyle/>
        <a:p>
          <a:endParaRPr lang="en-US"/>
        </a:p>
      </dgm:t>
    </dgm:pt>
    <dgm:pt modelId="{893BDD87-817D-4AAF-A9B6-BF0E3D40CF7C}">
      <dgm:prSet custT="1"/>
      <dgm:spPr/>
      <dgm:t>
        <a:bodyPr/>
        <a:lstStyle/>
        <a:p>
          <a:endParaRPr lang="ro-RO" sz="1400" b="1" dirty="0"/>
        </a:p>
        <a:p>
          <a:r>
            <a:rPr lang="en-US" sz="1400" b="1" dirty="0"/>
            <a:t>Tulburările </a:t>
          </a:r>
          <a:r>
            <a:rPr lang="en-US" sz="1400" b="1" dirty="0" err="1"/>
            <a:t>caracteriale</a:t>
          </a:r>
          <a:r>
            <a:rPr lang="en-US" sz="1400" b="1" dirty="0"/>
            <a:t>.</a:t>
          </a:r>
          <a:endParaRPr lang="ro-RO" sz="1400" b="1" dirty="0"/>
        </a:p>
        <a:p>
          <a:r>
            <a:rPr lang="en-US" sz="1400" dirty="0" err="1"/>
            <a:t>Acolo</a:t>
          </a:r>
          <a:r>
            <a:rPr lang="en-US" sz="1400" dirty="0"/>
            <a:t> </a:t>
          </a:r>
          <a:r>
            <a:rPr lang="en-US" sz="1400" dirty="0" err="1"/>
            <a:t>unde</a:t>
          </a:r>
          <a:r>
            <a:rPr lang="en-US" sz="1400" dirty="0"/>
            <a:t> </a:t>
          </a:r>
          <a:r>
            <a:rPr lang="en-US" sz="1400" dirty="0" err="1"/>
            <a:t>există</a:t>
          </a:r>
          <a:r>
            <a:rPr lang="en-US" sz="1400" dirty="0"/>
            <a:t> </a:t>
          </a:r>
          <a:r>
            <a:rPr lang="en-US" sz="1400" dirty="0" err="1"/>
            <a:t>deficienţe</a:t>
          </a:r>
          <a:r>
            <a:rPr lang="en-US" sz="1400" dirty="0"/>
            <a:t> </a:t>
          </a:r>
          <a:r>
            <a:rPr lang="en-US" sz="1400" dirty="0" err="1"/>
            <a:t>în</a:t>
          </a:r>
          <a:r>
            <a:rPr lang="en-US" sz="1400" dirty="0"/>
            <a:t> </a:t>
          </a:r>
          <a:r>
            <a:rPr lang="en-US" sz="1400" dirty="0" err="1"/>
            <a:t>educarea</a:t>
          </a:r>
          <a:r>
            <a:rPr lang="en-US" sz="1400" dirty="0"/>
            <a:t> </a:t>
          </a:r>
          <a:r>
            <a:rPr lang="en-US" sz="1400" dirty="0" err="1"/>
            <a:t>caracterului</a:t>
          </a:r>
          <a:r>
            <a:rPr lang="en-US" sz="1400" dirty="0"/>
            <a:t> </a:t>
          </a:r>
          <a:r>
            <a:rPr lang="en-US" sz="1400" dirty="0" err="1"/>
            <a:t>vor</a:t>
          </a:r>
          <a:r>
            <a:rPr lang="en-US" sz="1400" dirty="0"/>
            <a:t> </a:t>
          </a:r>
          <a:r>
            <a:rPr lang="en-US" sz="1400" dirty="0" err="1"/>
            <a:t>apare</a:t>
          </a:r>
          <a:r>
            <a:rPr lang="en-US" sz="1400" dirty="0"/>
            <a:t> </a:t>
          </a:r>
          <a:r>
            <a:rPr lang="en-US" sz="1400" dirty="0" err="1"/>
            <a:t>fenomene</a:t>
          </a:r>
          <a:r>
            <a:rPr lang="en-US" sz="1400" dirty="0"/>
            <a:t> negative </a:t>
          </a:r>
          <a:r>
            <a:rPr lang="en-US" sz="1400" dirty="0" err="1"/>
            <a:t>în</a:t>
          </a:r>
          <a:r>
            <a:rPr lang="en-US" sz="1400" dirty="0"/>
            <a:t> </a:t>
          </a:r>
          <a:r>
            <a:rPr lang="en-US" sz="1400" dirty="0" err="1"/>
            <a:t>comportament,cum</a:t>
          </a:r>
          <a:r>
            <a:rPr lang="en-US" sz="1400" dirty="0"/>
            <a:t> </a:t>
          </a:r>
          <a:r>
            <a:rPr lang="en-US" sz="1400" dirty="0" err="1"/>
            <a:t>ar</a:t>
          </a:r>
          <a:r>
            <a:rPr lang="en-US" sz="1400" dirty="0"/>
            <a:t> fi </a:t>
          </a:r>
          <a:r>
            <a:rPr lang="en-US" sz="1400" dirty="0" err="1"/>
            <a:t>impulsivitatea</a:t>
          </a:r>
          <a:r>
            <a:rPr lang="en-US" sz="1400" dirty="0"/>
            <a:t> </a:t>
          </a:r>
          <a:r>
            <a:rPr lang="en-US" sz="1400" dirty="0" err="1"/>
            <a:t>şi</a:t>
          </a:r>
          <a:r>
            <a:rPr lang="en-US" sz="1400" dirty="0"/>
            <a:t> </a:t>
          </a:r>
          <a:r>
            <a:rPr lang="en-US" sz="1400" dirty="0" err="1"/>
            <a:t>agresivitatea</a:t>
          </a:r>
          <a:r>
            <a:rPr lang="en-US" sz="1400" dirty="0"/>
            <a:t>, </a:t>
          </a:r>
          <a:r>
            <a:rPr lang="en-US" sz="1400" dirty="0" err="1"/>
            <a:t>lenea</a:t>
          </a:r>
          <a:r>
            <a:rPr lang="en-US" sz="1400" dirty="0"/>
            <a:t>,</a:t>
          </a:r>
          <a:r>
            <a:rPr lang="ro-RO" sz="1400" dirty="0"/>
            <a:t>nesimțitor</a:t>
          </a:r>
          <a:r>
            <a:rPr lang="en-US" sz="1400" dirty="0"/>
            <a:t>, </a:t>
          </a:r>
          <a:r>
            <a:rPr lang="en-US" sz="1400" dirty="0" err="1"/>
            <a:t>egoismul</a:t>
          </a:r>
          <a:r>
            <a:rPr lang="en-US" sz="1400" dirty="0"/>
            <a:t>, </a:t>
          </a:r>
          <a:r>
            <a:rPr lang="en-US" sz="1400" dirty="0" err="1"/>
            <a:t>încăpăţânarea</a:t>
          </a:r>
          <a:r>
            <a:rPr lang="en-US" sz="1400" dirty="0"/>
            <a:t>.</a:t>
          </a:r>
        </a:p>
      </dgm:t>
    </dgm:pt>
    <dgm:pt modelId="{6CD33EA5-D585-4ED7-9009-753E301131C2}" type="parTrans" cxnId="{2B05AE18-FF25-4768-83EC-FB3E60F24026}">
      <dgm:prSet/>
      <dgm:spPr/>
      <dgm:t>
        <a:bodyPr/>
        <a:lstStyle/>
        <a:p>
          <a:endParaRPr lang="en-US"/>
        </a:p>
      </dgm:t>
    </dgm:pt>
    <dgm:pt modelId="{DDB7BA5F-CDE2-4641-ABA8-E2CCD02A387C}" type="sibTrans" cxnId="{2B05AE18-FF25-4768-83EC-FB3E60F24026}">
      <dgm:prSet/>
      <dgm:spPr/>
      <dgm:t>
        <a:bodyPr/>
        <a:lstStyle/>
        <a:p>
          <a:endParaRPr lang="en-US"/>
        </a:p>
      </dgm:t>
    </dgm:pt>
    <dgm:pt modelId="{CC116B40-1EC4-42F5-9088-3917C137B086}">
      <dgm:prSet custT="1"/>
      <dgm:spPr/>
      <dgm:t>
        <a:bodyPr/>
        <a:lstStyle/>
        <a:p>
          <a:r>
            <a:rPr lang="en-US" sz="1400" b="1" dirty="0"/>
            <a:t>Factori </a:t>
          </a:r>
          <a:r>
            <a:rPr lang="en-US" sz="1400" b="1" dirty="0" err="1"/>
            <a:t>externi</a:t>
          </a:r>
          <a:endParaRPr lang="en-US" sz="1400" dirty="0"/>
        </a:p>
        <a:p>
          <a:r>
            <a:rPr lang="en-US" sz="1400" dirty="0"/>
            <a:t>Dacă </a:t>
          </a:r>
          <a:r>
            <a:rPr lang="en-US" sz="1400" dirty="0" err="1"/>
            <a:t>în</a:t>
          </a:r>
          <a:r>
            <a:rPr lang="en-US" sz="1400" dirty="0"/>
            <a:t> </a:t>
          </a:r>
          <a:r>
            <a:rPr lang="en-US" sz="1400" dirty="0" err="1"/>
            <a:t>cercul</a:t>
          </a:r>
          <a:r>
            <a:rPr lang="en-US" sz="1400" dirty="0"/>
            <a:t> de </a:t>
          </a:r>
          <a:r>
            <a:rPr lang="en-US" sz="1400" dirty="0" err="1"/>
            <a:t>prieteni</a:t>
          </a:r>
          <a:r>
            <a:rPr lang="en-US" sz="1400" dirty="0"/>
            <a:t> </a:t>
          </a:r>
          <a:r>
            <a:rPr lang="en-US" sz="1400" dirty="0" err="1"/>
            <a:t>i</a:t>
          </a:r>
          <a:r>
            <a:rPr lang="en-US" sz="1400" dirty="0"/>
            <a:t> se </a:t>
          </a:r>
          <a:r>
            <a:rPr lang="en-US" sz="1400" dirty="0" err="1"/>
            <a:t>vor</a:t>
          </a:r>
          <a:r>
            <a:rPr lang="en-US" sz="1400" dirty="0"/>
            <a:t> </a:t>
          </a:r>
          <a:r>
            <a:rPr lang="en-US" sz="1400" dirty="0" err="1"/>
            <a:t>servi</a:t>
          </a:r>
          <a:r>
            <a:rPr lang="en-US" sz="1400" dirty="0"/>
            <a:t> </a:t>
          </a:r>
          <a:r>
            <a:rPr lang="en-US" sz="1400" dirty="0" err="1"/>
            <a:t>exemple</a:t>
          </a:r>
          <a:r>
            <a:rPr lang="en-US" sz="1400" dirty="0"/>
            <a:t> negative el se </a:t>
          </a:r>
          <a:r>
            <a:rPr lang="en-US" sz="1400" dirty="0" err="1"/>
            <a:t>va</a:t>
          </a:r>
          <a:r>
            <a:rPr lang="en-US" sz="1400" dirty="0"/>
            <a:t> „</a:t>
          </a:r>
          <a:r>
            <a:rPr lang="en-US" sz="1400" dirty="0" err="1"/>
            <a:t>contamina</a:t>
          </a:r>
          <a:r>
            <a:rPr lang="en-US" sz="1400" dirty="0"/>
            <a:t>” cu </a:t>
          </a:r>
          <a:r>
            <a:rPr lang="en-US" sz="1400" dirty="0" err="1"/>
            <a:t>uşurinţă</a:t>
          </a:r>
          <a:r>
            <a:rPr lang="en-US" sz="1400" dirty="0"/>
            <a:t> de </a:t>
          </a:r>
          <a:r>
            <a:rPr lang="en-US" sz="1400" dirty="0" err="1"/>
            <a:t>astfel</a:t>
          </a:r>
          <a:r>
            <a:rPr lang="en-US" sz="1400" dirty="0"/>
            <a:t> de </a:t>
          </a:r>
          <a:r>
            <a:rPr lang="en-US" sz="1400" dirty="0" err="1"/>
            <a:t>comportamente</a:t>
          </a:r>
          <a:r>
            <a:rPr lang="en-US" sz="1400" dirty="0"/>
            <a:t>.</a:t>
          </a:r>
        </a:p>
      </dgm:t>
    </dgm:pt>
    <dgm:pt modelId="{AEEE9D34-D5BB-4106-8823-97B207BEB815}" type="parTrans" cxnId="{7E4ED874-6390-4D58-92A6-70BE15052A3A}">
      <dgm:prSet/>
      <dgm:spPr/>
      <dgm:t>
        <a:bodyPr/>
        <a:lstStyle/>
        <a:p>
          <a:endParaRPr lang="en-US"/>
        </a:p>
      </dgm:t>
    </dgm:pt>
    <dgm:pt modelId="{E81318B8-9960-48E6-96A7-5779A58CACFA}" type="sibTrans" cxnId="{7E4ED874-6390-4D58-92A6-70BE15052A3A}">
      <dgm:prSet/>
      <dgm:spPr/>
      <dgm:t>
        <a:bodyPr/>
        <a:lstStyle/>
        <a:p>
          <a:endParaRPr lang="en-US"/>
        </a:p>
      </dgm:t>
    </dgm:pt>
    <dgm:pt modelId="{3CD8C53F-48F5-49C3-955F-A1124DB866EC}" type="pres">
      <dgm:prSet presAssocID="{1085DAF2-7B6B-4E1E-B0B2-B3C6F81E7148}" presName="Name0" presStyleCnt="0">
        <dgm:presLayoutVars>
          <dgm:dir/>
          <dgm:resizeHandles val="exact"/>
        </dgm:presLayoutVars>
      </dgm:prSet>
      <dgm:spPr/>
    </dgm:pt>
    <dgm:pt modelId="{42BC3509-AFA5-4101-A79C-90BFE21CC4F7}" type="pres">
      <dgm:prSet presAssocID="{1085DAF2-7B6B-4E1E-B0B2-B3C6F81E7148}" presName="fgShape" presStyleLbl="fgShp" presStyleIdx="0" presStyleCnt="1"/>
      <dgm:spPr/>
    </dgm:pt>
    <dgm:pt modelId="{968DD2F6-0B8E-44D1-A78C-741B11375DF4}" type="pres">
      <dgm:prSet presAssocID="{1085DAF2-7B6B-4E1E-B0B2-B3C6F81E7148}" presName="linComp" presStyleCnt="0"/>
      <dgm:spPr/>
    </dgm:pt>
    <dgm:pt modelId="{7E6CBF9B-5187-4627-A2C2-47514D66B13F}" type="pres">
      <dgm:prSet presAssocID="{78680CC9-840B-4B35-BAC3-1AE619E67E73}" presName="compNode" presStyleCnt="0"/>
      <dgm:spPr/>
    </dgm:pt>
    <dgm:pt modelId="{7A710A7A-6D0C-413B-9985-9108DFFC55A0}" type="pres">
      <dgm:prSet presAssocID="{78680CC9-840B-4B35-BAC3-1AE619E67E73}" presName="bkgdShape" presStyleLbl="node1" presStyleIdx="0" presStyleCnt="5"/>
      <dgm:spPr/>
    </dgm:pt>
    <dgm:pt modelId="{9FA2FBED-4E3B-42C8-A210-02894A43C31F}" type="pres">
      <dgm:prSet presAssocID="{78680CC9-840B-4B35-BAC3-1AE619E67E73}" presName="nodeTx" presStyleLbl="node1" presStyleIdx="0" presStyleCnt="5">
        <dgm:presLayoutVars>
          <dgm:bulletEnabled val="1"/>
        </dgm:presLayoutVars>
      </dgm:prSet>
      <dgm:spPr/>
    </dgm:pt>
    <dgm:pt modelId="{6EFE335F-C7A6-4F34-A3B9-42FB6A6FA94B}" type="pres">
      <dgm:prSet presAssocID="{78680CC9-840B-4B35-BAC3-1AE619E67E73}" presName="invisiNode" presStyleLbl="node1" presStyleIdx="0" presStyleCnt="5"/>
      <dgm:spPr/>
    </dgm:pt>
    <dgm:pt modelId="{7B28AE59-464B-4260-BCD9-53C5D3FAD202}" type="pres">
      <dgm:prSet presAssocID="{78680CC9-840B-4B35-BAC3-1AE619E67E73}" presName="imagNode" presStyleLbl="fgImgPlace1" presStyleIdx="0" presStyleCnt="5"/>
      <dgm:spPr/>
    </dgm:pt>
    <dgm:pt modelId="{4904EFEC-8E0F-4455-B700-D709BB468289}" type="pres">
      <dgm:prSet presAssocID="{71B1BB2A-B23F-4315-AF7E-A8639B457C6B}" presName="sibTrans" presStyleLbl="sibTrans2D1" presStyleIdx="0" presStyleCnt="0"/>
      <dgm:spPr/>
    </dgm:pt>
    <dgm:pt modelId="{CBBDB07D-6B0D-4002-BAC6-B56EEC50B6AC}" type="pres">
      <dgm:prSet presAssocID="{7945405E-A912-4E93-AA7F-A856394925E3}" presName="compNode" presStyleCnt="0"/>
      <dgm:spPr/>
    </dgm:pt>
    <dgm:pt modelId="{7E0F8787-855F-44EF-97FC-14B2EA7ABCC8}" type="pres">
      <dgm:prSet presAssocID="{7945405E-A912-4E93-AA7F-A856394925E3}" presName="bkgdShape" presStyleLbl="node1" presStyleIdx="1" presStyleCnt="5"/>
      <dgm:spPr/>
    </dgm:pt>
    <dgm:pt modelId="{BE55E603-9DBA-4C16-BC13-1770AEFDF251}" type="pres">
      <dgm:prSet presAssocID="{7945405E-A912-4E93-AA7F-A856394925E3}" presName="nodeTx" presStyleLbl="node1" presStyleIdx="1" presStyleCnt="5">
        <dgm:presLayoutVars>
          <dgm:bulletEnabled val="1"/>
        </dgm:presLayoutVars>
      </dgm:prSet>
      <dgm:spPr/>
    </dgm:pt>
    <dgm:pt modelId="{AA166A5F-B3DA-4FA9-B5AB-1A4E4B1E5956}" type="pres">
      <dgm:prSet presAssocID="{7945405E-A912-4E93-AA7F-A856394925E3}" presName="invisiNode" presStyleLbl="node1" presStyleIdx="1" presStyleCnt="5"/>
      <dgm:spPr/>
    </dgm:pt>
    <dgm:pt modelId="{3701AEC8-2475-4333-8B26-9516CB1D2C91}" type="pres">
      <dgm:prSet presAssocID="{7945405E-A912-4E93-AA7F-A856394925E3}" presName="imagNode" presStyleLbl="fgImgPlace1" presStyleIdx="1" presStyleCnt="5"/>
      <dgm:spPr/>
    </dgm:pt>
    <dgm:pt modelId="{B31E487C-4F7B-4EB6-82D3-3AFBCCEE0873}" type="pres">
      <dgm:prSet presAssocID="{3689AD45-CF6A-406E-8EAE-75B9003BD97C}" presName="sibTrans" presStyleLbl="sibTrans2D1" presStyleIdx="0" presStyleCnt="0"/>
      <dgm:spPr/>
    </dgm:pt>
    <dgm:pt modelId="{810E57F7-784C-4D77-A767-8917E0D3F167}" type="pres">
      <dgm:prSet presAssocID="{74F64A53-583C-4976-B2BA-CC11AB13C68E}" presName="compNode" presStyleCnt="0"/>
      <dgm:spPr/>
    </dgm:pt>
    <dgm:pt modelId="{23879E66-D8C1-4456-A944-8F764DC74498}" type="pres">
      <dgm:prSet presAssocID="{74F64A53-583C-4976-B2BA-CC11AB13C68E}" presName="bkgdShape" presStyleLbl="node1" presStyleIdx="2" presStyleCnt="5"/>
      <dgm:spPr/>
    </dgm:pt>
    <dgm:pt modelId="{F54C3683-82BF-4250-B7F9-70FC4473B8CC}" type="pres">
      <dgm:prSet presAssocID="{74F64A53-583C-4976-B2BA-CC11AB13C68E}" presName="nodeTx" presStyleLbl="node1" presStyleIdx="2" presStyleCnt="5">
        <dgm:presLayoutVars>
          <dgm:bulletEnabled val="1"/>
        </dgm:presLayoutVars>
      </dgm:prSet>
      <dgm:spPr/>
    </dgm:pt>
    <dgm:pt modelId="{B47796E3-02AE-4D0E-95DB-F7B814D0DB42}" type="pres">
      <dgm:prSet presAssocID="{74F64A53-583C-4976-B2BA-CC11AB13C68E}" presName="invisiNode" presStyleLbl="node1" presStyleIdx="2" presStyleCnt="5"/>
      <dgm:spPr/>
    </dgm:pt>
    <dgm:pt modelId="{8B60D6A9-446F-47A9-9534-05F8CF82C94C}" type="pres">
      <dgm:prSet presAssocID="{74F64A53-583C-4976-B2BA-CC11AB13C68E}" presName="imagNode" presStyleLbl="fgImgPlace1" presStyleIdx="2" presStyleCnt="5"/>
      <dgm:spPr/>
    </dgm:pt>
    <dgm:pt modelId="{F9AF38C8-B4D3-4D1B-A1A4-1AC2F31B35BD}" type="pres">
      <dgm:prSet presAssocID="{94221D56-5F12-4397-B098-0F917C68DFB9}" presName="sibTrans" presStyleLbl="sibTrans2D1" presStyleIdx="0" presStyleCnt="0"/>
      <dgm:spPr/>
    </dgm:pt>
    <dgm:pt modelId="{AC46CA1E-2094-41A7-82CF-139D8DB891E4}" type="pres">
      <dgm:prSet presAssocID="{893BDD87-817D-4AAF-A9B6-BF0E3D40CF7C}" presName="compNode" presStyleCnt="0"/>
      <dgm:spPr/>
    </dgm:pt>
    <dgm:pt modelId="{0B3A867C-1310-424F-93A6-8236C0008F63}" type="pres">
      <dgm:prSet presAssocID="{893BDD87-817D-4AAF-A9B6-BF0E3D40CF7C}" presName="bkgdShape" presStyleLbl="node1" presStyleIdx="3" presStyleCnt="5"/>
      <dgm:spPr/>
    </dgm:pt>
    <dgm:pt modelId="{782C5DD3-7788-4F68-B30C-2C5CB05E891B}" type="pres">
      <dgm:prSet presAssocID="{893BDD87-817D-4AAF-A9B6-BF0E3D40CF7C}" presName="nodeTx" presStyleLbl="node1" presStyleIdx="3" presStyleCnt="5">
        <dgm:presLayoutVars>
          <dgm:bulletEnabled val="1"/>
        </dgm:presLayoutVars>
      </dgm:prSet>
      <dgm:spPr/>
    </dgm:pt>
    <dgm:pt modelId="{31CEB868-B9EC-40A6-8DF8-30D86916063F}" type="pres">
      <dgm:prSet presAssocID="{893BDD87-817D-4AAF-A9B6-BF0E3D40CF7C}" presName="invisiNode" presStyleLbl="node1" presStyleIdx="3" presStyleCnt="5"/>
      <dgm:spPr/>
    </dgm:pt>
    <dgm:pt modelId="{328021B9-FEDE-4951-80BD-4F28965BC17C}" type="pres">
      <dgm:prSet presAssocID="{893BDD87-817D-4AAF-A9B6-BF0E3D40CF7C}" presName="imagNode" presStyleLbl="fgImgPlace1" presStyleIdx="3" presStyleCnt="5"/>
      <dgm:spPr/>
    </dgm:pt>
    <dgm:pt modelId="{5D309226-90D9-45FF-B392-8416F1411987}" type="pres">
      <dgm:prSet presAssocID="{DDB7BA5F-CDE2-4641-ABA8-E2CCD02A387C}" presName="sibTrans" presStyleLbl="sibTrans2D1" presStyleIdx="0" presStyleCnt="0"/>
      <dgm:spPr/>
    </dgm:pt>
    <dgm:pt modelId="{11EF76F5-99E1-4302-92D5-71A1C3D5AD86}" type="pres">
      <dgm:prSet presAssocID="{CC116B40-1EC4-42F5-9088-3917C137B086}" presName="compNode" presStyleCnt="0"/>
      <dgm:spPr/>
    </dgm:pt>
    <dgm:pt modelId="{08E374A9-03F3-4F7F-BF1E-226E8D635578}" type="pres">
      <dgm:prSet presAssocID="{CC116B40-1EC4-42F5-9088-3917C137B086}" presName="bkgdShape" presStyleLbl="node1" presStyleIdx="4" presStyleCnt="5"/>
      <dgm:spPr/>
    </dgm:pt>
    <dgm:pt modelId="{FC95B27F-16DB-4212-8513-A877ED31C7A8}" type="pres">
      <dgm:prSet presAssocID="{CC116B40-1EC4-42F5-9088-3917C137B086}" presName="nodeTx" presStyleLbl="node1" presStyleIdx="4" presStyleCnt="5">
        <dgm:presLayoutVars>
          <dgm:bulletEnabled val="1"/>
        </dgm:presLayoutVars>
      </dgm:prSet>
      <dgm:spPr/>
    </dgm:pt>
    <dgm:pt modelId="{832DB75C-0A6C-4514-8B3A-2EA0254D968A}" type="pres">
      <dgm:prSet presAssocID="{CC116B40-1EC4-42F5-9088-3917C137B086}" presName="invisiNode" presStyleLbl="node1" presStyleIdx="4" presStyleCnt="5"/>
      <dgm:spPr/>
    </dgm:pt>
    <dgm:pt modelId="{7AF91432-D522-41D6-AC0A-F462A99A40F5}" type="pres">
      <dgm:prSet presAssocID="{CC116B40-1EC4-42F5-9088-3917C137B086}" presName="imagNode" presStyleLbl="fgImgPlace1" presStyleIdx="4" presStyleCnt="5"/>
      <dgm:spPr/>
    </dgm:pt>
  </dgm:ptLst>
  <dgm:cxnLst>
    <dgm:cxn modelId="{2B05AE18-FF25-4768-83EC-FB3E60F24026}" srcId="{1085DAF2-7B6B-4E1E-B0B2-B3C6F81E7148}" destId="{893BDD87-817D-4AAF-A9B6-BF0E3D40CF7C}" srcOrd="3" destOrd="0" parTransId="{6CD33EA5-D585-4ED7-9009-753E301131C2}" sibTransId="{DDB7BA5F-CDE2-4641-ABA8-E2CCD02A387C}"/>
    <dgm:cxn modelId="{6068042C-0940-4887-83E4-A09F918D160E}" type="presOf" srcId="{893BDD87-817D-4AAF-A9B6-BF0E3D40CF7C}" destId="{0B3A867C-1310-424F-93A6-8236C0008F63}" srcOrd="0" destOrd="0" presId="urn:microsoft.com/office/officeart/2005/8/layout/hList7"/>
    <dgm:cxn modelId="{37312D36-772E-4779-81DA-A9DEE650DEB3}" type="presOf" srcId="{7945405E-A912-4E93-AA7F-A856394925E3}" destId="{7E0F8787-855F-44EF-97FC-14B2EA7ABCC8}" srcOrd="0" destOrd="0" presId="urn:microsoft.com/office/officeart/2005/8/layout/hList7"/>
    <dgm:cxn modelId="{2E09923C-0E01-4CF1-9FF3-CD1CE5D141FC}" type="presOf" srcId="{893BDD87-817D-4AAF-A9B6-BF0E3D40CF7C}" destId="{782C5DD3-7788-4F68-B30C-2C5CB05E891B}" srcOrd="1" destOrd="0" presId="urn:microsoft.com/office/officeart/2005/8/layout/hList7"/>
    <dgm:cxn modelId="{BD5AFB3F-63F3-4D02-8F04-B21369184EF2}" type="presOf" srcId="{74F64A53-583C-4976-B2BA-CC11AB13C68E}" destId="{F54C3683-82BF-4250-B7F9-70FC4473B8CC}" srcOrd="1" destOrd="0" presId="urn:microsoft.com/office/officeart/2005/8/layout/hList7"/>
    <dgm:cxn modelId="{9CA34E47-AADB-4706-A49A-14ABD493CE10}" type="presOf" srcId="{78680CC9-840B-4B35-BAC3-1AE619E67E73}" destId="{9FA2FBED-4E3B-42C8-A210-02894A43C31F}" srcOrd="1" destOrd="0" presId="urn:microsoft.com/office/officeart/2005/8/layout/hList7"/>
    <dgm:cxn modelId="{1F597B6C-7CD3-45A5-89C6-F1DD6FB66A4A}" srcId="{1085DAF2-7B6B-4E1E-B0B2-B3C6F81E7148}" destId="{74F64A53-583C-4976-B2BA-CC11AB13C68E}" srcOrd="2" destOrd="0" parTransId="{7E1B2B07-664B-413D-8BD7-791116D4E2E3}" sibTransId="{94221D56-5F12-4397-B098-0F917C68DFB9}"/>
    <dgm:cxn modelId="{C4199552-576A-4736-ADF0-2FBDA8FA9AF9}" srcId="{1085DAF2-7B6B-4E1E-B0B2-B3C6F81E7148}" destId="{7945405E-A912-4E93-AA7F-A856394925E3}" srcOrd="1" destOrd="0" parTransId="{A0E185ED-D0E2-438C-BD1E-2662F3CCBD4A}" sibTransId="{3689AD45-CF6A-406E-8EAE-75B9003BD97C}"/>
    <dgm:cxn modelId="{7E4ED874-6390-4D58-92A6-70BE15052A3A}" srcId="{1085DAF2-7B6B-4E1E-B0B2-B3C6F81E7148}" destId="{CC116B40-1EC4-42F5-9088-3917C137B086}" srcOrd="4" destOrd="0" parTransId="{AEEE9D34-D5BB-4106-8823-97B207BEB815}" sibTransId="{E81318B8-9960-48E6-96A7-5779A58CACFA}"/>
    <dgm:cxn modelId="{60111A94-0013-4AB3-AC9A-2DE55FA4F034}" type="presOf" srcId="{7945405E-A912-4E93-AA7F-A856394925E3}" destId="{BE55E603-9DBA-4C16-BC13-1770AEFDF251}" srcOrd="1" destOrd="0" presId="urn:microsoft.com/office/officeart/2005/8/layout/hList7"/>
    <dgm:cxn modelId="{1954B7AC-00B1-4104-AA16-B3D512099E85}" type="presOf" srcId="{CC116B40-1EC4-42F5-9088-3917C137B086}" destId="{FC95B27F-16DB-4212-8513-A877ED31C7A8}" srcOrd="1" destOrd="0" presId="urn:microsoft.com/office/officeart/2005/8/layout/hList7"/>
    <dgm:cxn modelId="{9A13BAAE-5513-44D3-AF0A-7BBCE65CA69A}" type="presOf" srcId="{DDB7BA5F-CDE2-4641-ABA8-E2CCD02A387C}" destId="{5D309226-90D9-45FF-B392-8416F1411987}" srcOrd="0" destOrd="0" presId="urn:microsoft.com/office/officeart/2005/8/layout/hList7"/>
    <dgm:cxn modelId="{F1DE30BF-A9F2-4C45-B37A-6A6DD05644D2}" type="presOf" srcId="{CC116B40-1EC4-42F5-9088-3917C137B086}" destId="{08E374A9-03F3-4F7F-BF1E-226E8D635578}" srcOrd="0" destOrd="0" presId="urn:microsoft.com/office/officeart/2005/8/layout/hList7"/>
    <dgm:cxn modelId="{01B12DC3-CAA2-45AB-8420-CF28562F8CD4}" type="presOf" srcId="{74F64A53-583C-4976-B2BA-CC11AB13C68E}" destId="{23879E66-D8C1-4456-A944-8F764DC74498}" srcOrd="0" destOrd="0" presId="urn:microsoft.com/office/officeart/2005/8/layout/hList7"/>
    <dgm:cxn modelId="{58BC24CE-914D-4226-B900-65CCFB907ECE}" type="presOf" srcId="{78680CC9-840B-4B35-BAC3-1AE619E67E73}" destId="{7A710A7A-6D0C-413B-9985-9108DFFC55A0}" srcOrd="0" destOrd="0" presId="urn:microsoft.com/office/officeart/2005/8/layout/hList7"/>
    <dgm:cxn modelId="{2533BDDA-4B2C-40D3-96B5-F45DA3EA14E1}" srcId="{1085DAF2-7B6B-4E1E-B0B2-B3C6F81E7148}" destId="{78680CC9-840B-4B35-BAC3-1AE619E67E73}" srcOrd="0" destOrd="0" parTransId="{CF637A23-A039-4910-8302-BEBBC63EDF54}" sibTransId="{71B1BB2A-B23F-4315-AF7E-A8639B457C6B}"/>
    <dgm:cxn modelId="{A47A2FE1-64C5-4E87-B981-63E1911E3360}" type="presOf" srcId="{1085DAF2-7B6B-4E1E-B0B2-B3C6F81E7148}" destId="{3CD8C53F-48F5-49C3-955F-A1124DB866EC}" srcOrd="0" destOrd="0" presId="urn:microsoft.com/office/officeart/2005/8/layout/hList7"/>
    <dgm:cxn modelId="{19F744E2-2185-4373-9615-093A70A5C849}" type="presOf" srcId="{94221D56-5F12-4397-B098-0F917C68DFB9}" destId="{F9AF38C8-B4D3-4D1B-A1A4-1AC2F31B35BD}" srcOrd="0" destOrd="0" presId="urn:microsoft.com/office/officeart/2005/8/layout/hList7"/>
    <dgm:cxn modelId="{6BF967E7-115D-42C0-9CFB-F9C0DEA2D92C}" type="presOf" srcId="{71B1BB2A-B23F-4315-AF7E-A8639B457C6B}" destId="{4904EFEC-8E0F-4455-B700-D709BB468289}" srcOrd="0" destOrd="0" presId="urn:microsoft.com/office/officeart/2005/8/layout/hList7"/>
    <dgm:cxn modelId="{D05274F3-6C13-406E-BB4D-0A6F5614FC2B}" type="presOf" srcId="{3689AD45-CF6A-406E-8EAE-75B9003BD97C}" destId="{B31E487C-4F7B-4EB6-82D3-3AFBCCEE0873}" srcOrd="0" destOrd="0" presId="urn:microsoft.com/office/officeart/2005/8/layout/hList7"/>
    <dgm:cxn modelId="{41FFE5A0-078A-44B7-81EF-8C6E20C86128}" type="presParOf" srcId="{3CD8C53F-48F5-49C3-955F-A1124DB866EC}" destId="{42BC3509-AFA5-4101-A79C-90BFE21CC4F7}" srcOrd="0" destOrd="0" presId="urn:microsoft.com/office/officeart/2005/8/layout/hList7"/>
    <dgm:cxn modelId="{6B9FF3EB-9904-4F68-9A51-3B9C16DFA70D}" type="presParOf" srcId="{3CD8C53F-48F5-49C3-955F-A1124DB866EC}" destId="{968DD2F6-0B8E-44D1-A78C-741B11375DF4}" srcOrd="1" destOrd="0" presId="urn:microsoft.com/office/officeart/2005/8/layout/hList7"/>
    <dgm:cxn modelId="{77CE6208-3E47-4B20-88B4-7A6F0E470127}" type="presParOf" srcId="{968DD2F6-0B8E-44D1-A78C-741B11375DF4}" destId="{7E6CBF9B-5187-4627-A2C2-47514D66B13F}" srcOrd="0" destOrd="0" presId="urn:microsoft.com/office/officeart/2005/8/layout/hList7"/>
    <dgm:cxn modelId="{112C13A7-FE7D-4D48-BEF2-AF4A629C734C}" type="presParOf" srcId="{7E6CBF9B-5187-4627-A2C2-47514D66B13F}" destId="{7A710A7A-6D0C-413B-9985-9108DFFC55A0}" srcOrd="0" destOrd="0" presId="urn:microsoft.com/office/officeart/2005/8/layout/hList7"/>
    <dgm:cxn modelId="{610745F5-CA0B-46FD-8FE4-F047327EF4CD}" type="presParOf" srcId="{7E6CBF9B-5187-4627-A2C2-47514D66B13F}" destId="{9FA2FBED-4E3B-42C8-A210-02894A43C31F}" srcOrd="1" destOrd="0" presId="urn:microsoft.com/office/officeart/2005/8/layout/hList7"/>
    <dgm:cxn modelId="{370BA47B-7B61-4FE6-98E3-B0901C16AD26}" type="presParOf" srcId="{7E6CBF9B-5187-4627-A2C2-47514D66B13F}" destId="{6EFE335F-C7A6-4F34-A3B9-42FB6A6FA94B}" srcOrd="2" destOrd="0" presId="urn:microsoft.com/office/officeart/2005/8/layout/hList7"/>
    <dgm:cxn modelId="{39D10BDF-B409-47F7-8260-2140B41F7D7A}" type="presParOf" srcId="{7E6CBF9B-5187-4627-A2C2-47514D66B13F}" destId="{7B28AE59-464B-4260-BCD9-53C5D3FAD202}" srcOrd="3" destOrd="0" presId="urn:microsoft.com/office/officeart/2005/8/layout/hList7"/>
    <dgm:cxn modelId="{CCA079E1-37DA-4954-A5E2-657AF9D0B1DE}" type="presParOf" srcId="{968DD2F6-0B8E-44D1-A78C-741B11375DF4}" destId="{4904EFEC-8E0F-4455-B700-D709BB468289}" srcOrd="1" destOrd="0" presId="urn:microsoft.com/office/officeart/2005/8/layout/hList7"/>
    <dgm:cxn modelId="{9EB7C0AB-A1F9-499D-AAAE-B2EC062BE1AC}" type="presParOf" srcId="{968DD2F6-0B8E-44D1-A78C-741B11375DF4}" destId="{CBBDB07D-6B0D-4002-BAC6-B56EEC50B6AC}" srcOrd="2" destOrd="0" presId="urn:microsoft.com/office/officeart/2005/8/layout/hList7"/>
    <dgm:cxn modelId="{7496032C-F4DB-4118-8598-B31365398277}" type="presParOf" srcId="{CBBDB07D-6B0D-4002-BAC6-B56EEC50B6AC}" destId="{7E0F8787-855F-44EF-97FC-14B2EA7ABCC8}" srcOrd="0" destOrd="0" presId="urn:microsoft.com/office/officeart/2005/8/layout/hList7"/>
    <dgm:cxn modelId="{D3F6EC61-22FE-44E3-B150-11568E585B90}" type="presParOf" srcId="{CBBDB07D-6B0D-4002-BAC6-B56EEC50B6AC}" destId="{BE55E603-9DBA-4C16-BC13-1770AEFDF251}" srcOrd="1" destOrd="0" presId="urn:microsoft.com/office/officeart/2005/8/layout/hList7"/>
    <dgm:cxn modelId="{16FAF49C-36AD-4D53-B28A-4FA7DAF714DF}" type="presParOf" srcId="{CBBDB07D-6B0D-4002-BAC6-B56EEC50B6AC}" destId="{AA166A5F-B3DA-4FA9-B5AB-1A4E4B1E5956}" srcOrd="2" destOrd="0" presId="urn:microsoft.com/office/officeart/2005/8/layout/hList7"/>
    <dgm:cxn modelId="{70512180-77BC-4A72-8F8F-F3FB0314F28D}" type="presParOf" srcId="{CBBDB07D-6B0D-4002-BAC6-B56EEC50B6AC}" destId="{3701AEC8-2475-4333-8B26-9516CB1D2C91}" srcOrd="3" destOrd="0" presId="urn:microsoft.com/office/officeart/2005/8/layout/hList7"/>
    <dgm:cxn modelId="{0E0B5642-B789-4B3F-A260-2AD036A823AB}" type="presParOf" srcId="{968DD2F6-0B8E-44D1-A78C-741B11375DF4}" destId="{B31E487C-4F7B-4EB6-82D3-3AFBCCEE0873}" srcOrd="3" destOrd="0" presId="urn:microsoft.com/office/officeart/2005/8/layout/hList7"/>
    <dgm:cxn modelId="{359F79B2-B241-4D1A-8BB0-5D0923C465C9}" type="presParOf" srcId="{968DD2F6-0B8E-44D1-A78C-741B11375DF4}" destId="{810E57F7-784C-4D77-A767-8917E0D3F167}" srcOrd="4" destOrd="0" presId="urn:microsoft.com/office/officeart/2005/8/layout/hList7"/>
    <dgm:cxn modelId="{6E6FDB18-3E61-43B5-A329-71B2835DFBE0}" type="presParOf" srcId="{810E57F7-784C-4D77-A767-8917E0D3F167}" destId="{23879E66-D8C1-4456-A944-8F764DC74498}" srcOrd="0" destOrd="0" presId="urn:microsoft.com/office/officeart/2005/8/layout/hList7"/>
    <dgm:cxn modelId="{A7EDCAEC-81DE-40E2-A847-99C521BB6CEA}" type="presParOf" srcId="{810E57F7-784C-4D77-A767-8917E0D3F167}" destId="{F54C3683-82BF-4250-B7F9-70FC4473B8CC}" srcOrd="1" destOrd="0" presId="urn:microsoft.com/office/officeart/2005/8/layout/hList7"/>
    <dgm:cxn modelId="{8B000930-606D-477B-9DC2-6B30C28229E1}" type="presParOf" srcId="{810E57F7-784C-4D77-A767-8917E0D3F167}" destId="{B47796E3-02AE-4D0E-95DB-F7B814D0DB42}" srcOrd="2" destOrd="0" presId="urn:microsoft.com/office/officeart/2005/8/layout/hList7"/>
    <dgm:cxn modelId="{FDD4D097-E951-4E04-9942-CACECC7D5089}" type="presParOf" srcId="{810E57F7-784C-4D77-A767-8917E0D3F167}" destId="{8B60D6A9-446F-47A9-9534-05F8CF82C94C}" srcOrd="3" destOrd="0" presId="urn:microsoft.com/office/officeart/2005/8/layout/hList7"/>
    <dgm:cxn modelId="{350B845A-255B-4E66-9E59-59BBFDB267FD}" type="presParOf" srcId="{968DD2F6-0B8E-44D1-A78C-741B11375DF4}" destId="{F9AF38C8-B4D3-4D1B-A1A4-1AC2F31B35BD}" srcOrd="5" destOrd="0" presId="urn:microsoft.com/office/officeart/2005/8/layout/hList7"/>
    <dgm:cxn modelId="{30A81498-0C44-4BAC-BB33-F87DA90B7E12}" type="presParOf" srcId="{968DD2F6-0B8E-44D1-A78C-741B11375DF4}" destId="{AC46CA1E-2094-41A7-82CF-139D8DB891E4}" srcOrd="6" destOrd="0" presId="urn:microsoft.com/office/officeart/2005/8/layout/hList7"/>
    <dgm:cxn modelId="{852DDE7F-E9CC-4CF0-8AF7-1699AF181E84}" type="presParOf" srcId="{AC46CA1E-2094-41A7-82CF-139D8DB891E4}" destId="{0B3A867C-1310-424F-93A6-8236C0008F63}" srcOrd="0" destOrd="0" presId="urn:microsoft.com/office/officeart/2005/8/layout/hList7"/>
    <dgm:cxn modelId="{BF2694C4-4BE7-41F9-9C25-3DF495D9F9CA}" type="presParOf" srcId="{AC46CA1E-2094-41A7-82CF-139D8DB891E4}" destId="{782C5DD3-7788-4F68-B30C-2C5CB05E891B}" srcOrd="1" destOrd="0" presId="urn:microsoft.com/office/officeart/2005/8/layout/hList7"/>
    <dgm:cxn modelId="{C62398BC-BEEB-4590-BF8B-82C83AF3FD4C}" type="presParOf" srcId="{AC46CA1E-2094-41A7-82CF-139D8DB891E4}" destId="{31CEB868-B9EC-40A6-8DF8-30D86916063F}" srcOrd="2" destOrd="0" presId="urn:microsoft.com/office/officeart/2005/8/layout/hList7"/>
    <dgm:cxn modelId="{F938254C-139C-480D-A86D-82836BDD745F}" type="presParOf" srcId="{AC46CA1E-2094-41A7-82CF-139D8DB891E4}" destId="{328021B9-FEDE-4951-80BD-4F28965BC17C}" srcOrd="3" destOrd="0" presId="urn:microsoft.com/office/officeart/2005/8/layout/hList7"/>
    <dgm:cxn modelId="{1F45E109-35F0-477F-8CEE-1A2AFCE25BA3}" type="presParOf" srcId="{968DD2F6-0B8E-44D1-A78C-741B11375DF4}" destId="{5D309226-90D9-45FF-B392-8416F1411987}" srcOrd="7" destOrd="0" presId="urn:microsoft.com/office/officeart/2005/8/layout/hList7"/>
    <dgm:cxn modelId="{E9E5AC22-1F0D-43FE-AE98-3235E0C97425}" type="presParOf" srcId="{968DD2F6-0B8E-44D1-A78C-741B11375DF4}" destId="{11EF76F5-99E1-4302-92D5-71A1C3D5AD86}" srcOrd="8" destOrd="0" presId="urn:microsoft.com/office/officeart/2005/8/layout/hList7"/>
    <dgm:cxn modelId="{763F4B06-5CC3-4D64-B745-C8D098BEC323}" type="presParOf" srcId="{11EF76F5-99E1-4302-92D5-71A1C3D5AD86}" destId="{08E374A9-03F3-4F7F-BF1E-226E8D635578}" srcOrd="0" destOrd="0" presId="urn:microsoft.com/office/officeart/2005/8/layout/hList7"/>
    <dgm:cxn modelId="{7A5BB85D-F15D-46F7-8BA3-2904A488AA5B}" type="presParOf" srcId="{11EF76F5-99E1-4302-92D5-71A1C3D5AD86}" destId="{FC95B27F-16DB-4212-8513-A877ED31C7A8}" srcOrd="1" destOrd="0" presId="urn:microsoft.com/office/officeart/2005/8/layout/hList7"/>
    <dgm:cxn modelId="{E32103E4-DF37-4F23-8F5C-834F6A30B1E5}" type="presParOf" srcId="{11EF76F5-99E1-4302-92D5-71A1C3D5AD86}" destId="{832DB75C-0A6C-4514-8B3A-2EA0254D968A}" srcOrd="2" destOrd="0" presId="urn:microsoft.com/office/officeart/2005/8/layout/hList7"/>
    <dgm:cxn modelId="{6739AE58-CB17-4120-82C2-97E0269B325F}" type="presParOf" srcId="{11EF76F5-99E1-4302-92D5-71A1C3D5AD86}" destId="{7AF91432-D522-41D6-AC0A-F462A99A40F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289455E-BC0F-4001-8CEC-99FD0BD7E528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ACA770D-2165-4372-B1F5-5D2DE0DC46D2}">
      <dgm:prSet custT="1"/>
      <dgm:spPr/>
      <dgm:t>
        <a:bodyPr/>
        <a:lstStyle/>
        <a:p>
          <a:r>
            <a:rPr lang="ro-RO" sz="16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înseamnă  identificarea scopului pentru care acest comportament a fost exercitat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0B54F-5C9A-4032-93DF-E60F885EBA3F}" type="parTrans" cxnId="{E63BC18A-F356-4CAC-ABAE-ED7D601ECB84}">
      <dgm:prSet/>
      <dgm:spPr/>
      <dgm:t>
        <a:bodyPr/>
        <a:lstStyle/>
        <a:p>
          <a:endParaRPr lang="en-US" sz="1400"/>
        </a:p>
      </dgm:t>
    </dgm:pt>
    <dgm:pt modelId="{5B1A59C6-EA7D-43E9-9599-0297B2B24701}" type="sibTrans" cxnId="{E63BC18A-F356-4CAC-ABAE-ED7D601ECB84}">
      <dgm:prSet/>
      <dgm:spPr/>
      <dgm:t>
        <a:bodyPr/>
        <a:lstStyle/>
        <a:p>
          <a:endParaRPr lang="en-US" sz="1400"/>
        </a:p>
      </dgm:t>
    </dgm:pt>
    <dgm:pt modelId="{065F2DEF-9BC7-4D0F-A728-57199F4BDE42}">
      <dgm:prSet custT="1"/>
      <dgm:spPr/>
      <dgm:t>
        <a:bodyPr/>
        <a:lstStyle/>
        <a:p>
          <a:r>
            <a:rPr lang="ro-RO" sz="1400" baseline="0" dirty="0">
              <a:latin typeface="Comic Sans MS" panose="030F0702030302020204" pitchFamily="66" charset="0"/>
            </a:rPr>
            <a:t> s</a:t>
          </a:r>
          <a:r>
            <a:rPr lang="ro-RO" sz="16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e presupune , că o persoană recurge la comportamentul problematic ( modalitate disfuncțională) pentru a exprima o </a:t>
          </a:r>
          <a:r>
            <a:rPr lang="ro-RO" sz="16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nevoe</a:t>
          </a:r>
          <a:r>
            <a:rPr lang="ro-RO" sz="16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deoarece acesta est cel mai rapid mod de a obține o reacție din partea celuilalt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219EC2-84D9-48D2-B32A-F266875C897D}" type="parTrans" cxnId="{E9F30AF0-AAEF-4CE7-AD24-80C7D9CAE89C}">
      <dgm:prSet/>
      <dgm:spPr/>
      <dgm:t>
        <a:bodyPr/>
        <a:lstStyle/>
        <a:p>
          <a:endParaRPr lang="en-US" sz="1400"/>
        </a:p>
      </dgm:t>
    </dgm:pt>
    <dgm:pt modelId="{393819DD-7306-4651-9842-1A5AAB1778EB}" type="sibTrans" cxnId="{E9F30AF0-AAEF-4CE7-AD24-80C7D9CAE89C}">
      <dgm:prSet/>
      <dgm:spPr/>
      <dgm:t>
        <a:bodyPr/>
        <a:lstStyle/>
        <a:p>
          <a:endParaRPr lang="en-US" sz="1400"/>
        </a:p>
      </dgm:t>
    </dgm:pt>
    <dgm:pt modelId="{3680068C-79DC-4830-AA9D-8C06963FD64B}">
      <dgm:prSet custT="1"/>
      <dgm:spPr/>
      <dgm:t>
        <a:bodyPr/>
        <a:lstStyle/>
        <a:p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de regulă </a:t>
          </a:r>
          <a:r>
            <a:rPr lang="ro-RO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manifestînd</a:t>
          </a: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un comportament problemă , persoana vrea să evite sau să obțină ceva</a:t>
          </a:r>
          <a:endParaRPr lang="en-US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E1829A-E059-46C4-8CDB-95D332983CFA}" type="parTrans" cxnId="{E8713687-6FA1-419C-860E-A2206579B80B}">
      <dgm:prSet/>
      <dgm:spPr/>
      <dgm:t>
        <a:bodyPr/>
        <a:lstStyle/>
        <a:p>
          <a:endParaRPr lang="en-US" sz="1400"/>
        </a:p>
      </dgm:t>
    </dgm:pt>
    <dgm:pt modelId="{4D982385-8587-4F40-88E0-9B9B834C7B1B}" type="sibTrans" cxnId="{E8713687-6FA1-419C-860E-A2206579B80B}">
      <dgm:prSet/>
      <dgm:spPr/>
      <dgm:t>
        <a:bodyPr/>
        <a:lstStyle/>
        <a:p>
          <a:endParaRPr lang="en-US" sz="1400"/>
        </a:p>
      </dgm:t>
    </dgm:pt>
    <dgm:pt modelId="{E3E1824E-B076-4DF8-B2C6-86A958EB66E9}" type="pres">
      <dgm:prSet presAssocID="{4289455E-BC0F-4001-8CEC-99FD0BD7E528}" presName="Name0" presStyleCnt="0">
        <dgm:presLayoutVars>
          <dgm:dir/>
          <dgm:animOne val="branch"/>
          <dgm:animLvl val="lvl"/>
        </dgm:presLayoutVars>
      </dgm:prSet>
      <dgm:spPr/>
    </dgm:pt>
    <dgm:pt modelId="{CD8E09B5-38D0-4F9F-9AC3-C9F224AD84D2}" type="pres">
      <dgm:prSet presAssocID="{3ACA770D-2165-4372-B1F5-5D2DE0DC46D2}" presName="chaos" presStyleCnt="0"/>
      <dgm:spPr/>
    </dgm:pt>
    <dgm:pt modelId="{43191BE8-0168-4A47-B6A2-8D78B1713194}" type="pres">
      <dgm:prSet presAssocID="{3ACA770D-2165-4372-B1F5-5D2DE0DC46D2}" presName="parTx1" presStyleLbl="revTx" presStyleIdx="0" presStyleCnt="2"/>
      <dgm:spPr/>
    </dgm:pt>
    <dgm:pt modelId="{884D522D-633B-4F59-83B1-E8251C0C1AAE}" type="pres">
      <dgm:prSet presAssocID="{3ACA770D-2165-4372-B1F5-5D2DE0DC46D2}" presName="c1" presStyleLbl="node1" presStyleIdx="0" presStyleCnt="19"/>
      <dgm:spPr/>
    </dgm:pt>
    <dgm:pt modelId="{A8D57D57-4F10-47C7-B1AC-8BFBCC5C8C37}" type="pres">
      <dgm:prSet presAssocID="{3ACA770D-2165-4372-B1F5-5D2DE0DC46D2}" presName="c2" presStyleLbl="node1" presStyleIdx="1" presStyleCnt="19"/>
      <dgm:spPr/>
    </dgm:pt>
    <dgm:pt modelId="{381B963B-8248-45BB-8EA5-C3A55492302E}" type="pres">
      <dgm:prSet presAssocID="{3ACA770D-2165-4372-B1F5-5D2DE0DC46D2}" presName="c3" presStyleLbl="node1" presStyleIdx="2" presStyleCnt="19"/>
      <dgm:spPr/>
    </dgm:pt>
    <dgm:pt modelId="{71C347CB-F6D1-45A4-AD3B-BDD70390CA1E}" type="pres">
      <dgm:prSet presAssocID="{3ACA770D-2165-4372-B1F5-5D2DE0DC46D2}" presName="c4" presStyleLbl="node1" presStyleIdx="3" presStyleCnt="19"/>
      <dgm:spPr/>
    </dgm:pt>
    <dgm:pt modelId="{E79CC2DE-1C35-42C9-8A1F-11CDA2199705}" type="pres">
      <dgm:prSet presAssocID="{3ACA770D-2165-4372-B1F5-5D2DE0DC46D2}" presName="c5" presStyleLbl="node1" presStyleIdx="4" presStyleCnt="19"/>
      <dgm:spPr/>
    </dgm:pt>
    <dgm:pt modelId="{FC548DFC-B7AC-4B47-B5F7-E511346333FB}" type="pres">
      <dgm:prSet presAssocID="{3ACA770D-2165-4372-B1F5-5D2DE0DC46D2}" presName="c6" presStyleLbl="node1" presStyleIdx="5" presStyleCnt="19"/>
      <dgm:spPr/>
    </dgm:pt>
    <dgm:pt modelId="{0A89003B-F481-457C-AC7F-A13221F3AB3E}" type="pres">
      <dgm:prSet presAssocID="{3ACA770D-2165-4372-B1F5-5D2DE0DC46D2}" presName="c7" presStyleLbl="node1" presStyleIdx="6" presStyleCnt="19"/>
      <dgm:spPr/>
    </dgm:pt>
    <dgm:pt modelId="{7E86F91C-7EC9-4F4F-B6C0-ECC444798712}" type="pres">
      <dgm:prSet presAssocID="{3ACA770D-2165-4372-B1F5-5D2DE0DC46D2}" presName="c8" presStyleLbl="node1" presStyleIdx="7" presStyleCnt="19"/>
      <dgm:spPr/>
    </dgm:pt>
    <dgm:pt modelId="{06A32481-2FEA-4ADF-A162-932EE4DE21F7}" type="pres">
      <dgm:prSet presAssocID="{3ACA770D-2165-4372-B1F5-5D2DE0DC46D2}" presName="c9" presStyleLbl="node1" presStyleIdx="8" presStyleCnt="19"/>
      <dgm:spPr/>
    </dgm:pt>
    <dgm:pt modelId="{51259D6F-028B-495A-91C5-6FEA415F1790}" type="pres">
      <dgm:prSet presAssocID="{3ACA770D-2165-4372-B1F5-5D2DE0DC46D2}" presName="c10" presStyleLbl="node1" presStyleIdx="9" presStyleCnt="19"/>
      <dgm:spPr/>
    </dgm:pt>
    <dgm:pt modelId="{28683FDF-AEB4-499E-9604-DA6995AC6554}" type="pres">
      <dgm:prSet presAssocID="{3ACA770D-2165-4372-B1F5-5D2DE0DC46D2}" presName="c11" presStyleLbl="node1" presStyleIdx="10" presStyleCnt="19"/>
      <dgm:spPr/>
    </dgm:pt>
    <dgm:pt modelId="{B62595BB-CBF3-4110-BE5E-0A3852169493}" type="pres">
      <dgm:prSet presAssocID="{3ACA770D-2165-4372-B1F5-5D2DE0DC46D2}" presName="c12" presStyleLbl="node1" presStyleIdx="11" presStyleCnt="19"/>
      <dgm:spPr/>
    </dgm:pt>
    <dgm:pt modelId="{AE6D27B6-0EF3-44C8-8204-DBDA184EBE7C}" type="pres">
      <dgm:prSet presAssocID="{3ACA770D-2165-4372-B1F5-5D2DE0DC46D2}" presName="c13" presStyleLbl="node1" presStyleIdx="12" presStyleCnt="19"/>
      <dgm:spPr/>
    </dgm:pt>
    <dgm:pt modelId="{1100D8EF-04A0-4B2A-B755-8448894F778E}" type="pres">
      <dgm:prSet presAssocID="{3ACA770D-2165-4372-B1F5-5D2DE0DC46D2}" presName="c14" presStyleLbl="node1" presStyleIdx="13" presStyleCnt="19"/>
      <dgm:spPr/>
    </dgm:pt>
    <dgm:pt modelId="{F6DFDA59-1F7C-4D05-B4E2-098EEE763596}" type="pres">
      <dgm:prSet presAssocID="{3ACA770D-2165-4372-B1F5-5D2DE0DC46D2}" presName="c15" presStyleLbl="node1" presStyleIdx="14" presStyleCnt="19"/>
      <dgm:spPr/>
    </dgm:pt>
    <dgm:pt modelId="{5167D866-BF90-4DAC-AD7A-FD595BE1A180}" type="pres">
      <dgm:prSet presAssocID="{3ACA770D-2165-4372-B1F5-5D2DE0DC46D2}" presName="c16" presStyleLbl="node1" presStyleIdx="15" presStyleCnt="19"/>
      <dgm:spPr/>
    </dgm:pt>
    <dgm:pt modelId="{97578199-49F1-4A9D-A720-99794A1D795C}" type="pres">
      <dgm:prSet presAssocID="{3ACA770D-2165-4372-B1F5-5D2DE0DC46D2}" presName="c17" presStyleLbl="node1" presStyleIdx="16" presStyleCnt="19"/>
      <dgm:spPr/>
    </dgm:pt>
    <dgm:pt modelId="{4A661D74-9C59-458D-8C2E-552204656E59}" type="pres">
      <dgm:prSet presAssocID="{3ACA770D-2165-4372-B1F5-5D2DE0DC46D2}" presName="c18" presStyleLbl="node1" presStyleIdx="17" presStyleCnt="19"/>
      <dgm:spPr/>
    </dgm:pt>
    <dgm:pt modelId="{3653FE8D-5E08-4C67-874F-D8FB6B8884C1}" type="pres">
      <dgm:prSet presAssocID="{5B1A59C6-EA7D-43E9-9599-0297B2B24701}" presName="chevronComposite1" presStyleCnt="0"/>
      <dgm:spPr/>
    </dgm:pt>
    <dgm:pt modelId="{CB70A712-1678-41BF-A25A-33EE200ED6AA}" type="pres">
      <dgm:prSet presAssocID="{5B1A59C6-EA7D-43E9-9599-0297B2B24701}" presName="chevron1" presStyleLbl="sibTrans2D1" presStyleIdx="0" presStyleCnt="2"/>
      <dgm:spPr/>
    </dgm:pt>
    <dgm:pt modelId="{F3574F0D-462C-4EB8-8179-7AE63F4E10BB}" type="pres">
      <dgm:prSet presAssocID="{5B1A59C6-EA7D-43E9-9599-0297B2B24701}" presName="spChevron1" presStyleCnt="0"/>
      <dgm:spPr/>
    </dgm:pt>
    <dgm:pt modelId="{C52AA290-441D-4E56-8975-5F516B60BF48}" type="pres">
      <dgm:prSet presAssocID="{065F2DEF-9BC7-4D0F-A728-57199F4BDE42}" presName="middle" presStyleCnt="0"/>
      <dgm:spPr/>
    </dgm:pt>
    <dgm:pt modelId="{6E6080E0-2834-499D-A687-508A629558EE}" type="pres">
      <dgm:prSet presAssocID="{065F2DEF-9BC7-4D0F-A728-57199F4BDE42}" presName="parTxMid" presStyleLbl="revTx" presStyleIdx="1" presStyleCnt="2"/>
      <dgm:spPr/>
    </dgm:pt>
    <dgm:pt modelId="{E63A1C74-9480-41E7-BDD7-0F93D97FCAB2}" type="pres">
      <dgm:prSet presAssocID="{065F2DEF-9BC7-4D0F-A728-57199F4BDE42}" presName="spMid" presStyleCnt="0"/>
      <dgm:spPr/>
    </dgm:pt>
    <dgm:pt modelId="{85ACE650-6B79-4599-914F-3A11C34C56FD}" type="pres">
      <dgm:prSet presAssocID="{393819DD-7306-4651-9842-1A5AAB1778EB}" presName="chevronComposite1" presStyleCnt="0"/>
      <dgm:spPr/>
    </dgm:pt>
    <dgm:pt modelId="{C3A6089D-D6EE-48F1-B42E-C394C1D47F93}" type="pres">
      <dgm:prSet presAssocID="{393819DD-7306-4651-9842-1A5AAB1778EB}" presName="chevron1" presStyleLbl="sibTrans2D1" presStyleIdx="1" presStyleCnt="2"/>
      <dgm:spPr/>
    </dgm:pt>
    <dgm:pt modelId="{553B0A46-8E4D-4F1E-AD4A-B6342F799A4F}" type="pres">
      <dgm:prSet presAssocID="{393819DD-7306-4651-9842-1A5AAB1778EB}" presName="spChevron1" presStyleCnt="0"/>
      <dgm:spPr/>
    </dgm:pt>
    <dgm:pt modelId="{8AA59A1C-D0CC-4400-8878-E2EFFC816659}" type="pres">
      <dgm:prSet presAssocID="{3680068C-79DC-4830-AA9D-8C06963FD64B}" presName="last" presStyleCnt="0"/>
      <dgm:spPr/>
    </dgm:pt>
    <dgm:pt modelId="{6E78A4B2-1AB0-42C3-9E53-910A6AC8B6F7}" type="pres">
      <dgm:prSet presAssocID="{3680068C-79DC-4830-AA9D-8C06963FD64B}" presName="circleTx" presStyleLbl="node1" presStyleIdx="18" presStyleCnt="19"/>
      <dgm:spPr/>
    </dgm:pt>
    <dgm:pt modelId="{90F940DF-68F5-43AA-BEBC-596948BA41BB}" type="pres">
      <dgm:prSet presAssocID="{3680068C-79DC-4830-AA9D-8C06963FD64B}" presName="spN" presStyleCnt="0"/>
      <dgm:spPr/>
    </dgm:pt>
  </dgm:ptLst>
  <dgm:cxnLst>
    <dgm:cxn modelId="{2F101241-6359-4C1F-9E0A-45E32809D333}" type="presOf" srcId="{065F2DEF-9BC7-4D0F-A728-57199F4BDE42}" destId="{6E6080E0-2834-499D-A687-508A629558EE}" srcOrd="0" destOrd="0" presId="urn:microsoft.com/office/officeart/2009/3/layout/RandomtoResultProcess"/>
    <dgm:cxn modelId="{114FFB41-8847-4D70-91F4-40CCF7769C4E}" type="presOf" srcId="{3680068C-79DC-4830-AA9D-8C06963FD64B}" destId="{6E78A4B2-1AB0-42C3-9E53-910A6AC8B6F7}" srcOrd="0" destOrd="0" presId="urn:microsoft.com/office/officeart/2009/3/layout/RandomtoResultProcess"/>
    <dgm:cxn modelId="{DEB55D4E-805F-4A64-8A56-43BA5109E2ED}" type="presOf" srcId="{4289455E-BC0F-4001-8CEC-99FD0BD7E528}" destId="{E3E1824E-B076-4DF8-B2C6-86A958EB66E9}" srcOrd="0" destOrd="0" presId="urn:microsoft.com/office/officeart/2009/3/layout/RandomtoResultProcess"/>
    <dgm:cxn modelId="{6E6EC06F-911F-43FD-89E1-ECCE5AAF70D5}" type="presOf" srcId="{3ACA770D-2165-4372-B1F5-5D2DE0DC46D2}" destId="{43191BE8-0168-4A47-B6A2-8D78B1713194}" srcOrd="0" destOrd="0" presId="urn:microsoft.com/office/officeart/2009/3/layout/RandomtoResultProcess"/>
    <dgm:cxn modelId="{E8713687-6FA1-419C-860E-A2206579B80B}" srcId="{4289455E-BC0F-4001-8CEC-99FD0BD7E528}" destId="{3680068C-79DC-4830-AA9D-8C06963FD64B}" srcOrd="2" destOrd="0" parTransId="{14E1829A-E059-46C4-8CDB-95D332983CFA}" sibTransId="{4D982385-8587-4F40-88E0-9B9B834C7B1B}"/>
    <dgm:cxn modelId="{E63BC18A-F356-4CAC-ABAE-ED7D601ECB84}" srcId="{4289455E-BC0F-4001-8CEC-99FD0BD7E528}" destId="{3ACA770D-2165-4372-B1F5-5D2DE0DC46D2}" srcOrd="0" destOrd="0" parTransId="{2E80B54F-5C9A-4032-93DF-E60F885EBA3F}" sibTransId="{5B1A59C6-EA7D-43E9-9599-0297B2B24701}"/>
    <dgm:cxn modelId="{E9F30AF0-AAEF-4CE7-AD24-80C7D9CAE89C}" srcId="{4289455E-BC0F-4001-8CEC-99FD0BD7E528}" destId="{065F2DEF-9BC7-4D0F-A728-57199F4BDE42}" srcOrd="1" destOrd="0" parTransId="{BA219EC2-84D9-48D2-B32A-F266875C897D}" sibTransId="{393819DD-7306-4651-9842-1A5AAB1778EB}"/>
    <dgm:cxn modelId="{0EFC80EF-99EC-4A01-86D1-1E0212191045}" type="presParOf" srcId="{E3E1824E-B076-4DF8-B2C6-86A958EB66E9}" destId="{CD8E09B5-38D0-4F9F-9AC3-C9F224AD84D2}" srcOrd="0" destOrd="0" presId="urn:microsoft.com/office/officeart/2009/3/layout/RandomtoResultProcess"/>
    <dgm:cxn modelId="{1939C19A-DF90-40EC-9121-EC0AA2505DBA}" type="presParOf" srcId="{CD8E09B5-38D0-4F9F-9AC3-C9F224AD84D2}" destId="{43191BE8-0168-4A47-B6A2-8D78B1713194}" srcOrd="0" destOrd="0" presId="urn:microsoft.com/office/officeart/2009/3/layout/RandomtoResultProcess"/>
    <dgm:cxn modelId="{8E65F50A-1BD5-490C-8F78-317AAD9487F1}" type="presParOf" srcId="{CD8E09B5-38D0-4F9F-9AC3-C9F224AD84D2}" destId="{884D522D-633B-4F59-83B1-E8251C0C1AAE}" srcOrd="1" destOrd="0" presId="urn:microsoft.com/office/officeart/2009/3/layout/RandomtoResultProcess"/>
    <dgm:cxn modelId="{7D7E9757-6FDF-41FC-8383-1BE8E445E348}" type="presParOf" srcId="{CD8E09B5-38D0-4F9F-9AC3-C9F224AD84D2}" destId="{A8D57D57-4F10-47C7-B1AC-8BFBCC5C8C37}" srcOrd="2" destOrd="0" presId="urn:microsoft.com/office/officeart/2009/3/layout/RandomtoResultProcess"/>
    <dgm:cxn modelId="{943A17AC-AFCF-474A-91FE-0B2B3F3702BB}" type="presParOf" srcId="{CD8E09B5-38D0-4F9F-9AC3-C9F224AD84D2}" destId="{381B963B-8248-45BB-8EA5-C3A55492302E}" srcOrd="3" destOrd="0" presId="urn:microsoft.com/office/officeart/2009/3/layout/RandomtoResultProcess"/>
    <dgm:cxn modelId="{1D9BE9B7-2AF2-41CA-93F3-1E15A66E7A4F}" type="presParOf" srcId="{CD8E09B5-38D0-4F9F-9AC3-C9F224AD84D2}" destId="{71C347CB-F6D1-45A4-AD3B-BDD70390CA1E}" srcOrd="4" destOrd="0" presId="urn:microsoft.com/office/officeart/2009/3/layout/RandomtoResultProcess"/>
    <dgm:cxn modelId="{D2B83B67-560D-4046-BBF6-39DF4E5D392D}" type="presParOf" srcId="{CD8E09B5-38D0-4F9F-9AC3-C9F224AD84D2}" destId="{E79CC2DE-1C35-42C9-8A1F-11CDA2199705}" srcOrd="5" destOrd="0" presId="urn:microsoft.com/office/officeart/2009/3/layout/RandomtoResultProcess"/>
    <dgm:cxn modelId="{E4DF224D-BD84-4390-9FC4-7EF265B5ED8C}" type="presParOf" srcId="{CD8E09B5-38D0-4F9F-9AC3-C9F224AD84D2}" destId="{FC548DFC-B7AC-4B47-B5F7-E511346333FB}" srcOrd="6" destOrd="0" presId="urn:microsoft.com/office/officeart/2009/3/layout/RandomtoResultProcess"/>
    <dgm:cxn modelId="{388EA3B4-BAC9-43A0-A5CF-F33824502E8C}" type="presParOf" srcId="{CD8E09B5-38D0-4F9F-9AC3-C9F224AD84D2}" destId="{0A89003B-F481-457C-AC7F-A13221F3AB3E}" srcOrd="7" destOrd="0" presId="urn:microsoft.com/office/officeart/2009/3/layout/RandomtoResultProcess"/>
    <dgm:cxn modelId="{FC7D003B-9D81-48B9-84F8-9C73BA180924}" type="presParOf" srcId="{CD8E09B5-38D0-4F9F-9AC3-C9F224AD84D2}" destId="{7E86F91C-7EC9-4F4F-B6C0-ECC444798712}" srcOrd="8" destOrd="0" presId="urn:microsoft.com/office/officeart/2009/3/layout/RandomtoResultProcess"/>
    <dgm:cxn modelId="{121BB700-EDF9-40F3-B4D2-3796F11054FD}" type="presParOf" srcId="{CD8E09B5-38D0-4F9F-9AC3-C9F224AD84D2}" destId="{06A32481-2FEA-4ADF-A162-932EE4DE21F7}" srcOrd="9" destOrd="0" presId="urn:microsoft.com/office/officeart/2009/3/layout/RandomtoResultProcess"/>
    <dgm:cxn modelId="{EC6B0A07-E82D-4FB7-9685-2700E1BAD821}" type="presParOf" srcId="{CD8E09B5-38D0-4F9F-9AC3-C9F224AD84D2}" destId="{51259D6F-028B-495A-91C5-6FEA415F1790}" srcOrd="10" destOrd="0" presId="urn:microsoft.com/office/officeart/2009/3/layout/RandomtoResultProcess"/>
    <dgm:cxn modelId="{DA7A4DCC-4E87-4D25-A74C-A2C5BC5EBCC7}" type="presParOf" srcId="{CD8E09B5-38D0-4F9F-9AC3-C9F224AD84D2}" destId="{28683FDF-AEB4-499E-9604-DA6995AC6554}" srcOrd="11" destOrd="0" presId="urn:microsoft.com/office/officeart/2009/3/layout/RandomtoResultProcess"/>
    <dgm:cxn modelId="{7F6F5939-F49D-496C-A115-2F89FDEBA21F}" type="presParOf" srcId="{CD8E09B5-38D0-4F9F-9AC3-C9F224AD84D2}" destId="{B62595BB-CBF3-4110-BE5E-0A3852169493}" srcOrd="12" destOrd="0" presId="urn:microsoft.com/office/officeart/2009/3/layout/RandomtoResultProcess"/>
    <dgm:cxn modelId="{A960A9B1-AFC1-4D32-8E31-4E04010F7F28}" type="presParOf" srcId="{CD8E09B5-38D0-4F9F-9AC3-C9F224AD84D2}" destId="{AE6D27B6-0EF3-44C8-8204-DBDA184EBE7C}" srcOrd="13" destOrd="0" presId="urn:microsoft.com/office/officeart/2009/3/layout/RandomtoResultProcess"/>
    <dgm:cxn modelId="{423B8A44-30FB-4F67-AC62-899F43FF9229}" type="presParOf" srcId="{CD8E09B5-38D0-4F9F-9AC3-C9F224AD84D2}" destId="{1100D8EF-04A0-4B2A-B755-8448894F778E}" srcOrd="14" destOrd="0" presId="urn:microsoft.com/office/officeart/2009/3/layout/RandomtoResultProcess"/>
    <dgm:cxn modelId="{BA14D5C3-0C6F-4FEC-BF3A-816CC83E9E3C}" type="presParOf" srcId="{CD8E09B5-38D0-4F9F-9AC3-C9F224AD84D2}" destId="{F6DFDA59-1F7C-4D05-B4E2-098EEE763596}" srcOrd="15" destOrd="0" presId="urn:microsoft.com/office/officeart/2009/3/layout/RandomtoResultProcess"/>
    <dgm:cxn modelId="{858A25B6-6C27-42BA-8A74-4C0DEC483054}" type="presParOf" srcId="{CD8E09B5-38D0-4F9F-9AC3-C9F224AD84D2}" destId="{5167D866-BF90-4DAC-AD7A-FD595BE1A180}" srcOrd="16" destOrd="0" presId="urn:microsoft.com/office/officeart/2009/3/layout/RandomtoResultProcess"/>
    <dgm:cxn modelId="{32D9047B-BFD7-454D-9913-011758F453E8}" type="presParOf" srcId="{CD8E09B5-38D0-4F9F-9AC3-C9F224AD84D2}" destId="{97578199-49F1-4A9D-A720-99794A1D795C}" srcOrd="17" destOrd="0" presId="urn:microsoft.com/office/officeart/2009/3/layout/RandomtoResultProcess"/>
    <dgm:cxn modelId="{841F43A8-1367-42BD-92F2-FBFACC0EAF0D}" type="presParOf" srcId="{CD8E09B5-38D0-4F9F-9AC3-C9F224AD84D2}" destId="{4A661D74-9C59-458D-8C2E-552204656E59}" srcOrd="18" destOrd="0" presId="urn:microsoft.com/office/officeart/2009/3/layout/RandomtoResultProcess"/>
    <dgm:cxn modelId="{7BBBD950-CF52-4F6A-9BBD-7E74FA1AE103}" type="presParOf" srcId="{E3E1824E-B076-4DF8-B2C6-86A958EB66E9}" destId="{3653FE8D-5E08-4C67-874F-D8FB6B8884C1}" srcOrd="1" destOrd="0" presId="urn:microsoft.com/office/officeart/2009/3/layout/RandomtoResultProcess"/>
    <dgm:cxn modelId="{7D4F2BF2-FEA4-4840-B6B4-E05DFDCDEDA6}" type="presParOf" srcId="{3653FE8D-5E08-4C67-874F-D8FB6B8884C1}" destId="{CB70A712-1678-41BF-A25A-33EE200ED6AA}" srcOrd="0" destOrd="0" presId="urn:microsoft.com/office/officeart/2009/3/layout/RandomtoResultProcess"/>
    <dgm:cxn modelId="{3170A292-6E81-4A22-BBC1-E49F0AEE37E6}" type="presParOf" srcId="{3653FE8D-5E08-4C67-874F-D8FB6B8884C1}" destId="{F3574F0D-462C-4EB8-8179-7AE63F4E10BB}" srcOrd="1" destOrd="0" presId="urn:microsoft.com/office/officeart/2009/3/layout/RandomtoResultProcess"/>
    <dgm:cxn modelId="{3EB50F1A-21C1-4CA9-B644-6C9FFE07E5A3}" type="presParOf" srcId="{E3E1824E-B076-4DF8-B2C6-86A958EB66E9}" destId="{C52AA290-441D-4E56-8975-5F516B60BF48}" srcOrd="2" destOrd="0" presId="urn:microsoft.com/office/officeart/2009/3/layout/RandomtoResultProcess"/>
    <dgm:cxn modelId="{CA7F849B-FC5C-4FA2-95F6-B293B2067A1E}" type="presParOf" srcId="{C52AA290-441D-4E56-8975-5F516B60BF48}" destId="{6E6080E0-2834-499D-A687-508A629558EE}" srcOrd="0" destOrd="0" presId="urn:microsoft.com/office/officeart/2009/3/layout/RandomtoResultProcess"/>
    <dgm:cxn modelId="{C9931A5D-3D8F-4ED6-B194-E199E0A2C52A}" type="presParOf" srcId="{C52AA290-441D-4E56-8975-5F516B60BF48}" destId="{E63A1C74-9480-41E7-BDD7-0F93D97FCAB2}" srcOrd="1" destOrd="0" presId="urn:microsoft.com/office/officeart/2009/3/layout/RandomtoResultProcess"/>
    <dgm:cxn modelId="{8B82901F-176F-4FDC-9D4C-B8986CA83AAD}" type="presParOf" srcId="{E3E1824E-B076-4DF8-B2C6-86A958EB66E9}" destId="{85ACE650-6B79-4599-914F-3A11C34C56FD}" srcOrd="3" destOrd="0" presId="urn:microsoft.com/office/officeart/2009/3/layout/RandomtoResultProcess"/>
    <dgm:cxn modelId="{6FE53937-9205-42A4-9535-5A940BAF21A5}" type="presParOf" srcId="{85ACE650-6B79-4599-914F-3A11C34C56FD}" destId="{C3A6089D-D6EE-48F1-B42E-C394C1D47F93}" srcOrd="0" destOrd="0" presId="urn:microsoft.com/office/officeart/2009/3/layout/RandomtoResultProcess"/>
    <dgm:cxn modelId="{806F174B-CC7B-4458-AEB3-BD8DD0B268A7}" type="presParOf" srcId="{85ACE650-6B79-4599-914F-3A11C34C56FD}" destId="{553B0A46-8E4D-4F1E-AD4A-B6342F799A4F}" srcOrd="1" destOrd="0" presId="urn:microsoft.com/office/officeart/2009/3/layout/RandomtoResultProcess"/>
    <dgm:cxn modelId="{8C63953C-A4CB-4A99-8A01-2E29261E9F0A}" type="presParOf" srcId="{E3E1824E-B076-4DF8-B2C6-86A958EB66E9}" destId="{8AA59A1C-D0CC-4400-8878-E2EFFC816659}" srcOrd="4" destOrd="0" presId="urn:microsoft.com/office/officeart/2009/3/layout/RandomtoResultProcess"/>
    <dgm:cxn modelId="{7D756221-CB50-445E-9DDA-1D68C63575FC}" type="presParOf" srcId="{8AA59A1C-D0CC-4400-8878-E2EFFC816659}" destId="{6E78A4B2-1AB0-42C3-9E53-910A6AC8B6F7}" srcOrd="0" destOrd="0" presId="urn:microsoft.com/office/officeart/2009/3/layout/RandomtoResultProcess"/>
    <dgm:cxn modelId="{917BA678-13BF-4FC8-AB48-31739430AB85}" type="presParOf" srcId="{8AA59A1C-D0CC-4400-8878-E2EFFC816659}" destId="{90F940DF-68F5-43AA-BEBC-596948BA41BB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FCBB1-2EE8-4250-9B2B-3D6FF1EC1919}">
      <dsp:nvSpPr>
        <dsp:cNvPr id="0" name=""/>
        <dsp:cNvSpPr/>
      </dsp:nvSpPr>
      <dsp:spPr>
        <a:xfrm>
          <a:off x="0" y="761936"/>
          <a:ext cx="9723119" cy="1260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50832F-E1EA-47A4-94E6-100AAC7D557B}">
      <dsp:nvSpPr>
        <dsp:cNvPr id="0" name=""/>
        <dsp:cNvSpPr/>
      </dsp:nvSpPr>
      <dsp:spPr>
        <a:xfrm>
          <a:off x="470915" y="23936"/>
          <a:ext cx="6806184" cy="1476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7258" tIns="0" rIns="257258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b="0" kern="1200"/>
            <a:t>Învățarea </a:t>
          </a:r>
          <a:r>
            <a:rPr lang="ro-RO" sz="2400" b="0" kern="1200" dirty="0"/>
            <a:t>strategiilor de oferire a suportului comportamentului pozitiv</a:t>
          </a:r>
          <a:endParaRPr lang="en-US" sz="2400" b="0" kern="1200" dirty="0"/>
        </a:p>
      </dsp:txBody>
      <dsp:txXfrm>
        <a:off x="542967" y="95988"/>
        <a:ext cx="6662080" cy="1331896"/>
      </dsp:txXfrm>
    </dsp:sp>
    <dsp:sp modelId="{4BAB7831-F044-466C-9413-D90753DC40EA}">
      <dsp:nvSpPr>
        <dsp:cNvPr id="0" name=""/>
        <dsp:cNvSpPr/>
      </dsp:nvSpPr>
      <dsp:spPr>
        <a:xfrm>
          <a:off x="0" y="3029936"/>
          <a:ext cx="9723119" cy="1260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704EA0-7995-453A-82DA-FCABDF14DE19}">
      <dsp:nvSpPr>
        <dsp:cNvPr id="0" name=""/>
        <dsp:cNvSpPr/>
      </dsp:nvSpPr>
      <dsp:spPr>
        <a:xfrm>
          <a:off x="486156" y="2291935"/>
          <a:ext cx="6806184" cy="1476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7258" tIns="0" rIns="257258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kern="1200"/>
            <a:t>Înţelegerea  conexiunii  metodelor terapeutice complexe </a:t>
          </a:r>
          <a:endParaRPr lang="en-US" sz="2400" kern="1200" dirty="0"/>
        </a:p>
      </dsp:txBody>
      <dsp:txXfrm>
        <a:off x="558208" y="2363987"/>
        <a:ext cx="6662080" cy="133189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50036-5BC8-4017-A2CF-CE55DEF76AD3}">
      <dsp:nvSpPr>
        <dsp:cNvPr id="0" name=""/>
        <dsp:cNvSpPr/>
      </dsp:nvSpPr>
      <dsp:spPr>
        <a:xfrm rot="16200000">
          <a:off x="2356" y="134"/>
          <a:ext cx="5005683" cy="5005683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funcție </a:t>
          </a:r>
          <a:r>
            <a:rPr lang="en-US" sz="2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comunicativă</a:t>
          </a:r>
          <a:r>
            <a:rPr lang="ro-RO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en-US" sz="2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rimeşte</a:t>
          </a:r>
          <a:r>
            <a:rPr lang="en-US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atenţie</a:t>
          </a:r>
          <a:r>
            <a:rPr lang="ro-RO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scapă de </a:t>
          </a:r>
          <a:r>
            <a:rPr lang="en-US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 </a:t>
          </a:r>
          <a:r>
            <a:rPr lang="en-US" sz="2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sarcină</a:t>
          </a:r>
          <a:r>
            <a:rPr lang="ro-RO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evită </a:t>
          </a:r>
          <a:r>
            <a:rPr lang="ro-RO" sz="18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evenimente, persoane, activității; durere fizică; sarcini care par </a:t>
          </a:r>
          <a:r>
            <a:rPr lang="ro-RO" sz="18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difiile</a:t>
          </a:r>
          <a:r>
            <a:rPr lang="ro-RO" sz="18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2357" y="1251554"/>
        <a:ext cx="4129688" cy="2502841"/>
      </dsp:txXfrm>
    </dsp:sp>
    <dsp:sp modelId="{1D4C7E6F-EB6F-443A-8800-3D3BB2615C45}">
      <dsp:nvSpPr>
        <dsp:cNvPr id="0" name=""/>
        <dsp:cNvSpPr/>
      </dsp:nvSpPr>
      <dsp:spPr>
        <a:xfrm rot="5400000">
          <a:off x="5571567" y="134"/>
          <a:ext cx="5005683" cy="5005683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obţinerea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unor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activităţi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obiecte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dorite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tenție;  control; evenimente;  răzbunare; f</a:t>
          </a:r>
          <a:r>
            <a:rPr lang="en-US" sz="1800" b="0" i="0" kern="1200" dirty="0" err="1"/>
            <a:t>uncţie</a:t>
          </a:r>
          <a:r>
            <a:rPr lang="en-US" sz="1800" b="0" i="0" kern="1200" dirty="0"/>
            <a:t> </a:t>
          </a:r>
          <a:r>
            <a:rPr lang="en-US" sz="1800" b="0" i="0" kern="1200" dirty="0" err="1"/>
            <a:t>autostimulantă</a:t>
          </a: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447563" y="1251555"/>
        <a:ext cx="4129688" cy="250284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67BB63-2E5E-4925-B924-3C1C48FF3C31}">
      <dsp:nvSpPr>
        <dsp:cNvPr id="0" name=""/>
        <dsp:cNvSpPr/>
      </dsp:nvSpPr>
      <dsp:spPr>
        <a:xfrm>
          <a:off x="0" y="0"/>
          <a:ext cx="9804400" cy="47832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Comportament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distrug</a:t>
          </a:r>
          <a:r>
            <a:rPr lang="ro-RO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ă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tor</a:t>
          </a:r>
          <a:r>
            <a:rPr lang="ro-RO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o-RO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rezușltă</a:t>
          </a: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disfunția</a:t>
          </a: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lobilor cu control  </a:t>
          </a:r>
          <a:r>
            <a:rPr lang="en-US" sz="1600" b="0" i="1" kern="1200" dirty="0"/>
            <a:t>(</a:t>
          </a:r>
          <a:r>
            <a:rPr lang="en-US" sz="1600" b="0" i="1" kern="1200" dirty="0" err="1"/>
            <a:t>judecată</a:t>
          </a:r>
          <a:r>
            <a:rPr lang="en-US" sz="1600" b="0" i="1" kern="1200" dirty="0"/>
            <a:t>, </a:t>
          </a:r>
          <a:r>
            <a:rPr lang="en-US" sz="1600" b="0" i="1" kern="1200" dirty="0" err="1"/>
            <a:t>controlul</a:t>
          </a:r>
          <a:r>
            <a:rPr lang="en-US" sz="1600" b="0" i="1" kern="1200" dirty="0"/>
            <a:t> </a:t>
          </a:r>
          <a:r>
            <a:rPr lang="en-US" sz="1600" b="0" i="1" kern="1200" dirty="0" err="1"/>
            <a:t>impulsurilor</a:t>
          </a:r>
          <a:r>
            <a:rPr lang="en-US" sz="1600" b="0" i="1" kern="1200" dirty="0"/>
            <a:t>)</a:t>
          </a:r>
          <a:endParaRPr lang="ro-RO" sz="1600" b="0" i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i="0" kern="1200" dirty="0"/>
            <a:t>Afectarea SL cu control </a:t>
          </a:r>
          <a:r>
            <a:rPr lang="ro-RO" sz="1600" b="0" i="1" kern="1200" dirty="0"/>
            <a:t>(emoții 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i="0" kern="1200" dirty="0"/>
            <a:t>Modificări ale </a:t>
          </a:r>
          <a:r>
            <a:rPr lang="ro-RO" sz="1600" b="0" i="0" kern="1200" dirty="0" err="1"/>
            <a:t>neurotransmițătorilor</a:t>
          </a:r>
          <a:r>
            <a:rPr lang="ro-RO" sz="1600" b="0" i="0" kern="1200" dirty="0"/>
            <a:t> </a:t>
          </a:r>
          <a:r>
            <a:rPr lang="ro-RO" sz="1600" b="0" i="1" kern="1200" dirty="0"/>
            <a:t>(</a:t>
          </a:r>
          <a:r>
            <a:rPr lang="en-US" sz="1600" b="0" i="1" kern="1200" dirty="0" err="1"/>
            <a:t>irascibilitate</a:t>
          </a:r>
          <a:r>
            <a:rPr lang="en-US" sz="1600" b="0" i="1" kern="1200" dirty="0"/>
            <a:t>, </a:t>
          </a:r>
          <a:r>
            <a:rPr lang="en-US" sz="1600" b="0" i="1" kern="1200" dirty="0" err="1"/>
            <a:t>agitație</a:t>
          </a:r>
          <a:r>
            <a:rPr lang="en-US" sz="1600" b="0" i="1" kern="1200" dirty="0"/>
            <a:t>, </a:t>
          </a:r>
          <a:r>
            <a:rPr lang="en-US" sz="1600" b="0" i="1" kern="1200" dirty="0" err="1"/>
            <a:t>confuzie</a:t>
          </a:r>
          <a:r>
            <a:rPr lang="en-US" sz="1600" b="0" i="1" kern="1200" dirty="0"/>
            <a:t>, </a:t>
          </a:r>
          <a:r>
            <a:rPr lang="en-US" sz="1600" b="0" i="1" kern="1200" dirty="0" err="1"/>
            <a:t>lipsă</a:t>
          </a:r>
          <a:r>
            <a:rPr lang="en-US" sz="1600" b="0" i="1" kern="1200" dirty="0"/>
            <a:t> de </a:t>
          </a:r>
          <a:r>
            <a:rPr lang="en-US" sz="1600" b="0" i="1" kern="1200" dirty="0" err="1"/>
            <a:t>inhibiție</a:t>
          </a:r>
          <a:r>
            <a:rPr lang="en-US" sz="1600" b="0" i="1" kern="1200" dirty="0"/>
            <a:t>, auto-</a:t>
          </a:r>
          <a:r>
            <a:rPr lang="en-US" sz="1600" b="0" i="1" kern="1200" dirty="0" err="1"/>
            <a:t>mutilare</a:t>
          </a:r>
          <a:r>
            <a:rPr lang="en-US" sz="1600" b="0" i="1" kern="1200" dirty="0"/>
            <a:t> </a:t>
          </a:r>
          <a:r>
            <a:rPr lang="en-US" sz="1600" b="0" i="1" kern="1200" dirty="0" err="1"/>
            <a:t>sau</a:t>
          </a:r>
          <a:r>
            <a:rPr lang="en-US" sz="1600" b="0" i="1" kern="1200" dirty="0"/>
            <a:t> </a:t>
          </a:r>
          <a:r>
            <a:rPr lang="en-US" sz="1600" b="0" i="1" kern="1200" dirty="0" err="1"/>
            <a:t>agresivitate</a:t>
          </a:r>
          <a:endParaRPr lang="en-US" sz="1600" b="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2941320" cy="4783294"/>
      </dsp:txXfrm>
    </dsp:sp>
    <dsp:sp modelId="{B8FAC7AC-22DD-4D1C-AB9F-2A1BC71FD903}">
      <dsp:nvSpPr>
        <dsp:cNvPr id="0" name=""/>
        <dsp:cNvSpPr/>
      </dsp:nvSpPr>
      <dsp:spPr>
        <a:xfrm>
          <a:off x="3081683" y="425750"/>
          <a:ext cx="6386264" cy="42575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b="1" i="0" kern="1200" dirty="0" err="1"/>
            <a:t>Semne</a:t>
          </a:r>
          <a:r>
            <a:rPr lang="en-US" sz="1400" b="1" i="0" kern="1200" dirty="0"/>
            <a:t> de </a:t>
          </a:r>
          <a:r>
            <a:rPr lang="en-US" sz="1400" b="1" i="0" kern="1200" dirty="0" err="1"/>
            <a:t>comportament</a:t>
          </a:r>
          <a:r>
            <a:rPr lang="en-US" sz="1400" b="1" i="0" kern="1200" dirty="0"/>
            <a:t> </a:t>
          </a:r>
          <a:r>
            <a:rPr lang="en-US" sz="1400" b="1" i="0" kern="1200" dirty="0" err="1"/>
            <a:t>distrugător</a:t>
          </a:r>
          <a:r>
            <a:rPr lang="en-US" sz="1400" b="1" i="0" kern="1200" dirty="0"/>
            <a:t> </a:t>
          </a:r>
          <a:r>
            <a:rPr lang="en-US" sz="1400" b="1" i="0" kern="1200" dirty="0" err="1"/>
            <a:t>ce</a:t>
          </a:r>
          <a:r>
            <a:rPr lang="en-US" sz="1400" b="1" i="0" kern="1200" dirty="0"/>
            <a:t> </a:t>
          </a:r>
          <a:r>
            <a:rPr lang="en-US" sz="1400" b="1" i="0" kern="1200" dirty="0" err="1"/>
            <a:t>necesită</a:t>
          </a:r>
          <a:r>
            <a:rPr lang="en-US" sz="1400" b="1" i="0" kern="1200" dirty="0"/>
            <a:t> </a:t>
          </a:r>
          <a:r>
            <a:rPr lang="en-US" sz="1400" b="1" i="0" kern="1200" dirty="0" err="1"/>
            <a:t>atenție</a:t>
          </a:r>
          <a:r>
            <a:rPr lang="en-US" sz="1400" b="1" i="0" kern="1200" dirty="0"/>
            <a:t> </a:t>
          </a:r>
          <a:r>
            <a:rPr lang="en-US" sz="1400" b="1" i="0" kern="1200" dirty="0" err="1"/>
            <a:t>neurologică</a:t>
          </a:r>
          <a:r>
            <a:rPr lang="en-US" sz="1400" b="1" i="0" kern="1200" dirty="0"/>
            <a:t>:</a:t>
          </a:r>
          <a:endParaRPr lang="ro-RO" sz="1400" b="1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1400" b="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400" b="0" i="0" kern="1200" dirty="0"/>
            <a:t>- </a:t>
          </a:r>
          <a:r>
            <a:rPr lang="en-US" sz="1400" b="0" i="0" kern="1200" dirty="0" err="1"/>
            <a:t>Iritabilitate</a:t>
          </a:r>
          <a:r>
            <a:rPr lang="en-US" sz="1400" b="0" i="0" kern="1200" dirty="0"/>
            <a:t> </a:t>
          </a:r>
          <a:r>
            <a:rPr lang="en-US" sz="1400" b="0" i="0" kern="1200" dirty="0" err="1"/>
            <a:t>bruscă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și</a:t>
          </a:r>
          <a:r>
            <a:rPr lang="en-US" sz="1400" b="0" i="0" kern="1200" dirty="0"/>
            <a:t> </a:t>
          </a:r>
          <a:r>
            <a:rPr lang="en-US" sz="1400" b="0" i="0" kern="1200" dirty="0" err="1"/>
            <a:t>nejustificată</a:t>
          </a:r>
          <a:r>
            <a:rPr lang="en-US" sz="1400" b="0" i="0" kern="1200" dirty="0"/>
            <a:t>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400" b="0" i="0" kern="1200" dirty="0"/>
            <a:t>- </a:t>
          </a:r>
          <a:r>
            <a:rPr lang="pt-BR" sz="1400" b="0" i="0" kern="1200" dirty="0"/>
            <a:t>Episoade de confuzie severă sau dezorientare.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400" b="0" i="0" kern="1200" dirty="0"/>
            <a:t>- </a:t>
          </a:r>
          <a:r>
            <a:rPr lang="en-US" sz="1400" b="0" i="0" kern="1200" dirty="0" err="1"/>
            <a:t>Agresivitate</a:t>
          </a:r>
          <a:r>
            <a:rPr lang="en-US" sz="1400" b="0" i="0" kern="1200" dirty="0"/>
            <a:t> </a:t>
          </a:r>
          <a:r>
            <a:rPr lang="en-US" sz="1400" b="0" i="0" kern="1200" dirty="0" err="1"/>
            <a:t>verbală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sau</a:t>
          </a:r>
          <a:r>
            <a:rPr lang="en-US" sz="1400" b="0" i="0" kern="1200" dirty="0"/>
            <a:t> </a:t>
          </a:r>
          <a:r>
            <a:rPr lang="en-US" sz="1400" b="0" i="0" kern="1200" dirty="0" err="1"/>
            <a:t>fizică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neobișnuită</a:t>
          </a:r>
          <a:r>
            <a:rPr lang="en-US" sz="1400" b="0" i="0" kern="1200" dirty="0"/>
            <a:t>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400" b="0" i="0" kern="1200" dirty="0"/>
            <a:t>- </a:t>
          </a:r>
          <a:r>
            <a:rPr lang="en-US" sz="1400" b="0" i="0" kern="1200" dirty="0"/>
            <a:t>Auto-</a:t>
          </a:r>
          <a:r>
            <a:rPr lang="en-US" sz="1400" b="0" i="0" kern="1200" dirty="0" err="1"/>
            <a:t>mutilare</a:t>
          </a:r>
          <a:r>
            <a:rPr lang="en-US" sz="1400" b="0" i="0" kern="1200" dirty="0"/>
            <a:t> (</a:t>
          </a:r>
          <a:r>
            <a:rPr lang="en-US" sz="1400" b="0" i="0" kern="1200" dirty="0" err="1"/>
            <a:t>lovituri</a:t>
          </a:r>
          <a:r>
            <a:rPr lang="en-US" sz="1400" b="0" i="0" kern="1200" dirty="0"/>
            <a:t>, </a:t>
          </a:r>
          <a:r>
            <a:rPr lang="en-US" sz="1400" b="0" i="0" kern="1200" dirty="0" err="1"/>
            <a:t>mușcături</a:t>
          </a:r>
          <a:r>
            <a:rPr lang="en-US" sz="1400" b="0" i="0" kern="1200" dirty="0"/>
            <a:t>).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400" b="0" i="0" kern="1200" dirty="0"/>
            <a:t>- </a:t>
          </a:r>
          <a:r>
            <a:rPr lang="en-US" sz="1400" b="0" i="0" kern="1200" dirty="0" err="1"/>
            <a:t>Pierderea</a:t>
          </a:r>
          <a:r>
            <a:rPr lang="en-US" sz="1400" b="0" i="0" kern="1200" dirty="0"/>
            <a:t> </a:t>
          </a:r>
          <a:r>
            <a:rPr lang="en-US" sz="1400" b="0" i="0" kern="1200" dirty="0" err="1"/>
            <a:t>bruscă</a:t>
          </a:r>
          <a:r>
            <a:rPr lang="en-US" sz="1400" b="0" i="0" kern="1200" dirty="0"/>
            <a:t> a </a:t>
          </a:r>
          <a:r>
            <a:rPr lang="en-US" sz="1400" b="0" i="0" kern="1200" dirty="0" err="1"/>
            <a:t>inhibițiilor</a:t>
          </a:r>
          <a:r>
            <a:rPr lang="en-US" sz="1400" b="0" i="0" kern="1200" dirty="0"/>
            <a:t> </a:t>
          </a:r>
          <a:r>
            <a:rPr lang="en-US" sz="1400" b="0" i="0" kern="1200" dirty="0" err="1"/>
            <a:t>sociale</a:t>
          </a:r>
          <a:r>
            <a:rPr lang="en-US" sz="1400" b="0" i="0" kern="1200" dirty="0"/>
            <a:t>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400" b="0" i="0" kern="1200" dirty="0"/>
            <a:t>- </a:t>
          </a:r>
          <a:r>
            <a:rPr lang="en-US" sz="1400" b="0" i="0" kern="1200" dirty="0" err="1"/>
            <a:t>Comportament</a:t>
          </a:r>
          <a:r>
            <a:rPr lang="en-US" sz="1400" b="0" i="0" kern="1200" dirty="0"/>
            <a:t> </a:t>
          </a:r>
          <a:r>
            <a:rPr lang="en-US" sz="1400" b="0" i="0" kern="1200" dirty="0" err="1"/>
            <a:t>impulsiv</a:t>
          </a:r>
          <a:r>
            <a:rPr lang="en-US" sz="1400" b="0" i="0" kern="1200" dirty="0"/>
            <a:t>, </a:t>
          </a:r>
          <a:r>
            <a:rPr lang="en-US" sz="1400" b="0" i="0" kern="1200" dirty="0" err="1"/>
            <a:t>lipsit</a:t>
          </a:r>
          <a:r>
            <a:rPr lang="en-US" sz="1400" b="0" i="0" kern="1200" dirty="0"/>
            <a:t> de </a:t>
          </a:r>
          <a:r>
            <a:rPr lang="en-US" sz="1400" b="0" i="0" kern="1200" dirty="0" err="1"/>
            <a:t>judecată</a:t>
          </a:r>
          <a:r>
            <a:rPr lang="en-US" sz="1400" b="0" i="0" kern="1200" dirty="0"/>
            <a:t>.</a:t>
          </a:r>
          <a:endParaRPr lang="ro-RO" sz="1400" b="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ro-RO" sz="1400" b="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b="1" i="0" kern="1200" dirty="0"/>
            <a:t>Ce </a:t>
          </a:r>
          <a:r>
            <a:rPr lang="en-US" sz="1400" b="1" i="0" kern="1200" dirty="0" err="1"/>
            <a:t>trebuie</a:t>
          </a:r>
          <a:r>
            <a:rPr lang="en-US" sz="1400" b="1" i="0" kern="1200" dirty="0"/>
            <a:t> </a:t>
          </a:r>
          <a:r>
            <a:rPr lang="en-US" sz="1400" b="1" i="0" kern="1200" dirty="0" err="1"/>
            <a:t>să</a:t>
          </a:r>
          <a:r>
            <a:rPr lang="en-US" sz="1400" b="1" i="0" kern="1200" dirty="0"/>
            <a:t> </a:t>
          </a:r>
          <a:r>
            <a:rPr lang="en-US" sz="1400" b="1" i="0" kern="1200" dirty="0" err="1"/>
            <a:t>faci</a:t>
          </a:r>
          <a:r>
            <a:rPr lang="ro-RO" sz="1400" b="1" i="0" kern="1200" dirty="0"/>
            <a:t>?</a:t>
          </a:r>
          <a:br>
            <a:rPr lang="en-US" sz="1400" kern="1200" dirty="0"/>
          </a:br>
          <a:r>
            <a:rPr lang="en-US" sz="1400" b="0" i="0" kern="1200" dirty="0"/>
            <a:t>Orice </a:t>
          </a:r>
          <a:r>
            <a:rPr lang="en-US" sz="1400" b="0" i="0" kern="1200" dirty="0" err="1"/>
            <a:t>schimbare</a:t>
          </a:r>
          <a:r>
            <a:rPr lang="en-US" sz="1400" b="0" i="0" kern="1200" dirty="0"/>
            <a:t> </a:t>
          </a:r>
          <a:r>
            <a:rPr lang="en-US" sz="1400" b="0" i="0" kern="1200" dirty="0" err="1"/>
            <a:t>comportamentală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bruscă</a:t>
          </a:r>
          <a:r>
            <a:rPr lang="en-US" sz="1400" b="0" i="0" kern="1200" dirty="0"/>
            <a:t>, </a:t>
          </a:r>
          <a:r>
            <a:rPr lang="en-US" sz="1400" b="0" i="0" kern="1200" dirty="0" err="1"/>
            <a:t>mai</a:t>
          </a:r>
          <a:r>
            <a:rPr lang="en-US" sz="1400" b="0" i="0" kern="1200" dirty="0"/>
            <a:t> ales </a:t>
          </a:r>
          <a:r>
            <a:rPr lang="en-US" sz="1400" b="0" i="0" kern="1200" dirty="0" err="1"/>
            <a:t>dacă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este</a:t>
          </a:r>
          <a:r>
            <a:rPr lang="en-US" sz="1400" b="0" i="0" kern="1200" dirty="0"/>
            <a:t> </a:t>
          </a:r>
          <a:r>
            <a:rPr lang="en-US" sz="1400" b="0" i="0" kern="1200" dirty="0" err="1"/>
            <a:t>însoțită</a:t>
          </a:r>
          <a:r>
            <a:rPr lang="en-US" sz="1400" b="0" i="0" kern="1200" dirty="0"/>
            <a:t> de </a:t>
          </a:r>
          <a:r>
            <a:rPr lang="en-US" sz="1400" b="0" i="0" kern="1200" dirty="0" err="1"/>
            <a:t>probleme</a:t>
          </a:r>
          <a:r>
            <a:rPr lang="en-US" sz="1400" b="0" i="0" kern="1200" dirty="0"/>
            <a:t> de </a:t>
          </a:r>
          <a:r>
            <a:rPr lang="en-US" sz="1400" b="0" i="0" kern="1200" dirty="0" err="1"/>
            <a:t>memorie</a:t>
          </a:r>
          <a:r>
            <a:rPr lang="en-US" sz="1400" b="0" i="0" kern="1200" dirty="0"/>
            <a:t>, </a:t>
          </a:r>
          <a:r>
            <a:rPr lang="en-US" sz="1400" b="0" i="0" kern="1200" dirty="0" err="1"/>
            <a:t>confuzie</a:t>
          </a:r>
          <a:r>
            <a:rPr lang="en-US" sz="1400" b="0" i="0" kern="1200" dirty="0"/>
            <a:t>, </a:t>
          </a:r>
          <a:r>
            <a:rPr lang="en-US" sz="1400" b="0" i="0" kern="1200" dirty="0" err="1"/>
            <a:t>tulburări</a:t>
          </a:r>
          <a:r>
            <a:rPr lang="en-US" sz="1400" b="0" i="0" kern="1200" dirty="0"/>
            <a:t> de </a:t>
          </a:r>
          <a:r>
            <a:rPr lang="en-US" sz="1400" b="0" i="0" kern="1200" dirty="0" err="1"/>
            <a:t>somn</a:t>
          </a:r>
          <a:r>
            <a:rPr lang="ro-RO" sz="1400" b="0" i="0" kern="1200" dirty="0"/>
            <a:t>  </a:t>
          </a:r>
          <a:r>
            <a:rPr lang="en-US" sz="1400" b="0" i="0" kern="1200" dirty="0" err="1"/>
            <a:t>necesită</a:t>
          </a:r>
          <a:r>
            <a:rPr lang="ro-RO" sz="1400" b="0" i="0" kern="1200" dirty="0"/>
            <a:t> intervenția medicului</a:t>
          </a:r>
          <a:endParaRPr lang="ro-RO" sz="1400" b="1" kern="1200" dirty="0"/>
        </a:p>
      </dsp:txBody>
      <dsp:txXfrm>
        <a:off x="3206381" y="550448"/>
        <a:ext cx="6136868" cy="400811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AF9AF-1027-425E-A20E-4FCDB81FC412}">
      <dsp:nvSpPr>
        <dsp:cNvPr id="0" name=""/>
        <dsp:cNvSpPr/>
      </dsp:nvSpPr>
      <dsp:spPr>
        <a:xfrm rot="21300000">
          <a:off x="31357" y="2709328"/>
          <a:ext cx="10155705" cy="1162981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9EF46-F3BF-479D-A166-BBE70A19571E}">
      <dsp:nvSpPr>
        <dsp:cNvPr id="0" name=""/>
        <dsp:cNvSpPr/>
      </dsp:nvSpPr>
      <dsp:spPr>
        <a:xfrm>
          <a:off x="1577826" y="276884"/>
          <a:ext cx="2362294" cy="2215073"/>
        </a:xfrm>
        <a:prstGeom prst="downArrow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00CC5-5961-4B3D-ABFE-936596BCCC48}">
      <dsp:nvSpPr>
        <dsp:cNvPr id="0" name=""/>
        <dsp:cNvSpPr/>
      </dsp:nvSpPr>
      <dsp:spPr>
        <a:xfrm>
          <a:off x="4065884" y="0"/>
          <a:ext cx="5969650" cy="2325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b="1" kern="1200" cap="none" spc="0" baseline="0" dirty="0">
              <a:ln w="450" cmpd="sng"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1" kern="1200" cap="none" spc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a.) </a:t>
          </a:r>
          <a:r>
            <a:rPr lang="en-US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Măsuri</a:t>
          </a:r>
          <a:r>
            <a:rPr lang="en-US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siguranţă</a:t>
          </a:r>
          <a:r>
            <a:rPr lang="en-US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personală</a:t>
          </a:r>
          <a:r>
            <a:rPr lang="it-IT" sz="1400" b="0" kern="1200" cap="none" spc="0" baseline="0" dirty="0">
              <a:ln w="450" cmpd="sng"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400" b="1" kern="1200" cap="none" spc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 necesitate 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anunţă</a:t>
          </a: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inclusiv, 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serviciul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pază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personalul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medical</a:t>
          </a: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; pers. îngrijitor </a:t>
          </a:r>
          <a:r>
            <a:rPr lang="ro-RO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îngrijitor</a:t>
          </a: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are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acces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o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ușă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personalul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medical</a:t>
          </a: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pers. îngrijitor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are o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atitudine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un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comportament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care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evite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escaladarea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agitației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psihomotorii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(ton calm,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viteză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redusă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fluxului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verbal,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evitarea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mișcărilor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bruște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care pot fi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interpretate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ca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fiind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amenințătoare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kern="1200" dirty="0" err="1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personalul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medical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menţine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distanţă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siguranţă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faţă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</a:t>
          </a: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persoana decompensată  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distanţă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un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braţ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asigurarea prezenței, în număr mai mare, a personalului pentru a descuraja comportamentul violent.</a:t>
          </a:r>
          <a:endParaRPr lang="en-US" sz="1400" kern="1200" dirty="0" err="1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5884" y="0"/>
        <a:ext cx="5969650" cy="2325826"/>
      </dsp:txXfrm>
    </dsp:sp>
    <dsp:sp modelId="{558B9E4D-25B1-48EF-A2B5-486617400457}">
      <dsp:nvSpPr>
        <dsp:cNvPr id="0" name=""/>
        <dsp:cNvSpPr/>
      </dsp:nvSpPr>
      <dsp:spPr>
        <a:xfrm>
          <a:off x="6425904" y="3613803"/>
          <a:ext cx="2107303" cy="1923879"/>
        </a:xfrm>
        <a:prstGeom prst="upArrow">
          <a:avLst/>
        </a:prstGeom>
        <a:solidFill>
          <a:schemeClr val="accent2">
            <a:shade val="80000"/>
            <a:hueOff val="-363978"/>
            <a:satOff val="14898"/>
            <a:lumOff val="238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4CAC98-5457-4532-B045-7E85F3F6D7DC}">
      <dsp:nvSpPr>
        <dsp:cNvPr id="0" name=""/>
        <dsp:cNvSpPr/>
      </dsp:nvSpPr>
      <dsp:spPr>
        <a:xfrm>
          <a:off x="820351" y="1577171"/>
          <a:ext cx="3549731" cy="2774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Măsuri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siguranţă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personală</a:t>
          </a:r>
          <a:endParaRPr lang="en-US" sz="1800" b="0" kern="1200" cap="none" spc="0" baseline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0351" y="1577171"/>
        <a:ext cx="3549731" cy="277419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67BB63-2E5E-4925-B924-3C1C48FF3C31}">
      <dsp:nvSpPr>
        <dsp:cNvPr id="0" name=""/>
        <dsp:cNvSpPr/>
      </dsp:nvSpPr>
      <dsp:spPr>
        <a:xfrm>
          <a:off x="0" y="0"/>
          <a:ext cx="9804400" cy="47832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Comportamentul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socialmente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ofensiv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o-RO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referă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acțiuni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cuvinte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care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încalcă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normele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provoacă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disconfort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jignesc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umilesc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amenință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alte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persoane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manifestându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-se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agresivitate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verbală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fizică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intimidare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manipulare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nonconformism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excesiv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en-US" sz="16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2941320" cy="4783294"/>
      </dsp:txXfrm>
    </dsp:sp>
    <dsp:sp modelId="{B8FAC7AC-22DD-4D1C-AB9F-2A1BC71FD903}">
      <dsp:nvSpPr>
        <dsp:cNvPr id="0" name=""/>
        <dsp:cNvSpPr/>
      </dsp:nvSpPr>
      <dsp:spPr>
        <a:xfrm>
          <a:off x="3209856" y="378833"/>
          <a:ext cx="6386264" cy="42575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Cauze 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Traume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stima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sine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scăzută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empatiei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tulburări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personalitate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Mediu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familial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disfuncțional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influența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grupului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presiunea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socială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it-IT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Stres, frustrare, alcool/droguri.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Tera</a:t>
          </a:r>
          <a:r>
            <a:rPr lang="ro-RO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</a:t>
          </a:r>
          <a:r>
            <a:rPr lang="ro-RO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it-IT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Lucrul cu psihologi pentru a înțelege cauzele</a:t>
          </a: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și potrivi asistența 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comportamentală pozitivă </a:t>
          </a:r>
          <a:endParaRPr lang="it-IT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Suport comportamental medicamentos la necesitate </a:t>
          </a:r>
          <a:endParaRPr lang="en-US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34554" y="503531"/>
        <a:ext cx="6136868" cy="400811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3B173-5A74-4CE6-B4C2-28BA1691E52E}">
      <dsp:nvSpPr>
        <dsp:cNvPr id="0" name=""/>
        <dsp:cNvSpPr/>
      </dsp:nvSpPr>
      <dsp:spPr>
        <a:xfrm>
          <a:off x="0" y="-2398"/>
          <a:ext cx="4192418" cy="32898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/>
            <a:t>- </a:t>
          </a:r>
          <a:r>
            <a:rPr lang="en-US" sz="2000" kern="1200" dirty="0" err="1"/>
            <a:t>persoanele</a:t>
          </a:r>
          <a:r>
            <a:rPr lang="en-US" sz="2000" kern="1200" dirty="0"/>
            <a:t> pot fi </a:t>
          </a:r>
          <a:r>
            <a:rPr lang="en-US" sz="2000" kern="1200" dirty="0" err="1"/>
            <a:t>învăţate</a:t>
          </a:r>
          <a:r>
            <a:rPr lang="en-US" sz="2000" kern="1200" dirty="0"/>
            <a:t> </a:t>
          </a:r>
          <a:r>
            <a:rPr lang="en-US" sz="2000" kern="1200" dirty="0" err="1"/>
            <a:t>şi</a:t>
          </a:r>
          <a:r>
            <a:rPr lang="en-US" sz="2000" kern="1200" dirty="0"/>
            <a:t> </a:t>
          </a:r>
          <a:r>
            <a:rPr lang="en-US" sz="2000" kern="1200" dirty="0" err="1"/>
            <a:t>îndrumaţe</a:t>
          </a:r>
          <a:r>
            <a:rPr lang="en-US" sz="2000" kern="1200" dirty="0"/>
            <a:t> </a:t>
          </a:r>
          <a:r>
            <a:rPr lang="en-US" sz="2000" kern="1200" dirty="0" err="1"/>
            <a:t>să</a:t>
          </a:r>
          <a:r>
            <a:rPr lang="en-US" sz="2000" kern="1200" dirty="0"/>
            <a:t> </a:t>
          </a:r>
          <a:r>
            <a:rPr lang="en-US" sz="2000" kern="1200" dirty="0" err="1"/>
            <a:t>deprindă</a:t>
          </a:r>
          <a:r>
            <a:rPr lang="en-US" sz="2000" kern="1200" dirty="0"/>
            <a:t> </a:t>
          </a:r>
          <a:r>
            <a:rPr lang="en-US" sz="2000" kern="1200" dirty="0" err="1"/>
            <a:t>anumite</a:t>
          </a:r>
          <a:r>
            <a:rPr lang="en-US" sz="2000" kern="1200" dirty="0"/>
            <a:t> </a:t>
          </a:r>
          <a:r>
            <a:rPr lang="en-US" sz="2000" kern="1200" dirty="0" err="1"/>
            <a:t>abilităţi</a:t>
          </a:r>
          <a:r>
            <a:rPr lang="en-US" sz="2000" kern="1200" dirty="0"/>
            <a:t> </a:t>
          </a:r>
          <a:r>
            <a:rPr lang="en-US" sz="2000" kern="1200" dirty="0" err="1"/>
            <a:t>sociale</a:t>
          </a:r>
          <a:r>
            <a:rPr lang="en-US" sz="2000" kern="1200" dirty="0"/>
            <a:t>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-</a:t>
          </a:r>
          <a:r>
            <a:rPr lang="ro-RO" sz="2000" kern="1200" dirty="0"/>
            <a:t> </a:t>
          </a:r>
          <a:r>
            <a:rPr lang="en-US" sz="2000" kern="1200" dirty="0" err="1"/>
            <a:t>lăudând</a:t>
          </a:r>
          <a:r>
            <a:rPr lang="en-US" sz="2000" kern="1200" dirty="0"/>
            <a:t> </a:t>
          </a:r>
          <a:r>
            <a:rPr lang="en-US" sz="2000" kern="1200" dirty="0" err="1"/>
            <a:t>persoanele</a:t>
          </a:r>
          <a:r>
            <a:rPr lang="en-US" sz="2000" kern="1200" dirty="0"/>
            <a:t> </a:t>
          </a:r>
          <a:r>
            <a:rPr lang="en-US" sz="2000" kern="1200" dirty="0" err="1"/>
            <a:t>atunci</a:t>
          </a:r>
          <a:r>
            <a:rPr lang="en-US" sz="2000" kern="1200" dirty="0"/>
            <a:t> </a:t>
          </a:r>
          <a:r>
            <a:rPr lang="en-US" sz="2000" kern="1200" dirty="0" err="1"/>
            <a:t>când</a:t>
          </a:r>
          <a:r>
            <a:rPr lang="en-US" sz="2000" kern="1200" dirty="0"/>
            <a:t> se </a:t>
          </a:r>
          <a:r>
            <a:rPr lang="en-US" sz="2000" kern="1200" dirty="0" err="1"/>
            <a:t>comportă</a:t>
          </a:r>
          <a:r>
            <a:rPr lang="en-US" sz="2000" kern="1200" dirty="0"/>
            <a:t> </a:t>
          </a:r>
          <a:r>
            <a:rPr lang="en-US" sz="2000" kern="1200" dirty="0" err="1"/>
            <a:t>corect</a:t>
          </a:r>
          <a:r>
            <a:rPr lang="en-US" sz="2000" kern="1200" dirty="0"/>
            <a:t> </a:t>
          </a:r>
          <a:r>
            <a:rPr lang="en-US" sz="2000" kern="1200" dirty="0" err="1"/>
            <a:t>şi</a:t>
          </a:r>
          <a:r>
            <a:rPr lang="en-US" sz="2000" kern="1200" dirty="0"/>
            <a:t> </a:t>
          </a:r>
          <a:r>
            <a:rPr lang="en-US" sz="2000" kern="1200" dirty="0" err="1"/>
            <a:t>oferindu</a:t>
          </a:r>
          <a:r>
            <a:rPr lang="en-US" sz="2000" kern="1200" dirty="0"/>
            <a:t>-le alternative la </a:t>
          </a:r>
          <a:r>
            <a:rPr lang="en-US" sz="2000" kern="1200" dirty="0" err="1"/>
            <a:t>comportamentele</a:t>
          </a:r>
          <a:r>
            <a:rPr lang="en-US" sz="2000" kern="1200" dirty="0"/>
            <a:t> </a:t>
          </a:r>
          <a:r>
            <a:rPr lang="en-US" sz="2000" kern="1200" dirty="0" err="1"/>
            <a:t>problemă</a:t>
          </a:r>
          <a:r>
            <a:rPr lang="en-US" sz="2000" kern="1200" dirty="0"/>
            <a:t> .</a:t>
          </a:r>
          <a:endParaRPr lang="en-US" sz="2000" b="1" kern="1200" dirty="0"/>
        </a:p>
      </dsp:txBody>
      <dsp:txXfrm>
        <a:off x="96357" y="93959"/>
        <a:ext cx="3999704" cy="3097149"/>
      </dsp:txXfrm>
    </dsp:sp>
    <dsp:sp modelId="{ABDE1C43-FC89-4057-B5B3-18B9F19F27CE}">
      <dsp:nvSpPr>
        <dsp:cNvPr id="0" name=""/>
        <dsp:cNvSpPr/>
      </dsp:nvSpPr>
      <dsp:spPr>
        <a:xfrm>
          <a:off x="4613508" y="1122673"/>
          <a:ext cx="892711" cy="10397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>
            <a:solidFill>
              <a:schemeClr val="accent2"/>
            </a:solidFill>
          </a:endParaRPr>
        </a:p>
      </dsp:txBody>
      <dsp:txXfrm>
        <a:off x="4613508" y="1330617"/>
        <a:ext cx="624898" cy="623831"/>
      </dsp:txXfrm>
    </dsp:sp>
    <dsp:sp modelId="{9170080E-0FBE-4E57-8E71-130631504250}">
      <dsp:nvSpPr>
        <dsp:cNvPr id="0" name=""/>
        <dsp:cNvSpPr/>
      </dsp:nvSpPr>
      <dsp:spPr>
        <a:xfrm>
          <a:off x="5876780" y="0"/>
          <a:ext cx="4028704" cy="32850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/>
            <a:t>- </a:t>
          </a:r>
          <a:r>
            <a:rPr lang="en-US" sz="1800" kern="1200" dirty="0" err="1"/>
            <a:t>activităţi</a:t>
          </a:r>
          <a:r>
            <a:rPr lang="en-US" sz="1800" kern="1200" dirty="0"/>
            <a:t> educative </a:t>
          </a:r>
          <a:r>
            <a:rPr lang="en-US" sz="1800" kern="1200" dirty="0" err="1"/>
            <a:t>individuale</a:t>
          </a:r>
          <a:r>
            <a:rPr lang="en-US" sz="1800" kern="1200" dirty="0"/>
            <a:t>, </a:t>
          </a:r>
          <a:r>
            <a:rPr lang="en-US" sz="1800" kern="1200" dirty="0" err="1"/>
            <a:t>prin</a:t>
          </a:r>
          <a:r>
            <a:rPr lang="en-US" sz="1800" kern="1200" dirty="0"/>
            <a:t> </a:t>
          </a:r>
          <a:r>
            <a:rPr lang="en-US" sz="1800" kern="1200" dirty="0" err="1"/>
            <a:t>relaţia</a:t>
          </a:r>
          <a:r>
            <a:rPr lang="en-US" sz="1800" kern="1200" dirty="0"/>
            <a:t> </a:t>
          </a:r>
          <a:r>
            <a:rPr lang="en-US" sz="1800" kern="1200" dirty="0" err="1"/>
            <a:t>cotidiană</a:t>
          </a:r>
          <a:r>
            <a:rPr lang="en-US" sz="1800" kern="1200" dirty="0"/>
            <a:t> a </a:t>
          </a:r>
          <a:r>
            <a:rPr lang="en-US" sz="1800" kern="1200" dirty="0" err="1"/>
            <a:t>persoanei</a:t>
          </a:r>
          <a:r>
            <a:rPr lang="en-US" sz="1800" kern="1200" dirty="0"/>
            <a:t>  cu </a:t>
          </a:r>
          <a:r>
            <a:rPr lang="en-US" sz="1800" kern="1200" dirty="0" err="1"/>
            <a:t>personalul</a:t>
          </a:r>
          <a:r>
            <a:rPr lang="en-US" sz="1800" kern="1200" dirty="0"/>
            <a:t>.</a:t>
          </a:r>
          <a:endParaRPr lang="ro-RO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/>
            <a:t>- </a:t>
          </a:r>
          <a:r>
            <a:rPr lang="en-US" sz="1800" kern="1200" dirty="0" err="1"/>
            <a:t>Accentul</a:t>
          </a:r>
          <a:r>
            <a:rPr lang="en-US" sz="1800" kern="1200" dirty="0"/>
            <a:t>  </a:t>
          </a:r>
          <a:r>
            <a:rPr lang="en-US" sz="1800" kern="1200" dirty="0" err="1"/>
            <a:t>pe</a:t>
          </a:r>
          <a:r>
            <a:rPr lang="en-US" sz="1800" kern="1200" dirty="0"/>
            <a:t> </a:t>
          </a:r>
          <a:r>
            <a:rPr lang="en-US" sz="1800" kern="1200" dirty="0" err="1"/>
            <a:t>strategiile</a:t>
          </a:r>
          <a:r>
            <a:rPr lang="en-US" sz="1800" kern="1200" dirty="0"/>
            <a:t> </a:t>
          </a:r>
          <a:r>
            <a:rPr lang="en-US" sz="1800" kern="1200" dirty="0" err="1"/>
            <a:t>pozitive</a:t>
          </a:r>
          <a:r>
            <a:rPr lang="en-US" sz="1800" kern="1200" dirty="0"/>
            <a:t>; </a:t>
          </a:r>
          <a:r>
            <a:rPr lang="en-US" sz="1800" kern="1200" dirty="0" err="1"/>
            <a:t>strategiile</a:t>
          </a:r>
          <a:r>
            <a:rPr lang="en-US" sz="1800" kern="1200" dirty="0"/>
            <a:t> punitive </a:t>
          </a:r>
          <a:r>
            <a:rPr lang="en-US" sz="1800" kern="1200" dirty="0" err="1"/>
            <a:t>vor</a:t>
          </a:r>
          <a:r>
            <a:rPr lang="en-US" sz="1800" kern="1200" dirty="0"/>
            <a:t> fi </a:t>
          </a:r>
          <a:r>
            <a:rPr lang="en-US" sz="1800" kern="1200" dirty="0" err="1"/>
            <a:t>folosite</a:t>
          </a:r>
          <a:r>
            <a:rPr lang="en-US" sz="1800" kern="1200" dirty="0"/>
            <a:t> </a:t>
          </a:r>
          <a:r>
            <a:rPr lang="en-US" sz="1800" kern="1200" dirty="0" err="1"/>
            <a:t>numai</a:t>
          </a:r>
          <a:r>
            <a:rPr lang="en-US" sz="1800" kern="1200" dirty="0"/>
            <a:t> </a:t>
          </a:r>
          <a:r>
            <a:rPr lang="en-US" sz="1800" kern="1200" dirty="0" err="1"/>
            <a:t>când</a:t>
          </a:r>
          <a:r>
            <a:rPr lang="en-US" sz="1800" kern="1200" dirty="0"/>
            <a:t> </a:t>
          </a:r>
          <a:r>
            <a:rPr lang="en-US" sz="1800" kern="1200" dirty="0" err="1"/>
            <a:t>această</a:t>
          </a:r>
          <a:r>
            <a:rPr lang="en-US" sz="1800" kern="1200" dirty="0"/>
            <a:t> </a:t>
          </a:r>
          <a:r>
            <a:rPr lang="en-US" sz="1800" kern="1200" dirty="0" err="1"/>
            <a:t>abordare</a:t>
          </a:r>
          <a:r>
            <a:rPr lang="en-US" sz="1800" kern="1200" dirty="0"/>
            <a:t> </a:t>
          </a:r>
          <a:r>
            <a:rPr lang="en-US" sz="1800" kern="1200" dirty="0" err="1"/>
            <a:t>pozitivă</a:t>
          </a:r>
          <a:r>
            <a:rPr lang="en-US" sz="1800" kern="1200" dirty="0"/>
            <a:t> nu are </a:t>
          </a:r>
          <a:r>
            <a:rPr lang="en-US" sz="1800" kern="1200" dirty="0" err="1"/>
            <a:t>succes</a:t>
          </a:r>
          <a:r>
            <a:rPr lang="en-US" sz="1800" kern="1200" dirty="0"/>
            <a:t> </a:t>
          </a:r>
          <a:r>
            <a:rPr lang="en-US" sz="1800" kern="1200" dirty="0" err="1"/>
            <a:t>sau</a:t>
          </a:r>
          <a:r>
            <a:rPr lang="en-US" sz="1800" kern="1200" dirty="0"/>
            <a:t> </a:t>
          </a:r>
          <a:r>
            <a:rPr lang="en-US" sz="1800" kern="1200" dirty="0" err="1"/>
            <a:t>comportamentul</a:t>
          </a:r>
          <a:r>
            <a:rPr lang="en-US" sz="1800" kern="1200" dirty="0"/>
            <a:t> </a:t>
          </a:r>
          <a:r>
            <a:rPr lang="en-US" sz="1800" kern="1200" dirty="0" err="1"/>
            <a:t>persoanei</a:t>
          </a:r>
          <a:r>
            <a:rPr lang="en-US" sz="1800" kern="1200" dirty="0"/>
            <a:t>  </a:t>
          </a:r>
          <a:r>
            <a:rPr lang="en-US" sz="1800" kern="1200" dirty="0" err="1"/>
            <a:t>devine</a:t>
          </a:r>
          <a:r>
            <a:rPr lang="en-US" sz="1800" kern="1200" dirty="0"/>
            <a:t> </a:t>
          </a:r>
          <a:r>
            <a:rPr lang="en-US" sz="1800" kern="1200" dirty="0" err="1"/>
            <a:t>periculos</a:t>
          </a:r>
          <a:r>
            <a:rPr lang="en-US" sz="1800" kern="1200" dirty="0"/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</a:t>
          </a:r>
          <a:r>
            <a:rPr lang="ro-RO" sz="1800" kern="1200" dirty="0"/>
            <a:t> </a:t>
          </a:r>
          <a:r>
            <a:rPr lang="en-US" sz="1800" kern="1200" dirty="0" err="1"/>
            <a:t>dezvoltarea</a:t>
          </a:r>
          <a:r>
            <a:rPr lang="en-US" sz="1800" kern="1200" dirty="0"/>
            <a:t> </a:t>
          </a:r>
          <a:r>
            <a:rPr lang="en-US" sz="1800" kern="1200" dirty="0" err="1"/>
            <a:t>gandirii</a:t>
          </a:r>
          <a:r>
            <a:rPr lang="en-US" sz="1800" kern="1200" dirty="0"/>
            <a:t> </a:t>
          </a:r>
          <a:r>
            <a:rPr lang="en-US" sz="1800" kern="1200" dirty="0" err="1"/>
            <a:t>critice</a:t>
          </a:r>
          <a:r>
            <a:rPr lang="en-US" sz="1800" kern="1200" dirty="0"/>
            <a:t> </a:t>
          </a:r>
          <a:r>
            <a:rPr lang="en-US" sz="1800" kern="1200" dirty="0" err="1"/>
            <a:t>şi</a:t>
          </a:r>
          <a:r>
            <a:rPr lang="en-US" sz="1800" kern="1200" dirty="0"/>
            <a:t> </a:t>
          </a:r>
          <a:r>
            <a:rPr lang="en-US" sz="1800" kern="1200" dirty="0" err="1"/>
            <a:t>aplicarea</a:t>
          </a:r>
          <a:r>
            <a:rPr lang="en-US" sz="1800" kern="1200" dirty="0"/>
            <a:t> </a:t>
          </a:r>
          <a:r>
            <a:rPr lang="en-US" sz="1800" kern="1200" dirty="0" err="1"/>
            <a:t>ei</a:t>
          </a:r>
          <a:r>
            <a:rPr lang="en-US" sz="1800" kern="1200" dirty="0"/>
            <a:t> </a:t>
          </a:r>
          <a:r>
            <a:rPr lang="en-US" sz="1800" kern="1200" dirty="0" err="1"/>
            <a:t>în</a:t>
          </a:r>
          <a:r>
            <a:rPr lang="en-US" sz="1800" kern="1200" dirty="0"/>
            <a:t> </a:t>
          </a:r>
          <a:r>
            <a:rPr lang="en-US" sz="1800" kern="1200" dirty="0" err="1"/>
            <a:t>comportamentul</a:t>
          </a:r>
          <a:r>
            <a:rPr lang="en-US" sz="1800" kern="1200" dirty="0"/>
            <a:t> </a:t>
          </a:r>
          <a:r>
            <a:rPr lang="en-US" sz="1800" kern="1200" dirty="0" err="1"/>
            <a:t>persoanei</a:t>
          </a:r>
          <a:r>
            <a:rPr lang="ro-RO" sz="1800" kern="1200" dirty="0"/>
            <a:t> după potențial</a:t>
          </a:r>
          <a:r>
            <a:rPr lang="en-US" sz="1800" kern="1200" dirty="0"/>
            <a:t> </a:t>
          </a:r>
          <a:endParaRPr lang="en-US" sz="1800" b="1" kern="1200" dirty="0"/>
        </a:p>
      </dsp:txBody>
      <dsp:txXfrm>
        <a:off x="5972996" y="96216"/>
        <a:ext cx="3836272" cy="309263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8E063-E3E8-49AA-ABD4-751EC4B96235}">
      <dsp:nvSpPr>
        <dsp:cNvPr id="0" name=""/>
        <dsp:cNvSpPr/>
      </dsp:nvSpPr>
      <dsp:spPr>
        <a:xfrm>
          <a:off x="849612" y="891716"/>
          <a:ext cx="2329469" cy="1921324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9F1B54-32A6-4127-8D6F-12C99818A225}">
      <dsp:nvSpPr>
        <dsp:cNvPr id="0" name=""/>
        <dsp:cNvSpPr/>
      </dsp:nvSpPr>
      <dsp:spPr>
        <a:xfrm>
          <a:off x="2168169" y="1595574"/>
          <a:ext cx="2530479" cy="2530479"/>
        </a:xfrm>
        <a:prstGeom prst="leftCircularArrow">
          <a:avLst>
            <a:gd name="adj1" fmla="val 3003"/>
            <a:gd name="adj2" fmla="val 368272"/>
            <a:gd name="adj3" fmla="val 2156769"/>
            <a:gd name="adj4" fmla="val 9037475"/>
            <a:gd name="adj5" fmla="val 3504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E2052E-3D17-43AF-804E-CE8A51BBA5F7}">
      <dsp:nvSpPr>
        <dsp:cNvPr id="0" name=""/>
        <dsp:cNvSpPr/>
      </dsp:nvSpPr>
      <dsp:spPr>
        <a:xfrm>
          <a:off x="1438056" y="2185014"/>
          <a:ext cx="1929069" cy="12560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Reprezintă un proces de învățare </a:t>
          </a:r>
          <a:r>
            <a:rPr lang="ro-RO" sz="1400" kern="1200" dirty="0" err="1"/>
            <a:t>atît</a:t>
          </a:r>
          <a:r>
            <a:rPr lang="ro-RO" sz="1400" kern="1200" dirty="0"/>
            <a:t> pentru persoană  </a:t>
          </a:r>
          <a:r>
            <a:rPr lang="ro-RO" sz="1400" kern="1200" dirty="0" err="1"/>
            <a:t>cît</a:t>
          </a:r>
          <a:r>
            <a:rPr lang="ro-RO" sz="1400" kern="1200" dirty="0"/>
            <a:t> și  pentru personal.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i="0" kern="1200" dirty="0"/>
        </a:p>
      </dsp:txBody>
      <dsp:txXfrm>
        <a:off x="1474845" y="2221803"/>
        <a:ext cx="1855491" cy="1182474"/>
      </dsp:txXfrm>
    </dsp:sp>
    <dsp:sp modelId="{A1FD73B3-D1A2-4E50-A7C0-D9603C24FEC0}">
      <dsp:nvSpPr>
        <dsp:cNvPr id="0" name=""/>
        <dsp:cNvSpPr/>
      </dsp:nvSpPr>
      <dsp:spPr>
        <a:xfrm>
          <a:off x="3799796" y="1115801"/>
          <a:ext cx="2329469" cy="1921324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3407B3-B868-4CBC-8843-FD0B7660B5AB}">
      <dsp:nvSpPr>
        <dsp:cNvPr id="0" name=""/>
        <dsp:cNvSpPr/>
      </dsp:nvSpPr>
      <dsp:spPr>
        <a:xfrm>
          <a:off x="4323533" y="472232"/>
          <a:ext cx="2058484" cy="12871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/>
            <a:t>Este</a:t>
          </a:r>
          <a:r>
            <a:rPr lang="ro-RO" sz="1400" kern="1200" baseline="0"/>
            <a:t> un proces reciproc: persoana învață de la luctător; lucrătorul învață de la persoană </a:t>
          </a:r>
          <a:r>
            <a:rPr lang="en-US" sz="1400" kern="1200"/>
            <a:t>.</a:t>
          </a:r>
          <a:r>
            <a:rPr lang="ro-RO" sz="1400" kern="1200"/>
            <a:t> În acest mod ambii se dezvoltă în interrelația lor</a:t>
          </a:r>
          <a:r>
            <a:rPr lang="ro-RO" sz="1600" kern="1200"/>
            <a:t>.</a:t>
          </a:r>
          <a:r>
            <a:rPr lang="en-US" sz="1600" kern="1200"/>
            <a:t> </a:t>
          </a:r>
          <a:endParaRPr lang="en-US" sz="1600" kern="1200" dirty="0"/>
        </a:p>
      </dsp:txBody>
      <dsp:txXfrm>
        <a:off x="4361232" y="509931"/>
        <a:ext cx="1983086" cy="121173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10A7A-6D0C-413B-9985-9108DFFC55A0}">
      <dsp:nvSpPr>
        <dsp:cNvPr id="0" name=""/>
        <dsp:cNvSpPr/>
      </dsp:nvSpPr>
      <dsp:spPr>
        <a:xfrm>
          <a:off x="0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 </a:t>
          </a:r>
          <a:r>
            <a:rPr lang="en-US" sz="1200" kern="1200" dirty="0" err="1"/>
            <a:t>Poartă-te</a:t>
          </a:r>
          <a:r>
            <a:rPr lang="en-US" sz="1200" kern="1200" dirty="0"/>
            <a:t> cu persoana </a:t>
          </a:r>
          <a:r>
            <a:rPr lang="en-US" sz="1200" kern="1200" dirty="0" err="1"/>
            <a:t>asistat</a:t>
          </a:r>
          <a:r>
            <a:rPr lang="ro-RO" sz="1200" kern="1200" dirty="0"/>
            <a:t>ă </a:t>
          </a:r>
          <a:r>
            <a:rPr lang="en-US" sz="1200" kern="1200" dirty="0" err="1"/>
            <a:t>aşa</a:t>
          </a:r>
          <a:r>
            <a:rPr lang="en-US" sz="1200" kern="1200" dirty="0"/>
            <a:t> cum </a:t>
          </a:r>
          <a:r>
            <a:rPr lang="en-US" sz="1200" kern="1200" dirty="0" err="1"/>
            <a:t>ţi-ai</a:t>
          </a:r>
          <a:r>
            <a:rPr lang="en-US" sz="1200" kern="1200" dirty="0"/>
            <a:t> </a:t>
          </a:r>
          <a:r>
            <a:rPr lang="en-US" sz="1200" kern="1200" dirty="0" err="1"/>
            <a:t>dori</a:t>
          </a:r>
          <a:r>
            <a:rPr lang="en-US" sz="1200" kern="1200" dirty="0"/>
            <a:t> </a:t>
          </a:r>
          <a:r>
            <a:rPr lang="en-US" sz="1200" kern="1200" dirty="0" err="1"/>
            <a:t>să</a:t>
          </a:r>
          <a:r>
            <a:rPr lang="en-US" sz="1200" kern="1200" dirty="0"/>
            <a:t> se </a:t>
          </a:r>
          <a:r>
            <a:rPr lang="en-US" sz="1200" kern="1200" dirty="0" err="1"/>
            <a:t>poarte</a:t>
          </a:r>
          <a:r>
            <a:rPr lang="en-US" sz="1200" kern="1200" dirty="0"/>
            <a:t> </a:t>
          </a:r>
          <a:r>
            <a:rPr lang="en-US" sz="1200" kern="1200" dirty="0" err="1"/>
            <a:t>alţii</a:t>
          </a:r>
          <a:r>
            <a:rPr lang="en-US" sz="1200" kern="1200" dirty="0"/>
            <a:t> cu tine! </a:t>
          </a:r>
          <a:endParaRPr lang="ro-RO" sz="12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 </a:t>
          </a:r>
          <a:r>
            <a:rPr lang="en-US" sz="1200" kern="1200" dirty="0" err="1"/>
            <a:t>Ţinem</a:t>
          </a:r>
          <a:r>
            <a:rPr lang="en-US" sz="1200" kern="1200" dirty="0"/>
            <a:t> </a:t>
          </a:r>
          <a:r>
            <a:rPr lang="en-US" sz="1200" kern="1200" dirty="0" err="1"/>
            <a:t>foarte</a:t>
          </a:r>
          <a:r>
            <a:rPr lang="en-US" sz="1200" kern="1200" dirty="0"/>
            <a:t> </a:t>
          </a:r>
          <a:r>
            <a:rPr lang="en-US" sz="1200" kern="1200" dirty="0" err="1"/>
            <a:t>mult</a:t>
          </a:r>
          <a:r>
            <a:rPr lang="en-US" sz="1200" kern="1200" dirty="0"/>
            <a:t> ca </a:t>
          </a:r>
          <a:r>
            <a:rPr lang="en-US" sz="1200" kern="1200" dirty="0" err="1"/>
            <a:t>oamenii</a:t>
          </a:r>
          <a:r>
            <a:rPr lang="en-US" sz="1200" kern="1200" dirty="0"/>
            <a:t> </a:t>
          </a:r>
          <a:r>
            <a:rPr lang="en-US" sz="1200" kern="1200" dirty="0" err="1"/>
            <a:t>să</a:t>
          </a:r>
          <a:r>
            <a:rPr lang="en-US" sz="1200" kern="1200" dirty="0"/>
            <a:t> ne </a:t>
          </a:r>
          <a:r>
            <a:rPr lang="en-US" sz="1200" kern="1200" dirty="0" err="1"/>
            <a:t>respecte</a:t>
          </a:r>
          <a:r>
            <a:rPr lang="en-US" sz="1200" kern="1200" dirty="0"/>
            <a:t>, </a:t>
          </a:r>
          <a:r>
            <a:rPr lang="en-US" sz="1200" kern="1200" dirty="0" err="1"/>
            <a:t>să</a:t>
          </a:r>
          <a:r>
            <a:rPr lang="en-US" sz="1200" kern="1200" dirty="0"/>
            <a:t> ne </a:t>
          </a:r>
          <a:r>
            <a:rPr lang="en-US" sz="1200" kern="1200" dirty="0" err="1"/>
            <a:t>vorbească</a:t>
          </a:r>
          <a:r>
            <a:rPr lang="en-US" sz="1200" kern="1200" dirty="0"/>
            <a:t> cu </a:t>
          </a:r>
          <a:r>
            <a:rPr lang="en-US" sz="1200" kern="1200" dirty="0" err="1"/>
            <a:t>amabilitate</a:t>
          </a:r>
          <a:r>
            <a:rPr lang="en-US" sz="1200" kern="1200" dirty="0"/>
            <a:t> </a:t>
          </a:r>
          <a:r>
            <a:rPr lang="en-US" sz="1200" kern="1200" dirty="0" err="1"/>
            <a:t>şi</a:t>
          </a:r>
          <a:r>
            <a:rPr lang="en-US" sz="1200" kern="1200" dirty="0"/>
            <a:t> </a:t>
          </a:r>
          <a:r>
            <a:rPr lang="en-US" sz="1200" kern="1200" dirty="0" err="1"/>
            <a:t>consideraţie</a:t>
          </a:r>
          <a:r>
            <a:rPr lang="en-US" sz="1200" kern="1200" dirty="0"/>
            <a:t> </a:t>
          </a:r>
          <a:r>
            <a:rPr lang="en-US" sz="1200" kern="1200" dirty="0" err="1"/>
            <a:t>şi</a:t>
          </a:r>
          <a:r>
            <a:rPr lang="en-US" sz="1200" kern="1200" dirty="0"/>
            <a:t> </a:t>
          </a:r>
          <a:r>
            <a:rPr lang="en-US" sz="1200" kern="1200" dirty="0" err="1"/>
            <a:t>să</a:t>
          </a:r>
          <a:r>
            <a:rPr lang="en-US" sz="1200" kern="1200" dirty="0"/>
            <a:t> nu ne </a:t>
          </a:r>
          <a:r>
            <a:rPr lang="en-US" sz="1200" kern="1200" dirty="0" err="1"/>
            <a:t>facă</a:t>
          </a:r>
          <a:r>
            <a:rPr lang="en-US" sz="1200" kern="1200" dirty="0"/>
            <a:t> </a:t>
          </a:r>
          <a:r>
            <a:rPr lang="en-US" sz="1200" kern="1200" dirty="0" err="1"/>
            <a:t>rău</a:t>
          </a:r>
          <a:r>
            <a:rPr lang="en-US" sz="1200" kern="1200" dirty="0"/>
            <a:t>. </a:t>
          </a:r>
          <a:r>
            <a:rPr lang="en-US" sz="1200" kern="1200" dirty="0" err="1"/>
            <a:t>Acest</a:t>
          </a:r>
          <a:r>
            <a:rPr lang="en-US" sz="1200" kern="1200" dirty="0"/>
            <a:t> </a:t>
          </a:r>
          <a:r>
            <a:rPr lang="en-US" sz="1200" kern="1200" dirty="0" err="1"/>
            <a:t>principiu</a:t>
          </a:r>
          <a:r>
            <a:rPr lang="en-US" sz="1200" kern="1200" dirty="0"/>
            <a:t> </a:t>
          </a:r>
          <a:r>
            <a:rPr lang="en-US" sz="1200" kern="1200" dirty="0" err="1"/>
            <a:t>trebuie</a:t>
          </a:r>
          <a:r>
            <a:rPr lang="en-US" sz="1200" kern="1200" dirty="0"/>
            <a:t> </a:t>
          </a:r>
          <a:r>
            <a:rPr lang="en-US" sz="1200" kern="1200" dirty="0" err="1"/>
            <a:t>săl</a:t>
          </a:r>
          <a:r>
            <a:rPr lang="en-US" sz="1200" kern="1200" dirty="0"/>
            <a:t> </a:t>
          </a:r>
          <a:r>
            <a:rPr lang="en-US" sz="1200" kern="1200" dirty="0" err="1"/>
            <a:t>aplicam</a:t>
          </a:r>
          <a:r>
            <a:rPr lang="en-US" sz="1200" kern="1200" dirty="0"/>
            <a:t> </a:t>
          </a:r>
          <a:r>
            <a:rPr lang="en-US" sz="1200" kern="1200" dirty="0" err="1"/>
            <a:t>şi</a:t>
          </a:r>
          <a:r>
            <a:rPr lang="en-US" sz="1200" kern="1200" dirty="0"/>
            <a:t> in </a:t>
          </a:r>
          <a:r>
            <a:rPr lang="en-US" sz="1200" kern="1200" dirty="0" err="1"/>
            <a:t>lucrul</a:t>
          </a:r>
          <a:r>
            <a:rPr lang="en-US" sz="1200" kern="1200" dirty="0"/>
            <a:t> cu persoana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</dsp:txBody>
      <dsp:txXfrm>
        <a:off x="0" y="1824228"/>
        <a:ext cx="2107406" cy="1824228"/>
      </dsp:txXfrm>
    </dsp:sp>
    <dsp:sp modelId="{7B28AE59-464B-4260-BCD9-53C5D3FAD202}">
      <dsp:nvSpPr>
        <dsp:cNvPr id="0" name=""/>
        <dsp:cNvSpPr/>
      </dsp:nvSpPr>
      <dsp:spPr>
        <a:xfrm>
          <a:off x="294368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0F8787-855F-44EF-97FC-14B2EA7ABCC8}">
      <dsp:nvSpPr>
        <dsp:cNvPr id="0" name=""/>
        <dsp:cNvSpPr/>
      </dsp:nvSpPr>
      <dsp:spPr>
        <a:xfrm>
          <a:off x="2203588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 </a:t>
          </a:r>
          <a:r>
            <a:rPr lang="en-US" sz="1200" kern="1200" dirty="0" err="1"/>
            <a:t>Inainte</a:t>
          </a:r>
          <a:r>
            <a:rPr lang="en-US" sz="1200" kern="1200" dirty="0"/>
            <a:t> de a </a:t>
          </a:r>
          <a:r>
            <a:rPr lang="en-US" sz="1200" kern="1200" dirty="0" err="1"/>
            <a:t>încerca</a:t>
          </a:r>
          <a:r>
            <a:rPr lang="en-US" sz="1200" kern="1200" dirty="0"/>
            <a:t> </a:t>
          </a:r>
          <a:r>
            <a:rPr lang="en-US" sz="1200" kern="1200" dirty="0" err="1"/>
            <a:t>să</a:t>
          </a:r>
          <a:r>
            <a:rPr lang="en-US" sz="1200" kern="1200" dirty="0"/>
            <a:t> </a:t>
          </a:r>
          <a:r>
            <a:rPr lang="en-US" sz="1200" kern="1200" dirty="0" err="1"/>
            <a:t>cunoştipersoana</a:t>
          </a:r>
          <a:r>
            <a:rPr lang="en-US" sz="1200" kern="1200" dirty="0"/>
            <a:t>, </a:t>
          </a:r>
          <a:r>
            <a:rPr lang="en-US" sz="1200" kern="1200" dirty="0" err="1"/>
            <a:t>cunoaşte-te</a:t>
          </a:r>
          <a:r>
            <a:rPr lang="en-US" sz="1200" kern="1200" dirty="0"/>
            <a:t> </a:t>
          </a:r>
          <a:r>
            <a:rPr lang="en-US" sz="1200" kern="1200" dirty="0" err="1"/>
            <a:t>pe</a:t>
          </a:r>
          <a:r>
            <a:rPr lang="en-US" sz="1200" kern="1200" dirty="0"/>
            <a:t> tine </a:t>
          </a:r>
          <a:r>
            <a:rPr lang="en-US" sz="1200" kern="1200" dirty="0" err="1"/>
            <a:t>insuţi</a:t>
          </a:r>
          <a:r>
            <a:rPr lang="en-US" sz="1200" kern="1200" dirty="0"/>
            <a:t>!</a:t>
          </a:r>
          <a:endParaRPr lang="ro-RO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 </a:t>
          </a:r>
          <a:r>
            <a:rPr lang="en-US" sz="1200" kern="1200" dirty="0"/>
            <a:t> </a:t>
          </a:r>
          <a:r>
            <a:rPr lang="en-US" sz="1200" kern="1200" dirty="0" err="1"/>
            <a:t>învață</a:t>
          </a:r>
          <a:r>
            <a:rPr lang="en-US" sz="1200" kern="1200" dirty="0"/>
            <a:t> </a:t>
          </a:r>
          <a:r>
            <a:rPr lang="en-US" sz="1200" kern="1200" dirty="0" err="1"/>
            <a:t>să</a:t>
          </a:r>
          <a:r>
            <a:rPr lang="en-US" sz="1200" kern="1200" dirty="0"/>
            <a:t> </a:t>
          </a:r>
          <a:r>
            <a:rPr lang="en-US" sz="1200" kern="1200" dirty="0" err="1"/>
            <a:t>priveşte</a:t>
          </a:r>
          <a:r>
            <a:rPr lang="en-US" sz="1200" kern="1200" dirty="0"/>
            <a:t> </a:t>
          </a:r>
          <a:r>
            <a:rPr lang="en-US" sz="1200" kern="1200" dirty="0" err="1"/>
            <a:t>lucrurile</a:t>
          </a:r>
          <a:r>
            <a:rPr lang="en-US" sz="1200" kern="1200" dirty="0"/>
            <a:t> din </a:t>
          </a:r>
          <a:r>
            <a:rPr lang="en-US" sz="1200" kern="1200" dirty="0" err="1"/>
            <a:t>perspectiva</a:t>
          </a:r>
          <a:r>
            <a:rPr lang="en-US" sz="1200" kern="1200" dirty="0"/>
            <a:t> </a:t>
          </a:r>
          <a:r>
            <a:rPr lang="en-US" sz="1200" kern="1200" dirty="0" err="1"/>
            <a:t>persoanei</a:t>
          </a:r>
          <a:r>
            <a:rPr lang="en-US" sz="1200" kern="1200" dirty="0"/>
            <a:t> !</a:t>
          </a:r>
          <a:endParaRPr lang="ro-RO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5. </a:t>
          </a:r>
          <a:r>
            <a:rPr lang="en-US" sz="1200" kern="1200" dirty="0" err="1"/>
            <a:t>Controlează-ţi</a:t>
          </a:r>
          <a:r>
            <a:rPr lang="en-US" sz="1200" kern="1200" dirty="0"/>
            <a:t> </a:t>
          </a:r>
          <a:r>
            <a:rPr lang="en-US" sz="1200" kern="1200" dirty="0" err="1"/>
            <a:t>propriile</a:t>
          </a:r>
          <a:r>
            <a:rPr lang="en-US" sz="1200" kern="1200" dirty="0"/>
            <a:t> </a:t>
          </a:r>
          <a:r>
            <a:rPr lang="en-US" sz="1200" kern="1200" dirty="0" err="1"/>
            <a:t>impulsuri</a:t>
          </a:r>
          <a:r>
            <a:rPr lang="en-US" sz="1200" kern="1200" dirty="0"/>
            <a:t>, </a:t>
          </a:r>
          <a:r>
            <a:rPr lang="en-US" sz="1200" kern="1200" dirty="0" err="1"/>
            <a:t>pentru</a:t>
          </a:r>
          <a:r>
            <a:rPr lang="en-US" sz="1200" kern="1200" dirty="0"/>
            <a:t> a fi apt </a:t>
          </a:r>
          <a:r>
            <a:rPr lang="en-US" sz="1200" kern="1200" dirty="0" err="1"/>
            <a:t>să</a:t>
          </a:r>
          <a:r>
            <a:rPr lang="en-US" sz="1200" kern="1200" dirty="0"/>
            <a:t> </a:t>
          </a:r>
          <a:r>
            <a:rPr lang="en-US" sz="1200" kern="1200" dirty="0" err="1"/>
            <a:t>determini</a:t>
          </a:r>
          <a:r>
            <a:rPr lang="en-US" sz="1200" kern="1200" dirty="0"/>
            <a:t> </a:t>
          </a:r>
          <a:r>
            <a:rPr lang="en-US" sz="1200" kern="1200" dirty="0" err="1"/>
            <a:t>comportament</a:t>
          </a:r>
          <a:r>
            <a:rPr lang="en-US" sz="1200" kern="1200" dirty="0"/>
            <a:t> </a:t>
          </a:r>
          <a:r>
            <a:rPr lang="en-US" sz="1200" kern="1200" dirty="0" err="1"/>
            <a:t>pozitiv</a:t>
          </a:r>
          <a:r>
            <a:rPr lang="en-US" sz="1200" kern="1200" dirty="0"/>
            <a:t> la </a:t>
          </a:r>
          <a:r>
            <a:rPr lang="en-US" sz="1200" kern="1200" dirty="0" err="1"/>
            <a:t>persoană</a:t>
          </a:r>
          <a:r>
            <a:rPr lang="en-US" sz="1400" kern="1200" dirty="0"/>
            <a:t>! 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2203588" y="1824228"/>
        <a:ext cx="2107406" cy="1824228"/>
      </dsp:txXfrm>
    </dsp:sp>
    <dsp:sp modelId="{3701AEC8-2475-4333-8B26-9516CB1D2C91}">
      <dsp:nvSpPr>
        <dsp:cNvPr id="0" name=""/>
        <dsp:cNvSpPr/>
      </dsp:nvSpPr>
      <dsp:spPr>
        <a:xfrm>
          <a:off x="2464996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879E66-D8C1-4456-A944-8F764DC74498}">
      <dsp:nvSpPr>
        <dsp:cNvPr id="0" name=""/>
        <dsp:cNvSpPr/>
      </dsp:nvSpPr>
      <dsp:spPr>
        <a:xfrm>
          <a:off x="4341256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 </a:t>
          </a:r>
          <a:r>
            <a:rPr lang="en-US" sz="1200" kern="1200" dirty="0"/>
            <a:t> </a:t>
          </a:r>
          <a:r>
            <a:rPr lang="en-US" sz="1200" kern="1200" dirty="0" err="1"/>
            <a:t>Lucrează</a:t>
          </a:r>
          <a:r>
            <a:rPr lang="en-US" sz="1200" kern="1200" dirty="0"/>
            <a:t> cu </a:t>
          </a:r>
          <a:r>
            <a:rPr lang="en-US" sz="1200" kern="1200" dirty="0" err="1"/>
            <a:t>propriile</a:t>
          </a:r>
          <a:r>
            <a:rPr lang="en-US" sz="1200" kern="1200" dirty="0"/>
            <a:t> </a:t>
          </a:r>
          <a:r>
            <a:rPr lang="en-US" sz="1200" kern="1200" dirty="0" err="1"/>
            <a:t>emoţii</a:t>
          </a:r>
          <a:r>
            <a:rPr lang="en-US" sz="1200" kern="1200" dirty="0"/>
            <a:t> </a:t>
          </a:r>
          <a:r>
            <a:rPr lang="en-US" sz="1200" kern="1200" dirty="0" err="1"/>
            <a:t>şi</a:t>
          </a:r>
          <a:r>
            <a:rPr lang="en-US" sz="1200" kern="1200" dirty="0"/>
            <a:t> cu </a:t>
          </a:r>
          <a:r>
            <a:rPr lang="en-US" sz="1200" kern="1200" dirty="0" err="1"/>
            <a:t>emoţiile</a:t>
          </a:r>
          <a:r>
            <a:rPr lang="en-US" sz="1200" kern="1200" dirty="0"/>
            <a:t> </a:t>
          </a:r>
          <a:r>
            <a:rPr lang="en-US" sz="1200" kern="1200" dirty="0" err="1"/>
            <a:t>persoanelor</a:t>
          </a:r>
          <a:r>
            <a:rPr lang="en-US" sz="1200" kern="1200" dirty="0"/>
            <a:t> in mod </a:t>
          </a:r>
          <a:r>
            <a:rPr lang="en-US" sz="1200" kern="1200" dirty="0" err="1"/>
            <a:t>inteligent</a:t>
          </a:r>
          <a:r>
            <a:rPr lang="en-US" sz="1200" kern="1200" dirty="0"/>
            <a:t>, </a:t>
          </a:r>
          <a:r>
            <a:rPr lang="en-US" sz="1200" kern="1200" dirty="0" err="1"/>
            <a:t>constructiv</a:t>
          </a:r>
          <a:r>
            <a:rPr lang="en-US" sz="1200" kern="1200" dirty="0"/>
            <a:t>, </a:t>
          </a:r>
          <a:r>
            <a:rPr lang="en-US" sz="1200" kern="1200" dirty="0" err="1"/>
            <a:t>pozitiv</a:t>
          </a:r>
          <a:r>
            <a:rPr lang="en-US" sz="1200" kern="1200" dirty="0"/>
            <a:t> </a:t>
          </a:r>
          <a:r>
            <a:rPr lang="en-US" sz="1200" kern="1200" dirty="0" err="1"/>
            <a:t>şi</a:t>
          </a:r>
          <a:r>
            <a:rPr lang="en-US" sz="1200" kern="1200" dirty="0"/>
            <a:t> </a:t>
          </a:r>
          <a:r>
            <a:rPr lang="en-US" sz="1200" kern="1200" dirty="0" err="1"/>
            <a:t>creativ</a:t>
          </a:r>
          <a:r>
            <a:rPr lang="en-US" sz="1200" kern="1200" dirty="0"/>
            <a:t>, </a:t>
          </a:r>
          <a:r>
            <a:rPr lang="en-US" sz="1200" kern="1200" dirty="0" err="1"/>
            <a:t>respectand</a:t>
          </a:r>
          <a:r>
            <a:rPr lang="en-US" sz="1200" kern="1200" dirty="0"/>
            <a:t> </a:t>
          </a:r>
          <a:r>
            <a:rPr lang="en-US" sz="1200" kern="1200" dirty="0" err="1"/>
            <a:t>realităţile</a:t>
          </a:r>
          <a:r>
            <a:rPr lang="en-US" sz="1200" kern="1200" dirty="0"/>
            <a:t> </a:t>
          </a:r>
          <a:r>
            <a:rPr lang="en-US" sz="1200" kern="1200" dirty="0" err="1"/>
            <a:t>biologice</a:t>
          </a:r>
          <a:r>
            <a:rPr lang="en-US" sz="1200" kern="1200" dirty="0"/>
            <a:t> </a:t>
          </a:r>
          <a:r>
            <a:rPr lang="en-US" sz="1200" kern="1200" dirty="0" err="1"/>
            <a:t>şi</a:t>
          </a:r>
          <a:r>
            <a:rPr lang="en-US" sz="1200" kern="1200" dirty="0"/>
            <a:t> </a:t>
          </a:r>
          <a:r>
            <a:rPr lang="en-US" sz="1200" kern="1200" dirty="0" err="1"/>
            <a:t>rolul</a:t>
          </a:r>
          <a:r>
            <a:rPr lang="en-US" sz="1200" kern="1200" dirty="0"/>
            <a:t> </a:t>
          </a:r>
          <a:r>
            <a:rPr lang="en-US" sz="1200" kern="1200" dirty="0" err="1"/>
            <a:t>sentimentelor</a:t>
          </a:r>
          <a:r>
            <a:rPr lang="en-US" sz="1200" kern="1200" dirty="0"/>
            <a:t> in </a:t>
          </a:r>
          <a:r>
            <a:rPr lang="en-US" sz="1200" kern="1200" dirty="0" err="1"/>
            <a:t>natura</a:t>
          </a:r>
          <a:r>
            <a:rPr lang="en-US" sz="1200" kern="1200" dirty="0"/>
            <a:t> </a:t>
          </a:r>
          <a:r>
            <a:rPr lang="en-US" sz="1200" kern="1200" dirty="0" err="1"/>
            <a:t>omenească</a:t>
          </a:r>
          <a:r>
            <a:rPr lang="en-US" sz="1200" kern="1200" dirty="0"/>
            <a:t>. </a:t>
          </a:r>
          <a:endParaRPr lang="ro-RO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 </a:t>
          </a:r>
          <a:r>
            <a:rPr lang="en-US" sz="1200" kern="1200" dirty="0"/>
            <a:t>Este important </a:t>
          </a:r>
          <a:r>
            <a:rPr lang="en-US" sz="1200" kern="1200" dirty="0" err="1"/>
            <a:t>să</a:t>
          </a:r>
          <a:r>
            <a:rPr lang="en-US" sz="1200" kern="1200" dirty="0"/>
            <a:t> </a:t>
          </a:r>
          <a:r>
            <a:rPr lang="en-US" sz="1200" kern="1200" dirty="0" err="1"/>
            <a:t>dezvoltăm</a:t>
          </a:r>
          <a:r>
            <a:rPr lang="en-US" sz="1200" kern="1200" dirty="0"/>
            <a:t>, </a:t>
          </a:r>
          <a:r>
            <a:rPr lang="en-US" sz="1200" kern="1200" dirty="0" err="1"/>
            <a:t>să</a:t>
          </a:r>
          <a:r>
            <a:rPr lang="en-US" sz="1200" kern="1200" dirty="0"/>
            <a:t> </a:t>
          </a:r>
          <a:r>
            <a:rPr lang="en-US" sz="1200" kern="1200" dirty="0" err="1"/>
            <a:t>incurajăm</a:t>
          </a:r>
          <a:r>
            <a:rPr lang="en-US" sz="1200" kern="1200" dirty="0"/>
            <a:t> </a:t>
          </a:r>
          <a:r>
            <a:rPr lang="en-US" sz="1200" kern="1200" dirty="0" err="1"/>
            <a:t>ce</a:t>
          </a:r>
          <a:r>
            <a:rPr lang="en-US" sz="1200" kern="1200" dirty="0"/>
            <a:t> </a:t>
          </a:r>
          <a:r>
            <a:rPr lang="en-US" sz="1200" kern="1200" dirty="0" err="1"/>
            <a:t>arepersoana</a:t>
          </a:r>
          <a:r>
            <a:rPr lang="en-US" sz="1200" kern="1200" dirty="0"/>
            <a:t>, </a:t>
          </a:r>
          <a:r>
            <a:rPr lang="en-US" sz="1200" kern="1200" dirty="0" err="1"/>
            <a:t>şi</a:t>
          </a:r>
          <a:r>
            <a:rPr lang="en-US" sz="1200" kern="1200" dirty="0"/>
            <a:t> </a:t>
          </a:r>
          <a:r>
            <a:rPr lang="en-US" sz="1200" kern="1200" dirty="0" err="1"/>
            <a:t>să</a:t>
          </a:r>
          <a:r>
            <a:rPr lang="en-US" sz="1200" kern="1200" dirty="0"/>
            <a:t> nu </a:t>
          </a:r>
          <a:r>
            <a:rPr lang="en-US" sz="1200" kern="1200" dirty="0" err="1"/>
            <a:t>punem</a:t>
          </a:r>
          <a:r>
            <a:rPr lang="en-US" sz="1200" kern="1200" dirty="0"/>
            <a:t> accent </a:t>
          </a:r>
          <a:r>
            <a:rPr lang="en-US" sz="1200" kern="1200" dirty="0" err="1"/>
            <a:t>pe</a:t>
          </a:r>
          <a:r>
            <a:rPr lang="en-US" sz="1200" kern="1200" dirty="0"/>
            <a:t> </a:t>
          </a:r>
          <a:r>
            <a:rPr lang="en-US" sz="1200" kern="1200" dirty="0" err="1"/>
            <a:t>ce-i</a:t>
          </a:r>
          <a:r>
            <a:rPr lang="en-US" sz="1200" kern="1200" dirty="0"/>
            <a:t> </a:t>
          </a:r>
          <a:r>
            <a:rPr lang="en-US" sz="1200" kern="1200" dirty="0" err="1"/>
            <a:t>lipseşte</a:t>
          </a:r>
          <a:r>
            <a:rPr lang="en-US" sz="1200" kern="1200" dirty="0"/>
            <a:t>.</a:t>
          </a:r>
        </a:p>
      </dsp:txBody>
      <dsp:txXfrm>
        <a:off x="4341256" y="1824228"/>
        <a:ext cx="2107406" cy="1824228"/>
      </dsp:txXfrm>
    </dsp:sp>
    <dsp:sp modelId="{8B60D6A9-446F-47A9-9534-05F8CF82C94C}">
      <dsp:nvSpPr>
        <dsp:cNvPr id="0" name=""/>
        <dsp:cNvSpPr/>
      </dsp:nvSpPr>
      <dsp:spPr>
        <a:xfrm>
          <a:off x="4635624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A867C-1310-424F-93A6-8236C0008F63}">
      <dsp:nvSpPr>
        <dsp:cNvPr id="0" name=""/>
        <dsp:cNvSpPr/>
      </dsp:nvSpPr>
      <dsp:spPr>
        <a:xfrm>
          <a:off x="6511885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</a:t>
          </a:r>
          <a:r>
            <a:rPr lang="en-US" sz="1200" kern="1200" dirty="0"/>
            <a:t> Pune-</a:t>
          </a:r>
          <a:r>
            <a:rPr lang="en-US" sz="1200" kern="1200" dirty="0" err="1"/>
            <a:t>ţi</a:t>
          </a:r>
          <a:r>
            <a:rPr lang="en-US" sz="1200" kern="1200" dirty="0"/>
            <a:t> accent </a:t>
          </a:r>
          <a:r>
            <a:rPr lang="en-US" sz="1200" kern="1200" dirty="0" err="1"/>
            <a:t>pe</a:t>
          </a:r>
          <a:r>
            <a:rPr lang="en-US" sz="1200" kern="1200" dirty="0"/>
            <a:t> </a:t>
          </a:r>
          <a:r>
            <a:rPr lang="en-US" sz="1200" kern="1200" dirty="0" err="1"/>
            <a:t>calităţile</a:t>
          </a:r>
          <a:r>
            <a:rPr lang="en-US" sz="1200" kern="1200" dirty="0"/>
            <a:t>, </a:t>
          </a:r>
          <a:r>
            <a:rPr lang="en-US" sz="1200" kern="1200" dirty="0" err="1"/>
            <a:t>abilităţile</a:t>
          </a:r>
          <a:r>
            <a:rPr lang="en-US" sz="1200" kern="1200" dirty="0"/>
            <a:t> sale </a:t>
          </a:r>
          <a:r>
            <a:rPr lang="en-US" sz="1200" kern="1200" dirty="0" err="1"/>
            <a:t>şi</a:t>
          </a:r>
          <a:r>
            <a:rPr lang="en-US" sz="1200" kern="1200" dirty="0"/>
            <a:t> </a:t>
          </a:r>
          <a:r>
            <a:rPr lang="en-US" sz="1200" kern="1200" dirty="0" err="1"/>
            <a:t>mai</a:t>
          </a:r>
          <a:r>
            <a:rPr lang="en-US" sz="1200" kern="1200" dirty="0"/>
            <a:t> </a:t>
          </a:r>
          <a:r>
            <a:rPr lang="en-US" sz="1200" kern="1200" dirty="0" err="1"/>
            <a:t>puţin</a:t>
          </a:r>
          <a:r>
            <a:rPr lang="en-US" sz="1200" kern="1200" dirty="0"/>
            <a:t> </a:t>
          </a:r>
          <a:r>
            <a:rPr lang="en-US" sz="1200" kern="1200" dirty="0" err="1"/>
            <a:t>pe</a:t>
          </a:r>
          <a:r>
            <a:rPr lang="en-US" sz="1200" kern="1200" dirty="0"/>
            <a:t> </a:t>
          </a:r>
          <a:r>
            <a:rPr lang="en-US" sz="1200" kern="1200" dirty="0" err="1"/>
            <a:t>defecte</a:t>
          </a:r>
          <a:r>
            <a:rPr lang="en-US" sz="1200" kern="1200" dirty="0"/>
            <a:t>, </a:t>
          </a:r>
          <a:r>
            <a:rPr lang="en-US" sz="1200" kern="1200" dirty="0" err="1"/>
            <a:t>lipsuri</a:t>
          </a:r>
          <a:r>
            <a:rPr lang="en-US" sz="1200" kern="1200" dirty="0"/>
            <a:t>.</a:t>
          </a:r>
          <a:endParaRPr lang="ro-RO" sz="12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 </a:t>
          </a:r>
          <a:r>
            <a:rPr lang="en-US" sz="1200" kern="1200" dirty="0"/>
            <a:t> </a:t>
          </a:r>
          <a:r>
            <a:rPr lang="en-US" sz="1200" kern="1200" dirty="0" err="1"/>
            <a:t>Fii</a:t>
          </a:r>
          <a:r>
            <a:rPr lang="en-US" sz="1200" kern="1200" dirty="0"/>
            <a:t> </a:t>
          </a:r>
          <a:r>
            <a:rPr lang="en-US" sz="1200" kern="1200" dirty="0" err="1"/>
            <a:t>generos</a:t>
          </a:r>
          <a:r>
            <a:rPr lang="en-US" sz="1200" kern="1200" dirty="0"/>
            <a:t> cu </a:t>
          </a:r>
          <a:r>
            <a:rPr lang="en-US" sz="1200" kern="1200" dirty="0" err="1"/>
            <a:t>aprecierile</a:t>
          </a:r>
          <a:r>
            <a:rPr lang="en-US" sz="1200" kern="1200" dirty="0"/>
            <a:t>, </a:t>
          </a:r>
          <a:r>
            <a:rPr lang="en-US" sz="1200" kern="1200" dirty="0" err="1"/>
            <a:t>incurajările</a:t>
          </a:r>
          <a:r>
            <a:rPr lang="en-US" sz="1200" kern="1200" dirty="0"/>
            <a:t> </a:t>
          </a:r>
          <a:r>
            <a:rPr lang="en-US" sz="1200" kern="1200" dirty="0" err="1"/>
            <a:t>şi</a:t>
          </a:r>
          <a:r>
            <a:rPr lang="en-US" sz="1200" kern="1200" dirty="0"/>
            <a:t> „</a:t>
          </a:r>
          <a:r>
            <a:rPr lang="en-US" sz="1200" kern="1200" dirty="0" err="1"/>
            <a:t>zgarcit</a:t>
          </a:r>
          <a:r>
            <a:rPr lang="en-US" sz="1200" kern="1200" dirty="0"/>
            <a:t>” cu </a:t>
          </a:r>
          <a:r>
            <a:rPr lang="en-US" sz="1200" kern="1200" dirty="0" err="1"/>
            <a:t>critica</a:t>
          </a:r>
          <a:r>
            <a:rPr lang="en-US" sz="1200" kern="1200" dirty="0"/>
            <a:t>! .</a:t>
          </a:r>
        </a:p>
      </dsp:txBody>
      <dsp:txXfrm>
        <a:off x="6511885" y="1824228"/>
        <a:ext cx="2107406" cy="1824228"/>
      </dsp:txXfrm>
    </dsp:sp>
    <dsp:sp modelId="{328021B9-FEDE-4951-80BD-4F28965BC17C}">
      <dsp:nvSpPr>
        <dsp:cNvPr id="0" name=""/>
        <dsp:cNvSpPr/>
      </dsp:nvSpPr>
      <dsp:spPr>
        <a:xfrm>
          <a:off x="6806253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E374A9-03F3-4F7F-BF1E-226E8D635578}">
      <dsp:nvSpPr>
        <dsp:cNvPr id="0" name=""/>
        <dsp:cNvSpPr/>
      </dsp:nvSpPr>
      <dsp:spPr>
        <a:xfrm>
          <a:off x="8682513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/>
            <a:t>-  </a:t>
          </a:r>
          <a:r>
            <a:rPr lang="en-US" sz="1200" kern="1200" dirty="0"/>
            <a:t>Nu </a:t>
          </a:r>
          <a:r>
            <a:rPr lang="en-US" sz="1200" kern="1200" dirty="0" err="1"/>
            <a:t>uita</a:t>
          </a:r>
          <a:r>
            <a:rPr lang="en-US" sz="1200" kern="1200" dirty="0"/>
            <a:t> </a:t>
          </a:r>
          <a:r>
            <a:rPr lang="en-US" sz="1200" kern="1200" dirty="0" err="1"/>
            <a:t>perioadele</a:t>
          </a:r>
          <a:r>
            <a:rPr lang="en-US" sz="1200" kern="1200" dirty="0"/>
            <a:t> de </a:t>
          </a:r>
          <a:r>
            <a:rPr lang="en-US" sz="1200" kern="1200" dirty="0" err="1"/>
            <a:t>dezvoltare</a:t>
          </a:r>
          <a:r>
            <a:rPr lang="en-US" sz="1200" kern="1200" dirty="0"/>
            <a:t> </a:t>
          </a:r>
          <a:r>
            <a:rPr lang="en-US" sz="1200" kern="1200" dirty="0" err="1"/>
            <a:t>persoanlă</a:t>
          </a:r>
          <a:r>
            <a:rPr lang="en-US" sz="1200" kern="1200" dirty="0"/>
            <a:t> </a:t>
          </a:r>
          <a:r>
            <a:rPr lang="en-US" sz="1200" kern="1200" dirty="0" err="1"/>
            <a:t>începînd</a:t>
          </a:r>
          <a:r>
            <a:rPr lang="en-US" sz="1200" kern="1200" dirty="0"/>
            <a:t> </a:t>
          </a:r>
          <a:r>
            <a:rPr lang="en-US" sz="1200" kern="1200" dirty="0" err="1"/>
            <a:t>inclusiv</a:t>
          </a:r>
          <a:r>
            <a:rPr lang="en-US" sz="1200" kern="1200" dirty="0"/>
            <a:t> cu </a:t>
          </a:r>
          <a:r>
            <a:rPr lang="en-US" sz="1200" kern="1200" dirty="0" err="1"/>
            <a:t>vîrsta</a:t>
          </a:r>
          <a:r>
            <a:rPr lang="en-US" sz="1200" kern="1200" dirty="0"/>
            <a:t> </a:t>
          </a:r>
          <a:r>
            <a:rPr lang="en-US" sz="1200" kern="1200" dirty="0" err="1"/>
            <a:t>fragedă</a:t>
          </a:r>
          <a:r>
            <a:rPr lang="en-US" sz="1200" kern="1200" dirty="0"/>
            <a:t> a </a:t>
          </a:r>
          <a:r>
            <a:rPr lang="en-US" sz="1200" kern="1200" dirty="0" err="1"/>
            <a:t>copilăriei</a:t>
          </a:r>
          <a:r>
            <a:rPr lang="en-US" sz="1200" kern="1200" dirty="0"/>
            <a:t> , </a:t>
          </a:r>
          <a:r>
            <a:rPr lang="en-US" sz="1200" kern="1200" dirty="0" err="1"/>
            <a:t>ştii</a:t>
          </a:r>
          <a:r>
            <a:rPr lang="en-US" sz="1200" kern="1200" dirty="0"/>
            <a:t> </a:t>
          </a:r>
          <a:r>
            <a:rPr lang="en-US" sz="1200" kern="1200" dirty="0" err="1"/>
            <a:t>deja</a:t>
          </a:r>
          <a:r>
            <a:rPr lang="en-US" sz="1200" kern="1200" dirty="0"/>
            <a:t> cum </a:t>
          </a:r>
          <a:r>
            <a:rPr lang="en-US" sz="1200" kern="1200" dirty="0" err="1"/>
            <a:t>este</a:t>
          </a:r>
          <a:r>
            <a:rPr lang="en-US" sz="1200" kern="1200" dirty="0"/>
            <a:t>,  </a:t>
          </a:r>
          <a:r>
            <a:rPr lang="en-US" sz="1200" kern="1200" dirty="0" err="1"/>
            <a:t>poţi</a:t>
          </a:r>
          <a:r>
            <a:rPr lang="en-US" sz="1200" kern="1200" dirty="0"/>
            <a:t> </a:t>
          </a:r>
          <a:r>
            <a:rPr lang="en-US" sz="1200" kern="1200" dirty="0" err="1"/>
            <a:t>inţelege</a:t>
          </a:r>
          <a:r>
            <a:rPr lang="en-US" sz="1200" kern="1200" dirty="0"/>
            <a:t> </a:t>
          </a:r>
          <a:r>
            <a:rPr lang="en-US" sz="1200" kern="1200" dirty="0" err="1"/>
            <a:t>mai</a:t>
          </a:r>
          <a:r>
            <a:rPr lang="en-US" sz="1200" kern="1200" dirty="0"/>
            <a:t> bine persoana </a:t>
          </a:r>
          <a:r>
            <a:rPr lang="en-US" sz="1200" kern="1200" dirty="0" err="1"/>
            <a:t>prin</a:t>
          </a:r>
          <a:r>
            <a:rPr lang="en-US" sz="1200" kern="1200" dirty="0"/>
            <a:t> </a:t>
          </a:r>
          <a:r>
            <a:rPr lang="en-US" sz="1200" kern="1200" dirty="0" err="1"/>
            <a:t>această</a:t>
          </a:r>
          <a:r>
            <a:rPr lang="en-US" sz="1200" kern="1200" dirty="0"/>
            <a:t> </a:t>
          </a:r>
          <a:r>
            <a:rPr lang="en-US" sz="1200" kern="1200" dirty="0" err="1"/>
            <a:t>experienţă</a:t>
          </a:r>
          <a:r>
            <a:rPr lang="en-US" sz="1200" kern="1200" dirty="0"/>
            <a:t>; </a:t>
          </a:r>
          <a:r>
            <a:rPr lang="en-US" sz="1200" kern="1200" dirty="0" err="1"/>
            <a:t>ea</a:t>
          </a:r>
          <a:r>
            <a:rPr lang="en-US" sz="1200" kern="1200" dirty="0"/>
            <a:t> nu a </a:t>
          </a:r>
          <a:r>
            <a:rPr lang="en-US" sz="1200" kern="1200" dirty="0" err="1"/>
            <a:t>fost</a:t>
          </a:r>
          <a:r>
            <a:rPr lang="en-US" sz="1200" kern="1200" dirty="0"/>
            <a:t> adult, nu </a:t>
          </a:r>
          <a:r>
            <a:rPr lang="en-US" sz="1200" kern="1200" dirty="0" err="1"/>
            <a:t>poate</a:t>
          </a:r>
          <a:r>
            <a:rPr lang="en-US" sz="1200" kern="1200" dirty="0"/>
            <a:t> </a:t>
          </a:r>
          <a:r>
            <a:rPr lang="en-US" sz="1200" kern="1200" dirty="0" err="1"/>
            <a:t>să</a:t>
          </a:r>
          <a:r>
            <a:rPr lang="en-US" sz="1200" kern="1200" dirty="0"/>
            <a:t> </a:t>
          </a:r>
          <a:r>
            <a:rPr lang="en-US" sz="1200" kern="1200" dirty="0" err="1"/>
            <a:t>te</a:t>
          </a:r>
          <a:r>
            <a:rPr lang="en-US" sz="1200" kern="1200" dirty="0"/>
            <a:t> </a:t>
          </a:r>
          <a:r>
            <a:rPr lang="en-US" sz="1200" kern="1200" dirty="0" err="1"/>
            <a:t>inţeleagă</a:t>
          </a:r>
          <a:r>
            <a:rPr lang="en-US" sz="1200" kern="1200" dirty="0"/>
            <a:t> bine; </a:t>
          </a:r>
          <a:r>
            <a:rPr lang="en-US" sz="1200" kern="1200" dirty="0" err="1"/>
            <a:t>aşadar</a:t>
          </a:r>
          <a:r>
            <a:rPr lang="en-US" sz="1200" kern="1200" dirty="0"/>
            <a:t> </a:t>
          </a:r>
          <a:r>
            <a:rPr lang="en-US" sz="1200" kern="1200" dirty="0" err="1"/>
            <a:t>fii</a:t>
          </a:r>
          <a:r>
            <a:rPr lang="en-US" sz="1200" kern="1200" dirty="0"/>
            <a:t> </a:t>
          </a:r>
          <a:r>
            <a:rPr lang="en-US" sz="1200" kern="1200" dirty="0" err="1"/>
            <a:t>mai</a:t>
          </a:r>
          <a:r>
            <a:rPr lang="en-US" sz="1200" kern="1200" dirty="0"/>
            <a:t> </a:t>
          </a:r>
          <a:r>
            <a:rPr lang="en-US" sz="1200" kern="1200" dirty="0" err="1"/>
            <a:t>empatic</a:t>
          </a:r>
          <a:r>
            <a:rPr lang="en-US" sz="1200" kern="1200" dirty="0"/>
            <a:t>, </a:t>
          </a:r>
          <a:r>
            <a:rPr lang="en-US" sz="1200" kern="1200" dirty="0" err="1"/>
            <a:t>ingăduitor</a:t>
          </a:r>
          <a:r>
            <a:rPr lang="en-US" sz="1200" kern="1200" dirty="0"/>
            <a:t> cu persoana. </a:t>
          </a:r>
          <a:r>
            <a:rPr lang="en-US" sz="1200" kern="1200" dirty="0" err="1"/>
            <a:t>Fii</a:t>
          </a:r>
          <a:r>
            <a:rPr lang="en-US" sz="1200" kern="1200" dirty="0"/>
            <a:t> un model </a:t>
          </a:r>
          <a:r>
            <a:rPr lang="en-US" sz="1200" kern="1200" dirty="0" err="1"/>
            <a:t>pentru</a:t>
          </a:r>
          <a:r>
            <a:rPr lang="en-US" sz="1200" kern="1200" dirty="0"/>
            <a:t> </a:t>
          </a:r>
          <a:r>
            <a:rPr lang="en-US" sz="1200" kern="1200" dirty="0" err="1"/>
            <a:t>persoană</a:t>
          </a:r>
          <a:r>
            <a:rPr lang="en-US" sz="1200" kern="1200" dirty="0"/>
            <a:t>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.</a:t>
          </a:r>
        </a:p>
      </dsp:txBody>
      <dsp:txXfrm>
        <a:off x="8682513" y="1824228"/>
        <a:ext cx="2107406" cy="1824228"/>
      </dsp:txXfrm>
    </dsp:sp>
    <dsp:sp modelId="{7AF91432-D522-41D6-AC0A-F462A99A40F5}">
      <dsp:nvSpPr>
        <dsp:cNvPr id="0" name=""/>
        <dsp:cNvSpPr/>
      </dsp:nvSpPr>
      <dsp:spPr>
        <a:xfrm>
          <a:off x="8976881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BC3509-AFA5-4101-A79C-90BFE21CC4F7}">
      <dsp:nvSpPr>
        <dsp:cNvPr id="0" name=""/>
        <dsp:cNvSpPr/>
      </dsp:nvSpPr>
      <dsp:spPr>
        <a:xfrm>
          <a:off x="431596" y="3648456"/>
          <a:ext cx="9926726" cy="684085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10A7A-6D0C-413B-9985-9108DFFC55A0}">
      <dsp:nvSpPr>
        <dsp:cNvPr id="0" name=""/>
        <dsp:cNvSpPr/>
      </dsp:nvSpPr>
      <dsp:spPr>
        <a:xfrm>
          <a:off x="0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</a:t>
          </a:r>
          <a:r>
            <a:rPr lang="en-US" sz="1400" kern="1200" dirty="0" err="1"/>
            <a:t>Transformă</a:t>
          </a:r>
          <a:r>
            <a:rPr lang="en-US" sz="1400" kern="1200" dirty="0"/>
            <a:t> </a:t>
          </a:r>
          <a:r>
            <a:rPr lang="en-US" sz="1400" kern="1200" dirty="0" err="1"/>
            <a:t>comunicarea</a:t>
          </a:r>
          <a:r>
            <a:rPr lang="en-US" sz="1400" kern="1200" dirty="0"/>
            <a:t>/</a:t>
          </a:r>
          <a:r>
            <a:rPr lang="en-US" sz="1400" kern="1200" dirty="0" err="1"/>
            <a:t>interacţiunea</a:t>
          </a:r>
          <a:r>
            <a:rPr lang="en-US" sz="1400" kern="1200" dirty="0"/>
            <a:t> cu persoana in </a:t>
          </a:r>
          <a:r>
            <a:rPr lang="en-US" sz="1400" kern="1200" dirty="0" err="1"/>
            <a:t>activitate</a:t>
          </a:r>
          <a:r>
            <a:rPr lang="en-US" sz="1400" kern="1200" dirty="0"/>
            <a:t>  </a:t>
          </a:r>
          <a:r>
            <a:rPr lang="en-US" sz="1400" kern="1200" dirty="0" err="1"/>
            <a:t>şi</a:t>
          </a:r>
          <a:r>
            <a:rPr lang="en-US" sz="1400" kern="1200" dirty="0"/>
            <a:t> </a:t>
          </a:r>
          <a:r>
            <a:rPr lang="en-US" sz="1400" kern="1200" dirty="0" err="1"/>
            <a:t>va</a:t>
          </a:r>
          <a:r>
            <a:rPr lang="en-US" sz="1400" kern="1200" dirty="0"/>
            <a:t> fi </a:t>
          </a:r>
          <a:r>
            <a:rPr lang="en-US" sz="1400" kern="1200" dirty="0" err="1"/>
            <a:t>mai</a:t>
          </a:r>
          <a:r>
            <a:rPr lang="en-US" sz="1400" kern="1200" dirty="0"/>
            <a:t> </a:t>
          </a:r>
          <a:r>
            <a:rPr lang="en-US" sz="1400" kern="1200" dirty="0" err="1"/>
            <a:t>uşor</a:t>
          </a:r>
          <a:r>
            <a:rPr lang="en-US" sz="1400" kern="1200" dirty="0"/>
            <a:t>! 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</a:t>
          </a:r>
          <a:r>
            <a:rPr lang="en-US" sz="1400" kern="1200" dirty="0" err="1"/>
            <a:t>Stimulează-i</a:t>
          </a:r>
          <a:r>
            <a:rPr lang="en-US" sz="1400" kern="1200" dirty="0"/>
            <a:t> </a:t>
          </a:r>
          <a:r>
            <a:rPr lang="en-US" sz="1400" kern="1200" dirty="0" err="1"/>
            <a:t>imaginea</a:t>
          </a:r>
          <a:r>
            <a:rPr lang="en-US" sz="1400" kern="1200" dirty="0"/>
            <a:t> </a:t>
          </a:r>
          <a:r>
            <a:rPr lang="en-US" sz="1400" kern="1200" dirty="0" err="1"/>
            <a:t>pozitivă</a:t>
          </a:r>
          <a:r>
            <a:rPr lang="en-US" sz="1400" kern="1200" dirty="0"/>
            <a:t> de sine </a:t>
          </a:r>
          <a:r>
            <a:rPr lang="en-US" sz="1400" kern="1200" dirty="0" err="1"/>
            <a:t>şi</a:t>
          </a:r>
          <a:r>
            <a:rPr lang="en-US" sz="1400" kern="1200" dirty="0"/>
            <a:t> </a:t>
          </a:r>
          <a:r>
            <a:rPr lang="en-US" sz="1400" kern="1200" dirty="0" err="1"/>
            <a:t>autoaprecierea</a:t>
          </a:r>
          <a:r>
            <a:rPr lang="en-US" sz="1400" kern="1200" dirty="0"/>
            <a:t>. </a:t>
          </a:r>
          <a:endParaRPr lang="ro-RO" sz="1400" kern="1200" dirty="0"/>
        </a:p>
      </dsp:txBody>
      <dsp:txXfrm>
        <a:off x="0" y="1824228"/>
        <a:ext cx="2107406" cy="1824228"/>
      </dsp:txXfrm>
    </dsp:sp>
    <dsp:sp modelId="{7B28AE59-464B-4260-BCD9-53C5D3FAD202}">
      <dsp:nvSpPr>
        <dsp:cNvPr id="0" name=""/>
        <dsp:cNvSpPr/>
      </dsp:nvSpPr>
      <dsp:spPr>
        <a:xfrm>
          <a:off x="294368" y="273634"/>
          <a:ext cx="1518670" cy="151867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0F8787-855F-44EF-97FC-14B2EA7ABCC8}">
      <dsp:nvSpPr>
        <dsp:cNvPr id="0" name=""/>
        <dsp:cNvSpPr/>
      </dsp:nvSpPr>
      <dsp:spPr>
        <a:xfrm>
          <a:off x="2030591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 </a:t>
          </a:r>
          <a:r>
            <a:rPr lang="en-US" sz="1400" kern="1200" dirty="0" err="1"/>
            <a:t>Stilul</a:t>
          </a:r>
          <a:r>
            <a:rPr lang="en-US" sz="1400" kern="1200" dirty="0"/>
            <a:t> de </a:t>
          </a:r>
          <a:r>
            <a:rPr lang="en-US" sz="1400" kern="1200" dirty="0" err="1"/>
            <a:t>comunicare</a:t>
          </a:r>
          <a:r>
            <a:rPr lang="en-US" sz="1400" kern="1200" dirty="0"/>
            <a:t> cu persoana  </a:t>
          </a:r>
          <a:r>
            <a:rPr lang="en-US" sz="1400" kern="1200" dirty="0" err="1"/>
            <a:t>este</a:t>
          </a:r>
          <a:r>
            <a:rPr lang="en-US" sz="1400" kern="1200" dirty="0"/>
            <a:t> important </a:t>
          </a:r>
          <a:r>
            <a:rPr lang="en-US" sz="1400" kern="1200" dirty="0" err="1"/>
            <a:t>şi</a:t>
          </a:r>
          <a:r>
            <a:rPr lang="en-US" sz="1400" kern="1200" dirty="0"/>
            <a:t> </a:t>
          </a:r>
          <a:r>
            <a:rPr lang="en-US" sz="1400" kern="1200" dirty="0" err="1"/>
            <a:t>trebuie</a:t>
          </a:r>
          <a:r>
            <a:rPr lang="en-US" sz="1400" kern="1200" dirty="0"/>
            <a:t> </a:t>
          </a:r>
          <a:r>
            <a:rPr lang="en-US" sz="1400" kern="1200" dirty="0" err="1"/>
            <a:t>respectat</a:t>
          </a:r>
          <a:r>
            <a:rPr lang="en-US" sz="1400" kern="1200" dirty="0"/>
            <a:t>.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</a:t>
          </a:r>
          <a:r>
            <a:rPr lang="en-US" sz="1400" kern="1200" dirty="0"/>
            <a:t>Persoana  din </a:t>
          </a:r>
          <a:r>
            <a:rPr lang="en-US" sz="1400" kern="1200" dirty="0" err="1"/>
            <a:t>asistență</a:t>
          </a:r>
          <a:r>
            <a:rPr lang="en-US" sz="1400" kern="1200" dirty="0"/>
            <a:t>  </a:t>
          </a:r>
          <a:r>
            <a:rPr lang="en-US" sz="1400" kern="1200" dirty="0" err="1"/>
            <a:t>în</a:t>
          </a:r>
          <a:r>
            <a:rPr lang="en-US" sz="1400" kern="1200" dirty="0"/>
            <a:t> </a:t>
          </a:r>
          <a:r>
            <a:rPr lang="en-US" sz="1400" kern="1200" dirty="0" err="1"/>
            <a:t>domeniul</a:t>
          </a:r>
          <a:r>
            <a:rPr lang="en-US" sz="1400" kern="1200" dirty="0"/>
            <a:t> </a:t>
          </a:r>
          <a:r>
            <a:rPr lang="en-US" sz="1400" kern="1200" dirty="0" err="1"/>
            <a:t>îngrijirii</a:t>
          </a:r>
          <a:r>
            <a:rPr lang="en-US" sz="1400" kern="1200" dirty="0"/>
            <a:t>  </a:t>
          </a:r>
          <a:r>
            <a:rPr lang="en-US" sz="1400" kern="1200" dirty="0" err="1"/>
            <a:t>trebuie</a:t>
          </a:r>
          <a:r>
            <a:rPr lang="en-US" sz="1400" kern="1200" dirty="0"/>
            <a:t> </a:t>
          </a:r>
          <a:r>
            <a:rPr lang="en-US" sz="1400" kern="1200" dirty="0" err="1"/>
            <a:t>să</a:t>
          </a:r>
          <a:r>
            <a:rPr lang="en-US" sz="1400" kern="1200" dirty="0"/>
            <a:t> fie </a:t>
          </a:r>
          <a:r>
            <a:rPr lang="en-US" sz="1400" kern="1200" dirty="0" err="1"/>
            <a:t>dispus</a:t>
          </a:r>
          <a:r>
            <a:rPr lang="en-US" sz="1400" kern="1200" dirty="0"/>
            <a:t> </a:t>
          </a:r>
          <a:r>
            <a:rPr lang="en-US" sz="1400" kern="1200" dirty="0" err="1"/>
            <a:t>să</a:t>
          </a:r>
          <a:r>
            <a:rPr lang="en-US" sz="1400" kern="1200" dirty="0"/>
            <a:t> </a:t>
          </a:r>
          <a:r>
            <a:rPr lang="en-US" sz="1400" kern="1200" dirty="0" err="1"/>
            <a:t>depună</a:t>
          </a:r>
          <a:r>
            <a:rPr lang="en-US" sz="1400" kern="1200" dirty="0"/>
            <a:t> </a:t>
          </a:r>
          <a:r>
            <a:rPr lang="en-US" sz="1400" kern="1200" dirty="0" err="1"/>
            <a:t>efort</a:t>
          </a:r>
          <a:r>
            <a:rPr lang="en-US" sz="1400" kern="1200" dirty="0"/>
            <a:t>.  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2030591" y="1824228"/>
        <a:ext cx="2107406" cy="1824228"/>
      </dsp:txXfrm>
    </dsp:sp>
    <dsp:sp modelId="{3701AEC8-2475-4333-8B26-9516CB1D2C91}">
      <dsp:nvSpPr>
        <dsp:cNvPr id="0" name=""/>
        <dsp:cNvSpPr/>
      </dsp:nvSpPr>
      <dsp:spPr>
        <a:xfrm>
          <a:off x="2464996" y="273634"/>
          <a:ext cx="1518670" cy="151867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879E66-D8C1-4456-A944-8F764DC74498}">
      <dsp:nvSpPr>
        <dsp:cNvPr id="0" name=""/>
        <dsp:cNvSpPr/>
      </dsp:nvSpPr>
      <dsp:spPr>
        <a:xfrm>
          <a:off x="4341256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</a:t>
          </a:r>
          <a:r>
            <a:rPr lang="en-US" sz="1400" kern="1200" dirty="0" err="1"/>
            <a:t>Lasă-i</a:t>
          </a:r>
          <a:r>
            <a:rPr lang="en-US" sz="1400" kern="1200" dirty="0"/>
            <a:t>  </a:t>
          </a:r>
          <a:r>
            <a:rPr lang="en-US" sz="1400" kern="1200" dirty="0" err="1"/>
            <a:t>persoanei</a:t>
          </a:r>
          <a:r>
            <a:rPr lang="en-US" sz="1400" kern="1200" dirty="0"/>
            <a:t>  </a:t>
          </a:r>
          <a:r>
            <a:rPr lang="en-US" sz="1400" kern="1200" dirty="0" err="1"/>
            <a:t>libertatea</a:t>
          </a:r>
          <a:r>
            <a:rPr lang="en-US" sz="1400" kern="1200" dirty="0"/>
            <a:t> de a </a:t>
          </a:r>
          <a:r>
            <a:rPr lang="en-US" sz="1400" kern="1200" dirty="0" err="1"/>
            <a:t>lua</a:t>
          </a:r>
          <a:r>
            <a:rPr lang="en-US" sz="1400" kern="1200" dirty="0"/>
            <a:t> </a:t>
          </a:r>
          <a:r>
            <a:rPr lang="en-US" sz="1400" kern="1200" dirty="0" err="1"/>
            <a:t>deciziile</a:t>
          </a:r>
          <a:r>
            <a:rPr lang="en-US" sz="1400" kern="1200" dirty="0"/>
            <a:t>  cu </a:t>
          </a:r>
          <a:r>
            <a:rPr lang="en-US" sz="1400" kern="1200" dirty="0" err="1"/>
            <a:t>referinţă</a:t>
          </a:r>
          <a:r>
            <a:rPr lang="en-US" sz="1400" kern="1200" dirty="0"/>
            <a:t> la </a:t>
          </a:r>
          <a:r>
            <a:rPr lang="en-US" sz="1400" kern="1200" dirty="0" err="1"/>
            <a:t>interacţiunea</a:t>
          </a:r>
          <a:r>
            <a:rPr lang="en-US" sz="1400" kern="1200" dirty="0"/>
            <a:t> cu </a:t>
          </a:r>
          <a:r>
            <a:rPr lang="en-US" sz="1400" kern="1200" dirty="0" err="1"/>
            <a:t>adultul</a:t>
          </a:r>
          <a:r>
            <a:rPr lang="en-US" sz="1400" kern="1200" dirty="0"/>
            <a:t>. </a:t>
          </a:r>
          <a:endParaRPr lang="ro-RO" sz="14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</a:t>
          </a:r>
          <a:r>
            <a:rPr lang="en-US" sz="1400" kern="1200" dirty="0" err="1"/>
            <a:t>Fii</a:t>
          </a:r>
          <a:r>
            <a:rPr lang="en-US" sz="1400" kern="1200" dirty="0"/>
            <a:t> </a:t>
          </a:r>
          <a:r>
            <a:rPr lang="en-US" sz="1400" kern="1200" dirty="0" err="1"/>
            <a:t>alături</a:t>
          </a:r>
          <a:r>
            <a:rPr lang="en-US" sz="1400" kern="1200" dirty="0"/>
            <a:t> </a:t>
          </a:r>
          <a:r>
            <a:rPr lang="en-US" sz="1400" kern="1200" dirty="0" err="1"/>
            <a:t>depersoană</a:t>
          </a:r>
          <a:r>
            <a:rPr lang="en-US" sz="1400" kern="1200" dirty="0"/>
            <a:t>, </a:t>
          </a:r>
          <a:r>
            <a:rPr lang="en-US" sz="1400" kern="1200" dirty="0" err="1"/>
            <a:t>indiferent</a:t>
          </a:r>
          <a:r>
            <a:rPr lang="en-US" sz="1400" kern="1200" dirty="0"/>
            <a:t> </a:t>
          </a:r>
          <a:r>
            <a:rPr lang="en-US" sz="1400" kern="1200" dirty="0" err="1"/>
            <a:t>dacă</a:t>
          </a:r>
          <a:r>
            <a:rPr lang="en-US" sz="1400" kern="1200" dirty="0"/>
            <a:t> are un </a:t>
          </a:r>
          <a:r>
            <a:rPr lang="en-US" sz="1400" kern="1200" dirty="0" err="1"/>
            <a:t>eşec</a:t>
          </a:r>
          <a:r>
            <a:rPr lang="en-US" sz="1400" kern="1200" dirty="0"/>
            <a:t> </a:t>
          </a:r>
          <a:r>
            <a:rPr lang="en-US" sz="1400" kern="1200" dirty="0" err="1"/>
            <a:t>sau</a:t>
          </a:r>
          <a:r>
            <a:rPr lang="en-US" sz="1400" kern="1200" dirty="0"/>
            <a:t> o </a:t>
          </a:r>
          <a:r>
            <a:rPr lang="en-US" sz="1400" kern="1200" dirty="0" err="1"/>
            <a:t>reuşită</a:t>
          </a:r>
          <a:endParaRPr lang="en-US" sz="1400" kern="1200" dirty="0"/>
        </a:p>
      </dsp:txBody>
      <dsp:txXfrm>
        <a:off x="4341256" y="1824228"/>
        <a:ext cx="2107406" cy="1824228"/>
      </dsp:txXfrm>
    </dsp:sp>
    <dsp:sp modelId="{8B60D6A9-446F-47A9-9534-05F8CF82C94C}">
      <dsp:nvSpPr>
        <dsp:cNvPr id="0" name=""/>
        <dsp:cNvSpPr/>
      </dsp:nvSpPr>
      <dsp:spPr>
        <a:xfrm>
          <a:off x="4635624" y="273634"/>
          <a:ext cx="1518670" cy="151867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A867C-1310-424F-93A6-8236C0008F63}">
      <dsp:nvSpPr>
        <dsp:cNvPr id="0" name=""/>
        <dsp:cNvSpPr/>
      </dsp:nvSpPr>
      <dsp:spPr>
        <a:xfrm>
          <a:off x="6511885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</a:t>
          </a:r>
          <a:r>
            <a:rPr lang="en-US" sz="1400" kern="1200" dirty="0" err="1"/>
            <a:t>Foloseşte</a:t>
          </a:r>
          <a:r>
            <a:rPr lang="en-US" sz="1400" kern="1200" dirty="0"/>
            <a:t> </a:t>
          </a:r>
          <a:r>
            <a:rPr lang="en-US" sz="1400" kern="1200" dirty="0" err="1"/>
            <a:t>metode</a:t>
          </a:r>
          <a:r>
            <a:rPr lang="en-US" sz="1400" kern="1200" dirty="0"/>
            <a:t> care </a:t>
          </a:r>
          <a:r>
            <a:rPr lang="en-US" sz="1400" kern="1200" dirty="0" err="1"/>
            <a:t>să</a:t>
          </a:r>
          <a:r>
            <a:rPr lang="en-US" sz="1400" kern="1200" dirty="0"/>
            <a:t> </a:t>
          </a:r>
          <a:r>
            <a:rPr lang="en-US" sz="1400" kern="1200" dirty="0" err="1"/>
            <a:t>il</a:t>
          </a:r>
          <a:r>
            <a:rPr lang="en-US" sz="1400" kern="1200" dirty="0"/>
            <a:t> </a:t>
          </a:r>
          <a:r>
            <a:rPr lang="en-US" sz="1400" kern="1200" dirty="0" err="1"/>
            <a:t>stimuleze</a:t>
          </a:r>
          <a:r>
            <a:rPr lang="en-US" sz="1400" kern="1200" dirty="0"/>
            <a:t> </a:t>
          </a:r>
          <a:r>
            <a:rPr lang="en-US" sz="1400" kern="1200" dirty="0" err="1"/>
            <a:t>să</a:t>
          </a:r>
          <a:r>
            <a:rPr lang="en-US" sz="1400" kern="1200" dirty="0"/>
            <a:t> se deschidă.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</a:t>
          </a:r>
          <a:r>
            <a:rPr lang="en-US" sz="1400" kern="1200" dirty="0" err="1"/>
            <a:t>Cunoaşte</a:t>
          </a:r>
          <a:r>
            <a:rPr lang="en-US" sz="1400" kern="1200" dirty="0"/>
            <a:t> </a:t>
          </a:r>
          <a:r>
            <a:rPr lang="en-US" sz="1400" kern="1200" dirty="0" err="1"/>
            <a:t>şi</a:t>
          </a:r>
          <a:r>
            <a:rPr lang="en-US" sz="1400" kern="1200" dirty="0"/>
            <a:t> </a:t>
          </a:r>
          <a:r>
            <a:rPr lang="en-US" sz="1400" kern="1200" dirty="0" err="1"/>
            <a:t>acceptă</a:t>
          </a:r>
          <a:r>
            <a:rPr lang="en-US" sz="1400" kern="1200" dirty="0"/>
            <a:t> persoana </a:t>
          </a:r>
          <a:r>
            <a:rPr lang="en-US" sz="1400" kern="1200" dirty="0" err="1"/>
            <a:t>aşa</a:t>
          </a:r>
          <a:r>
            <a:rPr lang="en-US" sz="1400" kern="1200" dirty="0"/>
            <a:t> cum </a:t>
          </a:r>
          <a:r>
            <a:rPr lang="en-US" sz="1400" kern="1200" dirty="0" err="1"/>
            <a:t>este</a:t>
          </a:r>
          <a:r>
            <a:rPr lang="en-US" sz="1400" kern="1200" dirty="0"/>
            <a:t> ea. ..</a:t>
          </a:r>
        </a:p>
      </dsp:txBody>
      <dsp:txXfrm>
        <a:off x="6511885" y="1824228"/>
        <a:ext cx="2107406" cy="1824228"/>
      </dsp:txXfrm>
    </dsp:sp>
    <dsp:sp modelId="{328021B9-FEDE-4951-80BD-4F28965BC17C}">
      <dsp:nvSpPr>
        <dsp:cNvPr id="0" name=""/>
        <dsp:cNvSpPr/>
      </dsp:nvSpPr>
      <dsp:spPr>
        <a:xfrm>
          <a:off x="6806253" y="273634"/>
          <a:ext cx="1518670" cy="151867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E374A9-03F3-4F7F-BF1E-226E8D635578}">
      <dsp:nvSpPr>
        <dsp:cNvPr id="0" name=""/>
        <dsp:cNvSpPr/>
      </dsp:nvSpPr>
      <dsp:spPr>
        <a:xfrm>
          <a:off x="8682513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.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Succesul</a:t>
          </a:r>
          <a:r>
            <a:rPr lang="en-US" sz="1400" kern="1200" dirty="0"/>
            <a:t> </a:t>
          </a:r>
          <a:r>
            <a:rPr lang="en-US" sz="1400" kern="1200" dirty="0" err="1"/>
            <a:t>inseamnă</a:t>
          </a:r>
          <a:r>
            <a:rPr lang="en-US" sz="1400" kern="1200" dirty="0"/>
            <a:t> </a:t>
          </a:r>
          <a:r>
            <a:rPr lang="en-US" sz="1400" kern="1200" dirty="0" err="1"/>
            <a:t>mult</a:t>
          </a:r>
          <a:r>
            <a:rPr lang="en-US" sz="1400" kern="1200" dirty="0"/>
            <a:t> effort.,.</a:t>
          </a:r>
        </a:p>
      </dsp:txBody>
      <dsp:txXfrm>
        <a:off x="8682513" y="1824228"/>
        <a:ext cx="2107406" cy="1824228"/>
      </dsp:txXfrm>
    </dsp:sp>
    <dsp:sp modelId="{7AF91432-D522-41D6-AC0A-F462A99A40F5}">
      <dsp:nvSpPr>
        <dsp:cNvPr id="0" name=""/>
        <dsp:cNvSpPr/>
      </dsp:nvSpPr>
      <dsp:spPr>
        <a:xfrm>
          <a:off x="8976881" y="273634"/>
          <a:ext cx="1518670" cy="151867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BC3509-AFA5-4101-A79C-90BFE21CC4F7}">
      <dsp:nvSpPr>
        <dsp:cNvPr id="0" name=""/>
        <dsp:cNvSpPr/>
      </dsp:nvSpPr>
      <dsp:spPr>
        <a:xfrm>
          <a:off x="431596" y="3648456"/>
          <a:ext cx="9926726" cy="684085"/>
        </a:xfrm>
        <a:prstGeom prst="leftRightArrow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3B173-5A74-4CE6-B4C2-28BA1691E52E}">
      <dsp:nvSpPr>
        <dsp:cNvPr id="0" name=""/>
        <dsp:cNvSpPr/>
      </dsp:nvSpPr>
      <dsp:spPr>
        <a:xfrm>
          <a:off x="0" y="-3127"/>
          <a:ext cx="4192418" cy="42903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Personalul</a:t>
          </a:r>
          <a:r>
            <a:rPr lang="en-US" sz="1400" b="1" kern="1200" dirty="0"/>
            <a:t> </a:t>
          </a:r>
          <a:r>
            <a:rPr lang="en-US" sz="1400" b="1" kern="1200" dirty="0" err="1"/>
            <a:t>cunoaște</a:t>
          </a:r>
          <a:r>
            <a:rPr lang="en-US" sz="1400" b="1" kern="1200" dirty="0"/>
            <a:t> </a:t>
          </a:r>
          <a:r>
            <a:rPr lang="en-US" sz="1400" b="1" kern="1200" dirty="0" err="1"/>
            <a:t>să</a:t>
          </a:r>
          <a:r>
            <a:rPr lang="en-US" sz="1400" b="1" kern="1200" dirty="0"/>
            <a:t> :</a:t>
          </a:r>
          <a:endParaRPr lang="ro-RO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ym typeface="Symbol" panose="05050102010706020507" pitchFamily="18" charset="2"/>
            </a:rPr>
            <a:t></a:t>
          </a:r>
          <a:r>
            <a:rPr lang="en-US" sz="1400" kern="1200" dirty="0"/>
            <a:t> </a:t>
          </a:r>
          <a:r>
            <a:rPr lang="ro-RO" sz="1400" kern="1200" dirty="0"/>
            <a:t>să </a:t>
          </a:r>
          <a:r>
            <a:rPr lang="en-US" sz="1400" kern="1200" dirty="0" err="1"/>
            <a:t>realizeze</a:t>
          </a:r>
          <a:r>
            <a:rPr lang="en-US" sz="1400" kern="1200" dirty="0"/>
            <a:t> o </a:t>
          </a:r>
          <a:r>
            <a:rPr lang="en-US" sz="1400" kern="1200" dirty="0" err="1"/>
            <a:t>adevărată</a:t>
          </a:r>
          <a:r>
            <a:rPr lang="en-US" sz="1400" kern="1200" dirty="0"/>
            <a:t> </a:t>
          </a:r>
          <a:r>
            <a:rPr lang="en-US" sz="1400" kern="1200" dirty="0" err="1"/>
            <a:t>indrumare</a:t>
          </a:r>
          <a:r>
            <a:rPr lang="en-US" sz="1400" kern="1200" dirty="0"/>
            <a:t> </a:t>
          </a:r>
          <a:r>
            <a:rPr lang="en-US" sz="1400" kern="1200" dirty="0" err="1"/>
            <a:t>individuală</a:t>
          </a:r>
          <a:r>
            <a:rPr lang="en-US" sz="1400" kern="1200" dirty="0"/>
            <a:t>, 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ym typeface="Symbol" panose="05050102010706020507" pitchFamily="18" charset="2"/>
            </a:rPr>
            <a:t></a:t>
          </a:r>
          <a:r>
            <a:rPr lang="en-US" sz="1400" kern="1200" dirty="0"/>
            <a:t> </a:t>
          </a:r>
          <a:r>
            <a:rPr lang="ro-RO" sz="1400" kern="1200" dirty="0"/>
            <a:t>să </a:t>
          </a:r>
          <a:r>
            <a:rPr lang="en-US" sz="1400" kern="1200" dirty="0" err="1"/>
            <a:t>individualizeze</a:t>
          </a:r>
          <a:r>
            <a:rPr lang="en-US" sz="1400" kern="1200" dirty="0"/>
            <a:t> </a:t>
          </a:r>
          <a:r>
            <a:rPr lang="en-US" sz="1400" kern="1200" dirty="0" err="1"/>
            <a:t>intervenţiile</a:t>
          </a:r>
          <a:r>
            <a:rPr lang="en-US" sz="1400" kern="1200" dirty="0"/>
            <a:t>, </a:t>
          </a:r>
          <a:r>
            <a:rPr lang="en-US" sz="1400" kern="1200" dirty="0" err="1"/>
            <a:t>corelandu</a:t>
          </a:r>
          <a:r>
            <a:rPr lang="en-US" sz="1400" kern="1200" dirty="0"/>
            <a:t>-le cu </a:t>
          </a:r>
          <a:r>
            <a:rPr lang="en-US" sz="1400" kern="1200" dirty="0" err="1"/>
            <a:t>posibilităţile</a:t>
          </a:r>
          <a:r>
            <a:rPr lang="en-US" sz="1400" kern="1200" dirty="0"/>
            <a:t> </a:t>
          </a:r>
          <a:r>
            <a:rPr lang="en-US" sz="1400" kern="1200" dirty="0" err="1"/>
            <a:t>reale</a:t>
          </a:r>
          <a:r>
            <a:rPr lang="en-US" sz="1400" kern="1200" dirty="0"/>
            <a:t> ale </a:t>
          </a:r>
          <a:r>
            <a:rPr lang="en-US" sz="1400" kern="1200" dirty="0" err="1"/>
            <a:t>fiecărei</a:t>
          </a:r>
          <a:r>
            <a:rPr lang="en-US" sz="1400" kern="1200" dirty="0"/>
            <a:t> </a:t>
          </a:r>
          <a:r>
            <a:rPr lang="en-US" sz="1400" kern="1200" dirty="0" err="1"/>
            <a:t>persoane</a:t>
          </a:r>
          <a:r>
            <a:rPr lang="en-US" sz="1400" kern="1200" dirty="0"/>
            <a:t> , </a:t>
          </a:r>
          <a:r>
            <a:rPr lang="en-US" sz="1400" kern="1200" dirty="0" err="1"/>
            <a:t>dar</a:t>
          </a:r>
          <a:r>
            <a:rPr lang="en-US" sz="1400" kern="1200" dirty="0"/>
            <a:t> </a:t>
          </a:r>
          <a:r>
            <a:rPr lang="en-US" sz="1400" kern="1200" dirty="0" err="1"/>
            <a:t>şi</a:t>
          </a:r>
          <a:r>
            <a:rPr lang="en-US" sz="1400" kern="1200" dirty="0"/>
            <a:t> cu </a:t>
          </a:r>
          <a:r>
            <a:rPr lang="en-US" sz="1400" kern="1200" dirty="0" err="1"/>
            <a:t>posibilităţile</a:t>
          </a:r>
          <a:r>
            <a:rPr lang="en-US" sz="1400" kern="1200" dirty="0"/>
            <a:t> </a:t>
          </a:r>
          <a:r>
            <a:rPr lang="en-US" sz="1400" kern="1200" dirty="0" err="1"/>
            <a:t>grupului</a:t>
          </a:r>
          <a:r>
            <a:rPr lang="en-US" sz="1400" kern="1200" dirty="0"/>
            <a:t> </a:t>
          </a:r>
          <a:r>
            <a:rPr lang="en-US" sz="1400" kern="1200" dirty="0" err="1"/>
            <a:t>persoanelor</a:t>
          </a:r>
          <a:r>
            <a:rPr lang="en-US" sz="1400" kern="1200" dirty="0"/>
            <a:t> din </a:t>
          </a:r>
          <a:r>
            <a:rPr lang="en-US" sz="1400" kern="1200" dirty="0" err="1"/>
            <a:t>îngrijire</a:t>
          </a:r>
          <a:r>
            <a:rPr lang="en-US" sz="1400" kern="1200" dirty="0"/>
            <a:t> ;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ym typeface="Symbol" panose="05050102010706020507" pitchFamily="18" charset="2"/>
            </a:rPr>
            <a:t></a:t>
          </a:r>
          <a:r>
            <a:rPr lang="en-US" sz="1400" kern="1200" dirty="0"/>
            <a:t> </a:t>
          </a:r>
          <a:r>
            <a:rPr lang="ro-RO" sz="1400" kern="1200" dirty="0"/>
            <a:t>să </a:t>
          </a:r>
          <a:r>
            <a:rPr lang="en-US" sz="1400" kern="1200" dirty="0" err="1"/>
            <a:t>aibă</a:t>
          </a:r>
          <a:r>
            <a:rPr lang="en-US" sz="1400" kern="1200" dirty="0"/>
            <a:t> un </a:t>
          </a:r>
          <a:r>
            <a:rPr lang="en-US" sz="1400" kern="1200" dirty="0" err="1"/>
            <a:t>comportament</a:t>
          </a:r>
          <a:r>
            <a:rPr lang="en-US" sz="1400" kern="1200" dirty="0"/>
            <a:t> constant, un mod de </a:t>
          </a:r>
          <a:r>
            <a:rPr lang="en-US" sz="1400" kern="1200" dirty="0" err="1"/>
            <a:t>comunicare</a:t>
          </a:r>
          <a:r>
            <a:rPr lang="en-US" sz="1400" kern="1200" dirty="0"/>
            <a:t> </a:t>
          </a:r>
          <a:r>
            <a:rPr lang="en-US" sz="1400" kern="1200" dirty="0" err="1"/>
            <a:t>potrivit</a:t>
          </a:r>
          <a:r>
            <a:rPr lang="en-US" sz="1400" kern="1200" dirty="0"/>
            <a:t>, </a:t>
          </a:r>
          <a:r>
            <a:rPr lang="en-US" sz="1400" kern="1200" dirty="0" err="1"/>
            <a:t>imparţialitate</a:t>
          </a:r>
          <a:r>
            <a:rPr lang="en-US" sz="1400" kern="1200" dirty="0"/>
            <a:t>, </a:t>
          </a:r>
          <a:r>
            <a:rPr lang="en-US" sz="1400" kern="1200" dirty="0" err="1"/>
            <a:t>abilitatea</a:t>
          </a:r>
          <a:r>
            <a:rPr lang="en-US" sz="1400" kern="1200" dirty="0"/>
            <a:t> de a </a:t>
          </a:r>
          <a:r>
            <a:rPr lang="en-US" sz="1400" kern="1200" dirty="0" err="1"/>
            <a:t>intui</a:t>
          </a:r>
          <a:r>
            <a:rPr lang="en-US" sz="1400" kern="1200" dirty="0"/>
            <a:t> </a:t>
          </a:r>
          <a:r>
            <a:rPr lang="en-US" sz="1400" kern="1200" dirty="0" err="1"/>
            <a:t>sensibilitatea</a:t>
          </a:r>
          <a:r>
            <a:rPr lang="en-US" sz="1400" kern="1200" dirty="0"/>
            <a:t>, </a:t>
          </a:r>
          <a:r>
            <a:rPr lang="en-US" sz="1400" kern="1200" dirty="0" err="1"/>
            <a:t>nevoile</a:t>
          </a:r>
          <a:r>
            <a:rPr lang="en-US" sz="1400" kern="1200" dirty="0"/>
            <a:t> </a:t>
          </a:r>
          <a:r>
            <a:rPr lang="en-US" sz="1400" kern="1200" dirty="0" err="1"/>
            <a:t>persoanelor</a:t>
          </a:r>
          <a:r>
            <a:rPr lang="en-US" sz="1400" kern="1200" dirty="0"/>
            <a:t>;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ym typeface="Symbol" panose="05050102010706020507" pitchFamily="18" charset="2"/>
            </a:rPr>
            <a:t></a:t>
          </a:r>
          <a:r>
            <a:rPr lang="en-US" sz="1400" kern="1200" dirty="0"/>
            <a:t> </a:t>
          </a:r>
          <a:r>
            <a:rPr lang="ro-RO" sz="1400" kern="1200" dirty="0"/>
            <a:t>să </a:t>
          </a:r>
          <a:r>
            <a:rPr lang="en-US" sz="1400" kern="1200" dirty="0" err="1"/>
            <a:t>poată</a:t>
          </a:r>
          <a:r>
            <a:rPr lang="en-US" sz="1400" kern="1200" dirty="0"/>
            <a:t> conduce </a:t>
          </a:r>
          <a:r>
            <a:rPr lang="en-US" sz="1400" kern="1200" dirty="0" err="1"/>
            <a:t>persoanele</a:t>
          </a:r>
          <a:r>
            <a:rPr lang="en-US" sz="1400" kern="1200" dirty="0"/>
            <a:t> </a:t>
          </a:r>
          <a:r>
            <a:rPr lang="en-US" sz="1400" kern="1200" dirty="0" err="1"/>
            <a:t>evitand</a:t>
          </a:r>
          <a:r>
            <a:rPr lang="en-US" sz="1400" kern="1200" dirty="0"/>
            <a:t> </a:t>
          </a:r>
          <a:r>
            <a:rPr lang="en-US" sz="1400" kern="1200" dirty="0" err="1"/>
            <a:t>apariţia</a:t>
          </a:r>
          <a:r>
            <a:rPr lang="en-US" sz="1400" kern="1200" dirty="0"/>
            <a:t> </a:t>
          </a:r>
          <a:r>
            <a:rPr lang="en-US" sz="1400" kern="1200" dirty="0" err="1"/>
            <a:t>fricţiunilor</a:t>
          </a:r>
          <a:r>
            <a:rPr lang="en-US" sz="1400" kern="1200" dirty="0"/>
            <a:t> </a:t>
          </a:r>
          <a:r>
            <a:rPr lang="en-US" sz="1400" kern="1200" dirty="0" err="1"/>
            <a:t>şi</a:t>
          </a:r>
          <a:r>
            <a:rPr lang="en-US" sz="1400" kern="1200" dirty="0"/>
            <a:t> </a:t>
          </a:r>
          <a:r>
            <a:rPr lang="en-US" sz="1400" kern="1200" dirty="0" err="1"/>
            <a:t>conflictelor</a:t>
          </a:r>
          <a:r>
            <a:rPr lang="en-US" sz="1400" kern="1200" dirty="0"/>
            <a:t> </a:t>
          </a:r>
          <a:r>
            <a:rPr lang="en-US" sz="1400" kern="1200" dirty="0" err="1"/>
            <a:t>interioare</a:t>
          </a:r>
          <a:r>
            <a:rPr lang="en-US" sz="2000" kern="1200" dirty="0"/>
            <a:t>; </a:t>
          </a:r>
          <a:endParaRPr lang="en-US" sz="2000" b="1" kern="1200" dirty="0"/>
        </a:p>
      </dsp:txBody>
      <dsp:txXfrm>
        <a:off x="122792" y="119665"/>
        <a:ext cx="3946834" cy="4044803"/>
      </dsp:txXfrm>
    </dsp:sp>
    <dsp:sp modelId="{ABDE1C43-FC89-4057-B5B3-18B9F19F27CE}">
      <dsp:nvSpPr>
        <dsp:cNvPr id="0" name=""/>
        <dsp:cNvSpPr/>
      </dsp:nvSpPr>
      <dsp:spPr>
        <a:xfrm>
          <a:off x="4537307" y="1622206"/>
          <a:ext cx="731164" cy="10397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>
            <a:solidFill>
              <a:schemeClr val="accent2"/>
            </a:solidFill>
          </a:endParaRPr>
        </a:p>
      </dsp:txBody>
      <dsp:txXfrm>
        <a:off x="4537307" y="1830150"/>
        <a:ext cx="511815" cy="623831"/>
      </dsp:txXfrm>
    </dsp:sp>
    <dsp:sp modelId="{9170080E-0FBE-4E57-8E71-130631504250}">
      <dsp:nvSpPr>
        <dsp:cNvPr id="0" name=""/>
        <dsp:cNvSpPr/>
      </dsp:nvSpPr>
      <dsp:spPr>
        <a:xfrm>
          <a:off x="5571974" y="0"/>
          <a:ext cx="4028704" cy="42841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>
            <a:sym typeface="Symbol" panose="05050102010706020507" pitchFamily="18" charset="2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ym typeface="Symbol" panose="05050102010706020507" pitchFamily="18" charset="2"/>
            </a:rPr>
            <a:t></a:t>
          </a:r>
          <a:r>
            <a:rPr lang="en-US" sz="1400" kern="1200" dirty="0"/>
            <a:t> </a:t>
          </a:r>
          <a:r>
            <a:rPr lang="ro-RO" sz="1400" kern="1200" dirty="0"/>
            <a:t>să </a:t>
          </a:r>
          <a:r>
            <a:rPr lang="en-US" sz="1400" kern="1200" dirty="0" err="1"/>
            <a:t>organizeze</a:t>
          </a:r>
          <a:r>
            <a:rPr lang="en-US" sz="1400" kern="1200" dirty="0"/>
            <a:t> </a:t>
          </a:r>
          <a:r>
            <a:rPr lang="en-US" sz="1400" kern="1200" dirty="0" err="1"/>
            <a:t>activităţile</a:t>
          </a:r>
          <a:r>
            <a:rPr lang="en-US" sz="1400" kern="1200" dirty="0"/>
            <a:t> cat </a:t>
          </a:r>
          <a:r>
            <a:rPr lang="en-US" sz="1400" kern="1200" dirty="0" err="1"/>
            <a:t>mai</a:t>
          </a:r>
          <a:r>
            <a:rPr lang="en-US" sz="1400" kern="1200" dirty="0"/>
            <a:t> </a:t>
          </a:r>
          <a:r>
            <a:rPr lang="en-US" sz="1400" kern="1200" dirty="0" err="1"/>
            <a:t>plăcut</a:t>
          </a:r>
          <a:r>
            <a:rPr lang="en-US" sz="1400" kern="1200" dirty="0"/>
            <a:t>, </a:t>
          </a:r>
          <a:r>
            <a:rPr lang="en-US" sz="1400" kern="1200" dirty="0" err="1"/>
            <a:t>atractiv</a:t>
          </a:r>
          <a:r>
            <a:rPr lang="en-US" sz="1400" kern="1200" dirty="0"/>
            <a:t> </a:t>
          </a:r>
          <a:r>
            <a:rPr lang="en-US" sz="1400" kern="1200" dirty="0" err="1"/>
            <a:t>şi</a:t>
          </a:r>
          <a:r>
            <a:rPr lang="en-US" sz="1400" kern="1200" dirty="0"/>
            <a:t> </a:t>
          </a:r>
          <a:r>
            <a:rPr lang="en-US" sz="1400" kern="1200" dirty="0" err="1"/>
            <a:t>util</a:t>
          </a:r>
          <a:r>
            <a:rPr lang="en-US" sz="1400" kern="1200" dirty="0"/>
            <a:t> (</a:t>
          </a:r>
          <a:r>
            <a:rPr lang="en-US" sz="1400" kern="1200" dirty="0" err="1"/>
            <a:t>activitățile</a:t>
          </a:r>
          <a:r>
            <a:rPr lang="en-US" sz="1400" kern="1200" dirty="0"/>
            <a:t>); 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ym typeface="Symbol" panose="05050102010706020507" pitchFamily="18" charset="2"/>
            </a:rPr>
            <a:t></a:t>
          </a:r>
          <a:r>
            <a:rPr lang="en-US" sz="1400" kern="1200" dirty="0"/>
            <a:t> </a:t>
          </a:r>
          <a:r>
            <a:rPr lang="ro-RO" sz="1400" kern="1200" dirty="0"/>
            <a:t>să </a:t>
          </a:r>
          <a:r>
            <a:rPr lang="en-US" sz="1400" kern="1200" dirty="0"/>
            <a:t>le  </a:t>
          </a:r>
          <a:r>
            <a:rPr lang="en-US" sz="1400" kern="1200" dirty="0" err="1"/>
            <a:t>facă</a:t>
          </a:r>
          <a:r>
            <a:rPr lang="en-US" sz="1400" kern="1200" dirty="0"/>
            <a:t> </a:t>
          </a:r>
          <a:r>
            <a:rPr lang="en-US" sz="1400" kern="1200" dirty="0" err="1"/>
            <a:t>pe</a:t>
          </a:r>
          <a:r>
            <a:rPr lang="en-US" sz="1400" kern="1200" dirty="0"/>
            <a:t> </a:t>
          </a:r>
          <a:r>
            <a:rPr lang="en-US" sz="1400" kern="1200" dirty="0" err="1"/>
            <a:t>persoane</a:t>
          </a:r>
          <a:r>
            <a:rPr lang="en-US" sz="1400" kern="1200" dirty="0"/>
            <a:t> </a:t>
          </a:r>
          <a:r>
            <a:rPr lang="en-US" sz="1400" kern="1200" dirty="0" err="1"/>
            <a:t>să</a:t>
          </a:r>
          <a:r>
            <a:rPr lang="en-US" sz="1400" kern="1200" dirty="0"/>
            <a:t> participle </a:t>
          </a:r>
          <a:r>
            <a:rPr lang="en-US" sz="1400" kern="1200" dirty="0" err="1"/>
            <a:t>activ</a:t>
          </a:r>
          <a:r>
            <a:rPr lang="en-US" sz="1400" kern="1200" dirty="0"/>
            <a:t> la </a:t>
          </a:r>
          <a:r>
            <a:rPr lang="en-US" sz="1400" kern="1200" dirty="0" err="1"/>
            <a:t>luarea</a:t>
          </a:r>
          <a:r>
            <a:rPr lang="en-US" sz="1400" kern="1200" dirty="0"/>
            <a:t> </a:t>
          </a:r>
          <a:r>
            <a:rPr lang="en-US" sz="1400" kern="1200" dirty="0" err="1"/>
            <a:t>deciziilor</a:t>
          </a:r>
          <a:r>
            <a:rPr lang="en-US" sz="1400" kern="1200" dirty="0"/>
            <a:t> </a:t>
          </a:r>
          <a:r>
            <a:rPr lang="en-US" sz="1400" kern="1200" dirty="0" err="1"/>
            <a:t>privind</a:t>
          </a:r>
          <a:r>
            <a:rPr lang="en-US" sz="1400" kern="1200" dirty="0"/>
            <a:t> </a:t>
          </a:r>
          <a:r>
            <a:rPr lang="en-US" sz="1400" kern="1200" dirty="0" err="1"/>
            <a:t>comportamentele</a:t>
          </a:r>
          <a:r>
            <a:rPr lang="en-US" sz="1400" kern="1200" dirty="0"/>
            <a:t> </a:t>
          </a:r>
          <a:r>
            <a:rPr lang="en-US" sz="1400" kern="1200" dirty="0" err="1"/>
            <a:t>lor</a:t>
          </a:r>
          <a:r>
            <a:rPr lang="ro-RO" sz="1400" kern="1200" dirty="0"/>
            <a:t>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</a:t>
          </a:r>
          <a:r>
            <a:rPr lang="en-US" sz="1400" kern="1200" dirty="0" err="1"/>
            <a:t>să</a:t>
          </a:r>
          <a:r>
            <a:rPr lang="en-US" sz="1400" kern="1200" dirty="0"/>
            <a:t> evite </a:t>
          </a:r>
          <a:r>
            <a:rPr lang="en-US" sz="1400" kern="1200" dirty="0" err="1"/>
            <a:t>pedeapsa</a:t>
          </a:r>
          <a:r>
            <a:rPr lang="en-US" sz="1400" kern="1200" dirty="0"/>
            <a:t> ; </a:t>
          </a:r>
          <a:r>
            <a:rPr lang="en-US" sz="1400" kern="1200" dirty="0" err="1"/>
            <a:t>ignorul</a:t>
          </a:r>
          <a:r>
            <a:rPr lang="en-US" sz="1400" kern="1200" dirty="0"/>
            <a:t>; </a:t>
          </a:r>
          <a:r>
            <a:rPr lang="en-US" sz="1400" kern="1200" dirty="0" err="1"/>
            <a:t>dar</a:t>
          </a:r>
          <a:r>
            <a:rPr lang="en-US" sz="1400" kern="1200" dirty="0"/>
            <a:t>   </a:t>
          </a:r>
          <a:r>
            <a:rPr lang="en-US" sz="1400" kern="1200" dirty="0" err="1"/>
            <a:t>nici</a:t>
          </a:r>
          <a:r>
            <a:rPr lang="en-US" sz="1400" kern="1200" dirty="0"/>
            <a:t> a nu fi </a:t>
          </a:r>
          <a:r>
            <a:rPr lang="en-US" sz="1400" kern="1200" dirty="0" err="1"/>
            <a:t>prea</a:t>
          </a:r>
          <a:r>
            <a:rPr lang="en-US" sz="1400" kern="1200" dirty="0"/>
            <a:t> </a:t>
          </a:r>
          <a:r>
            <a:rPr lang="en-US" sz="1400" kern="1200" dirty="0" err="1"/>
            <a:t>permisiv</a:t>
          </a:r>
          <a:r>
            <a:rPr lang="en-US" sz="1400" kern="1200" dirty="0"/>
            <a:t>/ă; 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 </a:t>
          </a:r>
          <a:r>
            <a:rPr lang="en-US" sz="1400" kern="1200" dirty="0"/>
            <a:t>a  </a:t>
          </a:r>
          <a:r>
            <a:rPr lang="en-US" sz="1400" kern="1200" dirty="0" err="1"/>
            <a:t>răspunde</a:t>
          </a:r>
          <a:r>
            <a:rPr lang="en-US" sz="1400" kern="1200" dirty="0"/>
            <a:t> </a:t>
          </a:r>
          <a:r>
            <a:rPr lang="en-US" sz="1400" kern="1200" dirty="0" err="1"/>
            <a:t>persoanei</a:t>
          </a:r>
          <a:r>
            <a:rPr lang="en-US" sz="1400" kern="1200" dirty="0"/>
            <a:t> </a:t>
          </a:r>
          <a:r>
            <a:rPr lang="en-US" sz="1400" kern="1200" dirty="0" err="1"/>
            <a:t>agresive</a:t>
          </a:r>
          <a:r>
            <a:rPr lang="en-US" sz="1400" kern="1200" dirty="0"/>
            <a:t> cu </a:t>
          </a:r>
          <a:r>
            <a:rPr lang="en-US" sz="1400" kern="1200" dirty="0" err="1"/>
            <a:t>agresivitate</a:t>
          </a:r>
          <a:r>
            <a:rPr lang="en-US" sz="1400" kern="1200" dirty="0"/>
            <a:t> nu </a:t>
          </a:r>
          <a:r>
            <a:rPr lang="en-US" sz="1400" kern="1200" dirty="0" err="1"/>
            <a:t>este</a:t>
          </a:r>
          <a:r>
            <a:rPr lang="en-US" sz="1400" kern="1200" dirty="0"/>
            <a:t> </a:t>
          </a:r>
          <a:r>
            <a:rPr lang="en-US" sz="1400" kern="1200" dirty="0" err="1"/>
            <a:t>nici</a:t>
          </a:r>
          <a:r>
            <a:rPr lang="en-US" sz="1400" kern="1200" dirty="0"/>
            <a:t> </a:t>
          </a:r>
          <a:r>
            <a:rPr lang="en-US" sz="1400" kern="1200" dirty="0" err="1"/>
            <a:t>pe</a:t>
          </a:r>
          <a:r>
            <a:rPr lang="en-US" sz="1400" kern="1200" dirty="0"/>
            <a:t> </a:t>
          </a:r>
          <a:r>
            <a:rPr lang="en-US" sz="1400" kern="1200" dirty="0" err="1"/>
            <a:t>departe</a:t>
          </a:r>
          <a:r>
            <a:rPr lang="en-US" sz="1400" kern="1200" dirty="0"/>
            <a:t> o </a:t>
          </a:r>
          <a:r>
            <a:rPr lang="en-US" sz="1400" kern="1200" dirty="0" err="1"/>
            <a:t>soluţie</a:t>
          </a:r>
          <a:r>
            <a:rPr lang="en-US" sz="1400" kern="1200" dirty="0"/>
            <a:t>.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</a:t>
          </a:r>
          <a:r>
            <a:rPr lang="en-US" sz="1400" kern="1200" dirty="0" err="1"/>
            <a:t>cea</a:t>
          </a:r>
          <a:r>
            <a:rPr lang="en-US" sz="1400" kern="1200" dirty="0"/>
            <a:t> </a:t>
          </a:r>
          <a:r>
            <a:rPr lang="en-US" sz="1400" kern="1200" dirty="0" err="1"/>
            <a:t>mai</a:t>
          </a:r>
          <a:r>
            <a:rPr lang="en-US" sz="1400" kern="1200" dirty="0"/>
            <a:t> </a:t>
          </a:r>
          <a:r>
            <a:rPr lang="en-US" sz="1400" kern="1200" dirty="0" err="1"/>
            <a:t>bună</a:t>
          </a:r>
          <a:r>
            <a:rPr lang="en-US" sz="1400" kern="1200" dirty="0"/>
            <a:t> </a:t>
          </a:r>
          <a:r>
            <a:rPr lang="en-US" sz="1400" kern="1200" dirty="0" err="1"/>
            <a:t>metodă</a:t>
          </a:r>
          <a:r>
            <a:rPr lang="en-US" sz="1400" kern="1200" dirty="0"/>
            <a:t> </a:t>
          </a:r>
          <a:r>
            <a:rPr lang="en-US" sz="1400" kern="1200" dirty="0" err="1"/>
            <a:t>este</a:t>
          </a:r>
          <a:r>
            <a:rPr lang="en-US" sz="1400" kern="1200" dirty="0"/>
            <a:t> </a:t>
          </a:r>
          <a:r>
            <a:rPr lang="en-US" sz="1400" kern="1200" dirty="0" err="1"/>
            <a:t>comunicarea</a:t>
          </a:r>
          <a:r>
            <a:rPr lang="en-US" sz="1400" kern="1200" dirty="0"/>
            <a:t>  </a:t>
          </a:r>
          <a:r>
            <a:rPr lang="en-US" sz="1400" kern="1200" dirty="0" err="1"/>
            <a:t>pe</a:t>
          </a:r>
          <a:r>
            <a:rPr lang="en-US" sz="1400" kern="1200" dirty="0"/>
            <a:t> </a:t>
          </a:r>
          <a:r>
            <a:rPr lang="en-US" sz="1400" kern="1200" dirty="0" err="1"/>
            <a:t>inţelesul</a:t>
          </a:r>
          <a:r>
            <a:rPr lang="en-US" sz="1400" kern="1200" dirty="0"/>
            <a:t> </a:t>
          </a:r>
          <a:r>
            <a:rPr lang="en-US" sz="1400" kern="1200" dirty="0" err="1"/>
            <a:t>persoanei</a:t>
          </a:r>
          <a:r>
            <a:rPr lang="en-US" sz="1400" kern="1200" dirty="0"/>
            <a:t> , </a:t>
          </a:r>
          <a:r>
            <a:rPr lang="en-US" sz="1400" kern="1200" dirty="0" err="1"/>
            <a:t>intrand</a:t>
          </a:r>
          <a:r>
            <a:rPr lang="en-US" sz="1400" kern="1200" dirty="0"/>
            <a:t> in dialog cu </a:t>
          </a:r>
          <a:r>
            <a:rPr lang="en-US" sz="1400" kern="1200" dirty="0" err="1"/>
            <a:t>ea</a:t>
          </a:r>
          <a:r>
            <a:rPr lang="en-US" sz="1400" kern="1200" dirty="0"/>
            <a:t>, </a:t>
          </a:r>
          <a:r>
            <a:rPr lang="en-US" sz="1400" kern="1200" dirty="0" err="1"/>
            <a:t>descoperim</a:t>
          </a:r>
          <a:r>
            <a:rPr lang="en-US" sz="1400" kern="1200" dirty="0"/>
            <a:t> cum </a:t>
          </a:r>
          <a:r>
            <a:rPr lang="en-US" sz="1400" kern="1200" dirty="0" err="1"/>
            <a:t>este</a:t>
          </a:r>
          <a:r>
            <a:rPr lang="en-US" sz="1400" kern="1200" dirty="0"/>
            <a:t>, de </a:t>
          </a:r>
          <a:r>
            <a:rPr lang="en-US" sz="1400" kern="1200" dirty="0" err="1"/>
            <a:t>fapt</a:t>
          </a:r>
          <a:r>
            <a:rPr lang="en-US" sz="1400" kern="1200" dirty="0"/>
            <a:t>, persoana , </a:t>
          </a:r>
          <a:r>
            <a:rPr lang="en-US" sz="1400" kern="1200" dirty="0" err="1"/>
            <a:t>ce</a:t>
          </a:r>
          <a:r>
            <a:rPr lang="en-US" sz="1400" kern="1200" dirty="0"/>
            <a:t> nu </a:t>
          </a:r>
          <a:r>
            <a:rPr lang="en-US" sz="1400" kern="1200" dirty="0" err="1"/>
            <a:t>inţelege</a:t>
          </a:r>
          <a:r>
            <a:rPr lang="en-US" sz="1400" kern="1200" dirty="0"/>
            <a:t>, </a:t>
          </a:r>
          <a:r>
            <a:rPr lang="en-US" sz="1400" kern="1200" dirty="0" err="1"/>
            <a:t>ce-şi</a:t>
          </a:r>
          <a:r>
            <a:rPr lang="en-US" sz="1400" kern="1200" dirty="0"/>
            <a:t> </a:t>
          </a:r>
          <a:r>
            <a:rPr lang="en-US" sz="1400" kern="1200" dirty="0" err="1"/>
            <a:t>doreşte</a:t>
          </a:r>
          <a:r>
            <a:rPr lang="en-US" sz="1400" kern="1200" dirty="0"/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</dsp:txBody>
      <dsp:txXfrm>
        <a:off x="5689971" y="117997"/>
        <a:ext cx="3792710" cy="404813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3B173-5A74-4CE6-B4C2-28BA1691E52E}">
      <dsp:nvSpPr>
        <dsp:cNvPr id="0" name=""/>
        <dsp:cNvSpPr/>
      </dsp:nvSpPr>
      <dsp:spPr>
        <a:xfrm>
          <a:off x="5" y="592115"/>
          <a:ext cx="4225863" cy="2632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Evaluează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valorile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experienţele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viaţă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ale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persoanei 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;</a:t>
          </a:r>
          <a:endParaRPr lang="en-US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Stabileşte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menţine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un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mediu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corespunzător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Foloseşte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serie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abilităţi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comunicare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atât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verbale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cât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non-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verbale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includ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empatie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ascultare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observare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etc.);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Face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diferenţa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între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relaţiile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profesionale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77120" y="669230"/>
        <a:ext cx="4071633" cy="2478677"/>
      </dsp:txXfrm>
    </dsp:sp>
    <dsp:sp modelId="{ABDE1C43-FC89-4057-B5B3-18B9F19F27CE}">
      <dsp:nvSpPr>
        <dsp:cNvPr id="0" name=""/>
        <dsp:cNvSpPr/>
      </dsp:nvSpPr>
      <dsp:spPr>
        <a:xfrm rot="21548030">
          <a:off x="4649045" y="1339436"/>
          <a:ext cx="897347" cy="10480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500" kern="1200">
            <a:solidFill>
              <a:schemeClr val="accent2"/>
            </a:solidFill>
          </a:endParaRPr>
        </a:p>
      </dsp:txBody>
      <dsp:txXfrm>
        <a:off x="4649060" y="1551074"/>
        <a:ext cx="628143" cy="628808"/>
      </dsp:txXfrm>
    </dsp:sp>
    <dsp:sp modelId="{9170080E-0FBE-4E57-8E71-130631504250}">
      <dsp:nvSpPr>
        <dsp:cNvPr id="0" name=""/>
        <dsp:cNvSpPr/>
      </dsp:nvSpPr>
      <dsp:spPr>
        <a:xfrm>
          <a:off x="5918783" y="550723"/>
          <a:ext cx="4060843" cy="25392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Mobilizează toate resursele necesare creşterii 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ș</a:t>
          </a:r>
          <a:r>
            <a:rPr lang="it-IT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it-IT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asigur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ă</a:t>
          </a:r>
          <a:r>
            <a:rPr lang="it-IT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rii nevoilor personale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it-IT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Înţelege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răşpunde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reacţiile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altLang="en-US" sz="16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persoanei 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cum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fi: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furie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frică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neputinţă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disperare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993154" y="625094"/>
        <a:ext cx="3912101" cy="23904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4B0EF2-4959-49F3-82A7-577061B04A81}">
      <dsp:nvSpPr>
        <dsp:cNvPr id="0" name=""/>
        <dsp:cNvSpPr/>
      </dsp:nvSpPr>
      <dsp:spPr>
        <a:xfrm>
          <a:off x="4747464" y="1950890"/>
          <a:ext cx="1575937" cy="606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363"/>
              </a:lnTo>
              <a:lnTo>
                <a:pt x="1575937" y="366363"/>
              </a:lnTo>
              <a:lnTo>
                <a:pt x="1575937" y="60674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8C99B-C4DB-41BE-B5EF-51D815742C4B}">
      <dsp:nvSpPr>
        <dsp:cNvPr id="0" name=""/>
        <dsp:cNvSpPr/>
      </dsp:nvSpPr>
      <dsp:spPr>
        <a:xfrm>
          <a:off x="3108810" y="1950890"/>
          <a:ext cx="1638654" cy="606743"/>
        </a:xfrm>
        <a:custGeom>
          <a:avLst/>
          <a:gdLst/>
          <a:ahLst/>
          <a:cxnLst/>
          <a:rect l="0" t="0" r="0" b="0"/>
          <a:pathLst>
            <a:path>
              <a:moveTo>
                <a:pt x="1638654" y="0"/>
              </a:moveTo>
              <a:lnTo>
                <a:pt x="1638654" y="366363"/>
              </a:lnTo>
              <a:lnTo>
                <a:pt x="0" y="366363"/>
              </a:lnTo>
              <a:lnTo>
                <a:pt x="0" y="60674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4103D1-211D-410D-BC1A-457A3BA59D1D}">
      <dsp:nvSpPr>
        <dsp:cNvPr id="0" name=""/>
        <dsp:cNvSpPr/>
      </dsp:nvSpPr>
      <dsp:spPr>
        <a:xfrm>
          <a:off x="3115287" y="149106"/>
          <a:ext cx="3264354" cy="1801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FD2E686-2567-4CF1-89EC-3E1F91248A1C}">
      <dsp:nvSpPr>
        <dsp:cNvPr id="0" name=""/>
        <dsp:cNvSpPr/>
      </dsp:nvSpPr>
      <dsp:spPr>
        <a:xfrm>
          <a:off x="3403599" y="423003"/>
          <a:ext cx="3264354" cy="18017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000" kern="1200" dirty="0"/>
            <a:t>-  </a:t>
          </a:r>
          <a:r>
            <a:rPr lang="en-US" sz="1100" kern="1200" dirty="0" err="1"/>
            <a:t>nevoie</a:t>
          </a:r>
          <a:r>
            <a:rPr lang="en-US" sz="1100" kern="1200" dirty="0"/>
            <a:t> de </a:t>
          </a:r>
          <a:r>
            <a:rPr lang="en-US" sz="1100" kern="1200" dirty="0" err="1"/>
            <a:t>dragoste</a:t>
          </a:r>
          <a:r>
            <a:rPr lang="en-US" sz="1100" kern="1200" dirty="0"/>
            <a:t> </a:t>
          </a:r>
          <a:r>
            <a:rPr lang="ro-RO" sz="1100" kern="1200" dirty="0"/>
            <a:t> și respect necondiționată </a:t>
          </a:r>
          <a:r>
            <a:rPr lang="en-US" sz="1100" kern="1200" dirty="0"/>
            <a:t>/persoana </a:t>
          </a:r>
          <a:r>
            <a:rPr lang="en-US" sz="1100" kern="1200" dirty="0" err="1"/>
            <a:t>trebue</a:t>
          </a:r>
          <a:r>
            <a:rPr lang="en-US" sz="1100" kern="1200" dirty="0"/>
            <a:t> </a:t>
          </a:r>
          <a:r>
            <a:rPr lang="en-US" sz="1100" kern="1200" dirty="0" err="1"/>
            <a:t>să</a:t>
          </a:r>
          <a:r>
            <a:rPr lang="en-US" sz="1100" kern="1200" dirty="0"/>
            <a:t> </a:t>
          </a:r>
          <a:r>
            <a:rPr lang="en-US" sz="1100" kern="1200" dirty="0" err="1"/>
            <a:t>știe</a:t>
          </a:r>
          <a:r>
            <a:rPr lang="en-US" sz="1100" kern="1200" dirty="0"/>
            <a:t> </a:t>
          </a:r>
          <a:r>
            <a:rPr lang="en-US" sz="1100" kern="1200" dirty="0" err="1"/>
            <a:t>că</a:t>
          </a:r>
          <a:r>
            <a:rPr lang="en-US" sz="1100" kern="1200" dirty="0"/>
            <a:t> </a:t>
          </a:r>
          <a:r>
            <a:rPr lang="en-US" sz="1100" kern="1200" dirty="0" err="1"/>
            <a:t>este</a:t>
          </a:r>
          <a:r>
            <a:rPr lang="en-US" sz="1100" kern="1200" dirty="0"/>
            <a:t> </a:t>
          </a:r>
          <a:r>
            <a:rPr lang="en-US" sz="1100" kern="1200" dirty="0" err="1"/>
            <a:t>iubită</a:t>
          </a:r>
          <a:r>
            <a:rPr lang="en-US" sz="1100" kern="1200" dirty="0"/>
            <a:t> </a:t>
          </a:r>
          <a:r>
            <a:rPr lang="en-US" sz="1100" kern="1200" dirty="0" err="1"/>
            <a:t>necondiționat</a:t>
          </a:r>
          <a:r>
            <a:rPr lang="en-US" sz="1100" kern="1200" dirty="0"/>
            <a:t>, pentru a </a:t>
          </a:r>
          <a:r>
            <a:rPr lang="en-US" sz="1100" kern="1200" dirty="0" err="1"/>
            <a:t>învăţa</a:t>
          </a:r>
          <a:r>
            <a:rPr lang="en-US" sz="1100" kern="1200" dirty="0"/>
            <a:t>, la </a:t>
          </a:r>
          <a:r>
            <a:rPr lang="en-US" sz="1100" kern="1200" dirty="0" err="1"/>
            <a:t>randul</a:t>
          </a:r>
          <a:r>
            <a:rPr lang="en-US" sz="1100" kern="1200" dirty="0"/>
            <a:t> </a:t>
          </a:r>
          <a:r>
            <a:rPr lang="en-US" sz="1100" kern="1200" dirty="0" err="1"/>
            <a:t>său</a:t>
          </a:r>
          <a:r>
            <a:rPr lang="en-US" sz="1100" kern="1200" dirty="0"/>
            <a:t>, </a:t>
          </a:r>
          <a:r>
            <a:rPr lang="en-US" sz="1100" kern="1200" dirty="0" err="1"/>
            <a:t>să</a:t>
          </a:r>
          <a:r>
            <a:rPr lang="en-US" sz="1100" kern="1200" dirty="0"/>
            <a:t> se </a:t>
          </a:r>
          <a:r>
            <a:rPr lang="en-US" sz="1100" kern="1200" dirty="0" err="1"/>
            <a:t>iubească</a:t>
          </a:r>
          <a:r>
            <a:rPr lang="en-US" sz="1100" kern="1200" dirty="0"/>
            <a:t> pe sine </a:t>
          </a:r>
          <a:r>
            <a:rPr lang="en-US" sz="1100" kern="1200" dirty="0" err="1"/>
            <a:t>şi</a:t>
          </a:r>
          <a:r>
            <a:rPr lang="en-US" sz="1100" kern="1200" dirty="0"/>
            <a:t> </a:t>
          </a:r>
          <a:r>
            <a:rPr lang="en-US" sz="1100" kern="1200" dirty="0" err="1"/>
            <a:t>să</a:t>
          </a:r>
          <a:r>
            <a:rPr lang="en-US" sz="1100" kern="1200" dirty="0"/>
            <a:t> </a:t>
          </a:r>
          <a:r>
            <a:rPr lang="en-US" sz="1100" kern="1200" dirty="0" err="1"/>
            <a:t>iubească</a:t>
          </a:r>
          <a:r>
            <a:rPr lang="en-US" sz="1100" kern="1200" dirty="0"/>
            <a:t> pe </a:t>
          </a:r>
          <a:r>
            <a:rPr lang="en-US" sz="1100" kern="1200" dirty="0" err="1"/>
            <a:t>cei</a:t>
          </a:r>
          <a:r>
            <a:rPr lang="en-US" sz="1100" kern="1200" dirty="0"/>
            <a:t> din </a:t>
          </a:r>
          <a:r>
            <a:rPr lang="en-US" sz="1100" kern="1200" dirty="0" err="1"/>
            <a:t>jur</a:t>
          </a:r>
          <a:r>
            <a:rPr lang="en-US" sz="1100" kern="1200" dirty="0"/>
            <a:t>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  </a:t>
          </a:r>
          <a:r>
            <a:rPr lang="en-US" sz="1100" kern="1200" dirty="0" err="1"/>
            <a:t>satisfacerea</a:t>
          </a:r>
          <a:r>
            <a:rPr lang="en-US" sz="1100" kern="1200" dirty="0"/>
            <a:t> </a:t>
          </a:r>
          <a:r>
            <a:rPr lang="en-US" sz="1100" kern="1200" dirty="0" err="1"/>
            <a:t>necesităţilor</a:t>
          </a:r>
          <a:r>
            <a:rPr lang="en-US" sz="1100" kern="1200" dirty="0"/>
            <a:t> de </a:t>
          </a:r>
          <a:r>
            <a:rPr lang="en-US" sz="1100" kern="1200" dirty="0" err="1"/>
            <a:t>bază</a:t>
          </a:r>
          <a:r>
            <a:rPr lang="en-US" sz="1100" kern="1200" dirty="0"/>
            <a:t> /</a:t>
          </a:r>
          <a:r>
            <a:rPr lang="en-US" sz="1100" kern="1200" dirty="0" err="1"/>
            <a:t>hrană</a:t>
          </a:r>
          <a:r>
            <a:rPr lang="en-US" sz="1100" kern="1200" dirty="0"/>
            <a:t>, </a:t>
          </a:r>
          <a:r>
            <a:rPr lang="en-US" sz="1100" kern="1200" dirty="0" err="1"/>
            <a:t>căldură</a:t>
          </a:r>
          <a:r>
            <a:rPr lang="en-US" sz="1100" kern="1200" dirty="0"/>
            <a:t>, </a:t>
          </a:r>
          <a:r>
            <a:rPr lang="en-US" sz="1100" kern="1200" dirty="0" err="1"/>
            <a:t>îngrijire</a:t>
          </a:r>
          <a:r>
            <a:rPr lang="en-US" sz="1100" kern="1200" dirty="0"/>
            <a:t>, </a:t>
          </a:r>
          <a:r>
            <a:rPr lang="en-US" sz="1100" kern="1200" dirty="0" err="1"/>
            <a:t>somn</a:t>
          </a:r>
          <a:r>
            <a:rPr lang="en-US" sz="1100" kern="1200" dirty="0"/>
            <a:t>, </a:t>
          </a:r>
          <a:r>
            <a:rPr lang="en-US" sz="1100" kern="1200" dirty="0" err="1"/>
            <a:t>igienă</a:t>
          </a:r>
          <a:r>
            <a:rPr lang="en-US" sz="1100" kern="1200" dirty="0"/>
            <a:t>).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  </a:t>
          </a:r>
          <a:r>
            <a:rPr lang="en-US" sz="1100" kern="1200" dirty="0" err="1"/>
            <a:t>nevoie</a:t>
          </a:r>
          <a:r>
            <a:rPr lang="en-US" sz="1100" kern="1200" dirty="0"/>
            <a:t> de </a:t>
          </a:r>
          <a:r>
            <a:rPr lang="en-US" sz="1100" kern="1200" dirty="0" err="1"/>
            <a:t>securitate</a:t>
          </a:r>
          <a:r>
            <a:rPr lang="en-US" sz="1100" kern="1200" dirty="0"/>
            <a:t>, </a:t>
          </a:r>
          <a:r>
            <a:rPr lang="en-US" sz="1100" kern="1200" dirty="0" err="1"/>
            <a:t>siguranţă</a:t>
          </a:r>
          <a:r>
            <a:rPr lang="en-US" sz="1100" kern="1200" dirty="0"/>
            <a:t>/</a:t>
          </a:r>
          <a:r>
            <a:rPr lang="en-US" sz="1100" kern="1200" dirty="0" err="1"/>
            <a:t>că</a:t>
          </a:r>
          <a:r>
            <a:rPr lang="en-US" sz="1100" kern="1200" dirty="0"/>
            <a:t> </a:t>
          </a:r>
          <a:r>
            <a:rPr lang="en-US" sz="1100" kern="1200" dirty="0" err="1"/>
            <a:t>mediul</a:t>
          </a:r>
          <a:r>
            <a:rPr lang="en-US" sz="1100" kern="1200" dirty="0"/>
            <a:t> in care </a:t>
          </a:r>
          <a:r>
            <a:rPr lang="ro-RO" sz="1100" kern="1200" dirty="0"/>
            <a:t> se află </a:t>
          </a:r>
          <a:r>
            <a:rPr lang="en-US" sz="1100" kern="1200" dirty="0" err="1"/>
            <a:t>îi</a:t>
          </a:r>
          <a:r>
            <a:rPr lang="en-US" sz="1100" kern="1200" dirty="0"/>
            <a:t> </a:t>
          </a:r>
          <a:r>
            <a:rPr lang="en-US" sz="1100" kern="1200" dirty="0" err="1"/>
            <a:t>oferă</a:t>
          </a:r>
          <a:r>
            <a:rPr lang="en-US" sz="1100" kern="1200" dirty="0"/>
            <a:t> </a:t>
          </a:r>
          <a:r>
            <a:rPr lang="en-US" sz="1100" kern="1200" dirty="0" err="1"/>
            <a:t>siguranţă</a:t>
          </a:r>
          <a:r>
            <a:rPr lang="en-US" sz="1100" kern="1200" dirty="0"/>
            <a:t> </a:t>
          </a:r>
          <a:r>
            <a:rPr lang="en-US" sz="1100" kern="1200" dirty="0" err="1"/>
            <a:t>şi</a:t>
          </a:r>
          <a:r>
            <a:rPr lang="en-US" sz="1100" kern="1200" dirty="0"/>
            <a:t> </a:t>
          </a:r>
          <a:r>
            <a:rPr lang="en-US" sz="1100" kern="1200" dirty="0" err="1"/>
            <a:t>putere</a:t>
          </a:r>
          <a:r>
            <a:rPr lang="en-US" sz="1100" kern="1200" dirty="0"/>
            <a:t> </a:t>
          </a:r>
          <a:r>
            <a:rPr lang="en-US" sz="1100" kern="1200" dirty="0" err="1"/>
            <a:t>și</a:t>
          </a:r>
          <a:r>
            <a:rPr lang="en-US" sz="1100" kern="1200" dirty="0"/>
            <a:t> un </a:t>
          </a:r>
          <a:r>
            <a:rPr lang="en-US" sz="1100" kern="1200" dirty="0" err="1"/>
            <a:t>spațiu</a:t>
          </a:r>
          <a:r>
            <a:rPr lang="en-US" sz="1100" kern="1200" dirty="0"/>
            <a:t> </a:t>
          </a:r>
          <a:r>
            <a:rPr lang="en-US" sz="1100" kern="1200" dirty="0" err="1"/>
            <a:t>fizic</a:t>
          </a:r>
          <a:r>
            <a:rPr lang="en-US" sz="1100" kern="1200" dirty="0"/>
            <a:t> </a:t>
          </a:r>
          <a:r>
            <a:rPr lang="en-US" sz="1100" kern="1200" dirty="0" err="1"/>
            <a:t>și</a:t>
          </a:r>
          <a:r>
            <a:rPr lang="en-US" sz="1100" kern="1200" dirty="0"/>
            <a:t> emotional </a:t>
          </a:r>
          <a:r>
            <a:rPr lang="en-US" sz="1100" kern="1200" dirty="0" err="1"/>
            <a:t>securizat</a:t>
          </a:r>
          <a:r>
            <a:rPr lang="en-US" sz="1100" kern="1200" dirty="0"/>
            <a:t>.</a:t>
          </a:r>
          <a:endParaRPr lang="ro-RO" sz="11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 </a:t>
          </a:r>
          <a:r>
            <a:rPr lang="en-US" sz="1100" kern="1200" dirty="0" err="1"/>
            <a:t>nevoie</a:t>
          </a:r>
          <a:r>
            <a:rPr lang="en-US" sz="1100" kern="1200" dirty="0"/>
            <a:t> de </a:t>
          </a:r>
          <a:r>
            <a:rPr lang="en-US" sz="1100" kern="1200" dirty="0" err="1"/>
            <a:t>noi</a:t>
          </a:r>
          <a:r>
            <a:rPr lang="en-US" sz="1100" kern="1200" dirty="0"/>
            <a:t> </a:t>
          </a:r>
          <a:r>
            <a:rPr lang="en-US" sz="1100" kern="1200" dirty="0" err="1"/>
            <a:t>experienţe</a:t>
          </a:r>
          <a:r>
            <a:rPr lang="en-US" sz="1100" kern="1200" dirty="0"/>
            <a:t> /</a:t>
          </a:r>
          <a:r>
            <a:rPr lang="en-US" sz="1100" kern="1200" dirty="0" err="1"/>
            <a:t>interesul</a:t>
          </a:r>
          <a:r>
            <a:rPr lang="en-US" sz="1100" kern="1200" dirty="0"/>
            <a:t> pentru </a:t>
          </a:r>
          <a:r>
            <a:rPr lang="en-US" sz="1100" kern="1200" dirty="0" err="1"/>
            <a:t>ceva</a:t>
          </a:r>
          <a:r>
            <a:rPr lang="en-US" sz="1100" kern="1200" dirty="0"/>
            <a:t> nou.</a:t>
          </a:r>
          <a:endParaRPr lang="en-US" sz="1100" b="1" kern="1200" dirty="0"/>
        </a:p>
      </dsp:txBody>
      <dsp:txXfrm>
        <a:off x="3456371" y="475775"/>
        <a:ext cx="3158810" cy="1696240"/>
      </dsp:txXfrm>
    </dsp:sp>
    <dsp:sp modelId="{EB16B291-D0C7-4CF0-8B05-EE154C81BDB4}">
      <dsp:nvSpPr>
        <dsp:cNvPr id="0" name=""/>
        <dsp:cNvSpPr/>
      </dsp:nvSpPr>
      <dsp:spPr>
        <a:xfrm>
          <a:off x="1777384" y="2557634"/>
          <a:ext cx="2662850" cy="19274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0FF527A-A584-4A31-913C-E2AE1E7A1C93}">
      <dsp:nvSpPr>
        <dsp:cNvPr id="0" name=""/>
        <dsp:cNvSpPr/>
      </dsp:nvSpPr>
      <dsp:spPr>
        <a:xfrm>
          <a:off x="2065697" y="2831532"/>
          <a:ext cx="2662850" cy="1927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 </a:t>
          </a:r>
          <a:r>
            <a:rPr lang="en-US" sz="1100" kern="1200" dirty="0" err="1"/>
            <a:t>nevoie</a:t>
          </a:r>
          <a:r>
            <a:rPr lang="en-US" sz="1100" kern="1200" dirty="0"/>
            <a:t> de </a:t>
          </a:r>
          <a:r>
            <a:rPr lang="en-US" sz="1100" kern="1200" dirty="0" err="1"/>
            <a:t>încurajare</a:t>
          </a:r>
          <a:r>
            <a:rPr lang="en-US" sz="1100" kern="1200" dirty="0"/>
            <a:t>, </a:t>
          </a:r>
          <a:r>
            <a:rPr lang="en-US" sz="1100" kern="1200" dirty="0" err="1"/>
            <a:t>stimulare</a:t>
          </a:r>
          <a:r>
            <a:rPr lang="en-US" sz="1100" kern="1200" dirty="0"/>
            <a:t> </a:t>
          </a:r>
          <a:r>
            <a:rPr lang="en-US" sz="1100" kern="1200" dirty="0" err="1"/>
            <a:t>şi</a:t>
          </a:r>
          <a:r>
            <a:rPr lang="en-US" sz="1100" kern="1200" dirty="0"/>
            <a:t> </a:t>
          </a:r>
          <a:r>
            <a:rPr lang="en-US" sz="1100" kern="1200" dirty="0" err="1"/>
            <a:t>apreciere</a:t>
          </a:r>
          <a:r>
            <a:rPr lang="en-US" sz="1100" kern="1200" dirty="0"/>
            <a:t>/</a:t>
          </a:r>
          <a:r>
            <a:rPr lang="en-US" sz="1100" kern="1200" dirty="0" err="1"/>
            <a:t>însoţire</a:t>
          </a:r>
          <a:r>
            <a:rPr lang="en-US" sz="1100" kern="1200" dirty="0"/>
            <a:t> de un </a:t>
          </a:r>
          <a:r>
            <a:rPr lang="en-US" sz="1100" kern="1200" dirty="0" err="1"/>
            <a:t>cuvant</a:t>
          </a:r>
          <a:r>
            <a:rPr lang="en-US" sz="1100" kern="1200" dirty="0"/>
            <a:t> de</a:t>
          </a:r>
          <a:r>
            <a:rPr lang="ro-RO" sz="1100" kern="1200" dirty="0"/>
            <a:t> </a:t>
          </a:r>
          <a:r>
            <a:rPr lang="en-US" sz="1100" kern="1200" dirty="0" err="1"/>
            <a:t>incurajare</a:t>
          </a:r>
          <a:r>
            <a:rPr lang="en-US" sz="1100" kern="1200" dirty="0"/>
            <a:t>, de un </a:t>
          </a:r>
          <a:r>
            <a:rPr lang="en-US" sz="1100" kern="1200" dirty="0" err="1"/>
            <a:t>zambet</a:t>
          </a:r>
          <a:r>
            <a:rPr lang="en-US" sz="1100" kern="1200" dirty="0"/>
            <a:t> </a:t>
          </a:r>
          <a:r>
            <a:rPr lang="en-US" sz="1100" kern="1200" dirty="0" err="1"/>
            <a:t>sau</a:t>
          </a:r>
          <a:r>
            <a:rPr lang="en-US" sz="1100" kern="1200" dirty="0"/>
            <a:t> de alt </a:t>
          </a:r>
          <a:r>
            <a:rPr lang="en-US" sz="1100" kern="1200" dirty="0" err="1"/>
            <a:t>imbold</a:t>
          </a:r>
          <a:r>
            <a:rPr lang="en-US" sz="1100" kern="1200" dirty="0"/>
            <a:t>.</a:t>
          </a:r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</a:t>
          </a:r>
          <a:r>
            <a:rPr lang="en-US" sz="1100" kern="1200" dirty="0" err="1"/>
            <a:t>nevoie</a:t>
          </a:r>
          <a:r>
            <a:rPr lang="en-US" sz="1100" kern="1200" dirty="0"/>
            <a:t> </a:t>
          </a:r>
          <a:r>
            <a:rPr lang="en-US" sz="1100" kern="1200" dirty="0" err="1"/>
            <a:t>să-şi</a:t>
          </a:r>
          <a:r>
            <a:rPr lang="en-US" sz="1100" kern="1200" dirty="0"/>
            <a:t> </a:t>
          </a:r>
          <a:r>
            <a:rPr lang="en-US" sz="1100" kern="1200" dirty="0" err="1"/>
            <a:t>asume</a:t>
          </a:r>
          <a:r>
            <a:rPr lang="en-US" sz="1100" kern="1200" dirty="0"/>
            <a:t> </a:t>
          </a:r>
          <a:r>
            <a:rPr lang="en-US" sz="1100" kern="1200" dirty="0" err="1"/>
            <a:t>responsabilităţi</a:t>
          </a:r>
          <a:r>
            <a:rPr lang="en-US" sz="1100" kern="1200" dirty="0"/>
            <a:t> /</a:t>
          </a:r>
          <a:r>
            <a:rPr lang="ro-RO" sz="1100" kern="1200" dirty="0"/>
            <a:t> alegeri informate / </a:t>
          </a:r>
          <a:r>
            <a:rPr lang="en-US" sz="1100" kern="1200" dirty="0" err="1"/>
            <a:t>asumare</a:t>
          </a:r>
          <a:r>
            <a:rPr lang="ro-RO" sz="1100" kern="1200" dirty="0"/>
            <a:t> de riscuri</a:t>
          </a:r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 </a:t>
          </a:r>
          <a:r>
            <a:rPr lang="en-US" sz="1100" kern="1200" dirty="0"/>
            <a:t>persoana are </a:t>
          </a:r>
          <a:r>
            <a:rPr lang="en-US" sz="1100" kern="1200" dirty="0" err="1"/>
            <a:t>nevoie</a:t>
          </a:r>
          <a:r>
            <a:rPr lang="en-US" sz="1100" kern="1200" dirty="0"/>
            <a:t> de un </a:t>
          </a:r>
          <a:r>
            <a:rPr lang="en-US" sz="1100" kern="1200" dirty="0" err="1"/>
            <a:t>nume</a:t>
          </a:r>
          <a:r>
            <a:rPr lang="en-US" sz="1100" kern="1200" dirty="0"/>
            <a:t>, de a fi </a:t>
          </a:r>
          <a:r>
            <a:rPr lang="en-US" sz="1100" kern="1200" dirty="0" err="1"/>
            <a:t>numit</a:t>
          </a:r>
          <a:r>
            <a:rPr lang="en-US" sz="1100" kern="1200" dirty="0"/>
            <a:t>/</a:t>
          </a:r>
          <a:r>
            <a:rPr lang="en-US" sz="1100" i="1" kern="1200" dirty="0"/>
            <a:t> </a:t>
          </a:r>
          <a:r>
            <a:rPr lang="en-US" sz="1100" kern="1200" dirty="0" err="1"/>
            <a:t>numele</a:t>
          </a:r>
          <a:r>
            <a:rPr lang="en-US" sz="1100" kern="1200" dirty="0"/>
            <a:t> face parte din </a:t>
          </a:r>
          <a:r>
            <a:rPr lang="en-US" sz="1100" kern="1200" dirty="0" err="1"/>
            <a:t>imaginea</a:t>
          </a:r>
          <a:r>
            <a:rPr lang="ro-RO" sz="1100" kern="1200" dirty="0"/>
            <a:t> </a:t>
          </a:r>
          <a:r>
            <a:rPr lang="en-US" sz="1100" kern="1200" dirty="0"/>
            <a:t>de sine </a:t>
          </a:r>
          <a:r>
            <a:rPr lang="en-US" sz="1100" kern="1200" dirty="0" err="1"/>
            <a:t>şi</a:t>
          </a:r>
          <a:r>
            <a:rPr lang="en-US" sz="1100" kern="1200" dirty="0"/>
            <a:t> din </a:t>
          </a:r>
          <a:r>
            <a:rPr lang="en-US" sz="1100" kern="1200" dirty="0" err="1"/>
            <a:t>personalitate</a:t>
          </a:r>
          <a:r>
            <a:rPr lang="en-US" sz="1100" kern="1200" dirty="0"/>
            <a:t>.</a:t>
          </a:r>
          <a:endParaRPr lang="en-US" sz="1100" b="1" kern="1200" dirty="0"/>
        </a:p>
      </dsp:txBody>
      <dsp:txXfrm>
        <a:off x="2122149" y="2887984"/>
        <a:ext cx="2549946" cy="1814518"/>
      </dsp:txXfrm>
    </dsp:sp>
    <dsp:sp modelId="{5DAFBE38-9940-4F63-BB42-9B3E7A04EFEF}">
      <dsp:nvSpPr>
        <dsp:cNvPr id="0" name=""/>
        <dsp:cNvSpPr/>
      </dsp:nvSpPr>
      <dsp:spPr>
        <a:xfrm>
          <a:off x="5016861" y="2557634"/>
          <a:ext cx="2613082" cy="18930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15C4850-EA5E-4AC1-8765-C2DAC54A1507}">
      <dsp:nvSpPr>
        <dsp:cNvPr id="0" name=""/>
        <dsp:cNvSpPr/>
      </dsp:nvSpPr>
      <dsp:spPr>
        <a:xfrm>
          <a:off x="5305173" y="2831532"/>
          <a:ext cx="2613082" cy="1893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</a:t>
          </a:r>
          <a:r>
            <a:rPr lang="en-US" sz="1100" kern="1200" dirty="0" err="1"/>
            <a:t>nevoie</a:t>
          </a:r>
          <a:r>
            <a:rPr lang="en-US" sz="1100" kern="1200" dirty="0"/>
            <a:t> </a:t>
          </a:r>
          <a:r>
            <a:rPr lang="en-US" sz="1100" kern="1200" dirty="0" err="1"/>
            <a:t>unui</a:t>
          </a:r>
          <a:r>
            <a:rPr lang="en-US" sz="1100" kern="1200" dirty="0"/>
            <a:t> </a:t>
          </a:r>
          <a:r>
            <a:rPr lang="en-US" sz="1100" kern="1200" dirty="0" err="1"/>
            <a:t>climat</a:t>
          </a:r>
          <a:r>
            <a:rPr lang="en-US" sz="1100" kern="1200" dirty="0"/>
            <a:t> </a:t>
          </a:r>
          <a:r>
            <a:rPr lang="en-US" sz="1100" kern="1200" dirty="0" err="1"/>
            <a:t>favorabil</a:t>
          </a:r>
          <a:r>
            <a:rPr lang="en-US" sz="1100" kern="1200" dirty="0"/>
            <a:t> / </a:t>
          </a:r>
          <a:r>
            <a:rPr lang="en-US" sz="1100" kern="1200" dirty="0" err="1"/>
            <a:t>mediu</a:t>
          </a:r>
          <a:r>
            <a:rPr lang="en-US" sz="1100" kern="1200" dirty="0"/>
            <a:t> </a:t>
          </a:r>
          <a:r>
            <a:rPr lang="en-US" sz="1100" kern="1200" dirty="0" err="1"/>
            <a:t>securizant</a:t>
          </a:r>
          <a:r>
            <a:rPr lang="en-US" sz="1100" kern="1200" dirty="0"/>
            <a:t>, </a:t>
          </a:r>
          <a:r>
            <a:rPr lang="en-US" sz="1100" kern="1200" dirty="0" err="1"/>
            <a:t>armonios</a:t>
          </a:r>
          <a:r>
            <a:rPr lang="en-US" sz="1100" kern="1200" dirty="0"/>
            <a:t>, </a:t>
          </a:r>
          <a:r>
            <a:rPr lang="en-US" sz="1100" kern="1200" dirty="0" err="1"/>
            <a:t>în</a:t>
          </a:r>
          <a:r>
            <a:rPr lang="en-US" sz="1100" kern="1200" dirty="0"/>
            <a:t> care </a:t>
          </a:r>
          <a:r>
            <a:rPr lang="en-US" sz="1100" kern="1200" dirty="0" err="1"/>
            <a:t>există</a:t>
          </a:r>
          <a:r>
            <a:rPr lang="en-US" sz="1100" kern="1200" dirty="0"/>
            <a:t> </a:t>
          </a:r>
          <a:r>
            <a:rPr lang="en-US" sz="1100" kern="1200" dirty="0" err="1"/>
            <a:t>toate</a:t>
          </a:r>
          <a:r>
            <a:rPr lang="en-US" sz="1100" kern="1200" dirty="0"/>
            <a:t> </a:t>
          </a:r>
          <a:r>
            <a:rPr lang="en-US" sz="1100" kern="1200" dirty="0" err="1"/>
            <a:t>resursele</a:t>
          </a:r>
          <a:r>
            <a:rPr lang="en-US" sz="1100" kern="1200" dirty="0"/>
            <a:t> </a:t>
          </a:r>
          <a:r>
            <a:rPr lang="en-US" sz="1100" kern="1200" dirty="0" err="1"/>
            <a:t>necesare</a:t>
          </a:r>
          <a:r>
            <a:rPr lang="en-US" sz="1100" kern="1200" dirty="0"/>
            <a:t> pentru </a:t>
          </a:r>
          <a:r>
            <a:rPr lang="en-US" sz="1100" kern="1200" dirty="0" err="1"/>
            <a:t>satisfacerea</a:t>
          </a:r>
          <a:r>
            <a:rPr lang="en-US" sz="1100" kern="1200" dirty="0"/>
            <a:t> </a:t>
          </a:r>
          <a:r>
            <a:rPr lang="en-US" sz="1100" kern="1200" dirty="0" err="1"/>
            <a:t>celorlalte</a:t>
          </a:r>
          <a:r>
            <a:rPr lang="en-US" sz="1100" kern="1200" dirty="0"/>
            <a:t> </a:t>
          </a:r>
          <a:r>
            <a:rPr lang="en-US" sz="1100" kern="1200" dirty="0" err="1"/>
            <a:t>nevoi</a:t>
          </a:r>
          <a:r>
            <a:rPr lang="en-US" sz="1100" kern="1200" dirty="0"/>
            <a:t>.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</a:t>
          </a:r>
          <a:r>
            <a:rPr lang="en-US" sz="1100" kern="1200" dirty="0" err="1"/>
            <a:t>nevoie</a:t>
          </a:r>
          <a:r>
            <a:rPr lang="en-US" sz="1100" kern="1200" dirty="0"/>
            <a:t> de </a:t>
          </a:r>
          <a:r>
            <a:rPr lang="en-US" sz="1100" kern="1200" dirty="0" err="1"/>
            <a:t>stabilire</a:t>
          </a:r>
          <a:r>
            <a:rPr lang="ro-RO" sz="1100" kern="1200" dirty="0"/>
            <a:t> </a:t>
          </a:r>
          <a:r>
            <a:rPr lang="en-US" sz="1100" kern="1200" dirty="0"/>
            <a:t>a </a:t>
          </a:r>
          <a:r>
            <a:rPr lang="en-US" sz="1100" kern="1200" dirty="0" err="1"/>
            <a:t>unor</a:t>
          </a:r>
          <a:r>
            <a:rPr lang="en-US" sz="1100" kern="1200" dirty="0"/>
            <a:t> </a:t>
          </a:r>
          <a:r>
            <a:rPr lang="en-US" sz="1100" kern="1200" dirty="0" err="1"/>
            <a:t>limite</a:t>
          </a:r>
          <a:r>
            <a:rPr lang="en-US" sz="1100" kern="1200" dirty="0"/>
            <a:t> </a:t>
          </a:r>
          <a:r>
            <a:rPr lang="en-US" sz="1100" kern="1200" dirty="0" err="1"/>
            <a:t>dar</a:t>
          </a:r>
          <a:r>
            <a:rPr lang="en-US" sz="1100" kern="1200" dirty="0"/>
            <a:t> </a:t>
          </a:r>
          <a:r>
            <a:rPr lang="en-US" sz="1100" kern="1200" dirty="0" err="1"/>
            <a:t>şi</a:t>
          </a:r>
          <a:r>
            <a:rPr lang="en-US" sz="1100" kern="1200" dirty="0"/>
            <a:t> de </a:t>
          </a:r>
          <a:r>
            <a:rPr lang="en-US" sz="1100" kern="1200" dirty="0" err="1"/>
            <a:t>sprijin</a:t>
          </a:r>
          <a:r>
            <a:rPr lang="en-US" sz="1100" kern="1200" dirty="0"/>
            <a:t> </a:t>
          </a:r>
          <a:r>
            <a:rPr lang="en-US" sz="1100" kern="1200" dirty="0" err="1"/>
            <a:t>şi</a:t>
          </a:r>
          <a:r>
            <a:rPr lang="en-US" sz="1100" kern="1200" dirty="0"/>
            <a:t> </a:t>
          </a:r>
          <a:r>
            <a:rPr lang="en-US" sz="1100" kern="1200" dirty="0" err="1"/>
            <a:t>suport</a:t>
          </a:r>
          <a:r>
            <a:rPr lang="en-US" sz="1100" kern="1200" dirty="0"/>
            <a:t> pentru a </a:t>
          </a:r>
          <a:r>
            <a:rPr lang="en-US" sz="1100" kern="1200" dirty="0" err="1"/>
            <a:t>învăţa</a:t>
          </a:r>
          <a:r>
            <a:rPr lang="en-US" sz="1100" kern="1200" dirty="0"/>
            <a:t> </a:t>
          </a:r>
          <a:r>
            <a:rPr lang="en-US" sz="1100" kern="1200" dirty="0" err="1"/>
            <a:t>să</a:t>
          </a:r>
          <a:r>
            <a:rPr lang="en-US" sz="1100" kern="1200" dirty="0"/>
            <a:t> le </a:t>
          </a:r>
          <a:r>
            <a:rPr lang="en-US" sz="1100" kern="1200" dirty="0" err="1"/>
            <a:t>respecte</a:t>
          </a:r>
          <a:r>
            <a:rPr lang="en-US" sz="1100" kern="1200" dirty="0"/>
            <a:t>/ de </a:t>
          </a:r>
          <a:r>
            <a:rPr lang="en-US" sz="1100" kern="1200" dirty="0" err="1"/>
            <a:t>ghidare</a:t>
          </a:r>
          <a:r>
            <a:rPr lang="en-US" sz="1100" kern="1200" dirty="0"/>
            <a:t>, </a:t>
          </a:r>
          <a:r>
            <a:rPr lang="en-US" sz="1100" kern="1200" dirty="0" err="1"/>
            <a:t>direcţionare</a:t>
          </a:r>
          <a:r>
            <a:rPr lang="en-US" sz="1100" kern="1200" dirty="0"/>
            <a:t> </a:t>
          </a:r>
          <a:r>
            <a:rPr lang="en-US" sz="1100" kern="1200" dirty="0" err="1"/>
            <a:t>spre</a:t>
          </a:r>
          <a:r>
            <a:rPr lang="en-US" sz="1100" kern="1200" dirty="0"/>
            <a:t> </a:t>
          </a:r>
          <a:r>
            <a:rPr lang="en-US" sz="1100" kern="1200" dirty="0" err="1"/>
            <a:t>drumul</a:t>
          </a:r>
          <a:r>
            <a:rPr lang="en-US" sz="1100" kern="1200" dirty="0"/>
            <a:t> </a:t>
          </a:r>
          <a:r>
            <a:rPr lang="en-US" sz="1100" kern="1200" dirty="0" err="1"/>
            <a:t>corect</a:t>
          </a:r>
          <a:r>
            <a:rPr lang="en-US" sz="1100" kern="1200" dirty="0"/>
            <a:t> </a:t>
          </a:r>
          <a:r>
            <a:rPr lang="en-US" sz="1100" kern="1200" dirty="0" err="1"/>
            <a:t>alături</a:t>
          </a:r>
          <a:r>
            <a:rPr lang="en-US" sz="1100" kern="1200" dirty="0"/>
            <a:t> de </a:t>
          </a:r>
          <a:r>
            <a:rPr lang="en-US" sz="1100" kern="1200" dirty="0" err="1"/>
            <a:t>ceilalţi</a:t>
          </a:r>
          <a:r>
            <a:rPr lang="en-US" sz="1100" kern="1200" dirty="0"/>
            <a:t>,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/>
            <a:t>-</a:t>
          </a:r>
          <a:r>
            <a:rPr lang="en-US" sz="1100" kern="1200" dirty="0" err="1"/>
            <a:t>nevoie</a:t>
          </a:r>
          <a:r>
            <a:rPr lang="en-US" sz="1100" kern="1200" dirty="0"/>
            <a:t> de </a:t>
          </a:r>
          <a:r>
            <a:rPr lang="en-US" sz="1100" kern="1200" dirty="0" err="1"/>
            <a:t>acceptare</a:t>
          </a:r>
          <a:r>
            <a:rPr lang="en-US" sz="1100" kern="1200" dirty="0"/>
            <a:t>/ a fi </a:t>
          </a:r>
          <a:r>
            <a:rPr lang="en-US" sz="1100" kern="1200" dirty="0" err="1"/>
            <a:t>tratat</a:t>
          </a:r>
          <a:r>
            <a:rPr lang="en-US" sz="1100" kern="1200" dirty="0"/>
            <a:t> cu respect </a:t>
          </a:r>
          <a:r>
            <a:rPr lang="en-US" sz="1100" kern="1200" dirty="0" err="1"/>
            <a:t>şi</a:t>
          </a:r>
          <a:r>
            <a:rPr lang="en-US" sz="1100" kern="1200" dirty="0"/>
            <a:t> </a:t>
          </a:r>
          <a:r>
            <a:rPr lang="en-US" sz="1100" kern="1200" dirty="0" err="1"/>
            <a:t>aceptat</a:t>
          </a:r>
          <a:r>
            <a:rPr lang="en-US" sz="1100" kern="1200" dirty="0"/>
            <a:t>, </a:t>
          </a:r>
          <a:r>
            <a:rPr lang="en-US" sz="1100" kern="1200" dirty="0" err="1"/>
            <a:t>indiferent</a:t>
          </a:r>
          <a:r>
            <a:rPr lang="en-US" sz="1100" kern="1200" dirty="0"/>
            <a:t> de </a:t>
          </a:r>
          <a:r>
            <a:rPr lang="en-US" sz="1100" kern="1200" dirty="0" err="1"/>
            <a:t>statut</a:t>
          </a:r>
          <a:r>
            <a:rPr lang="en-US" sz="1100" kern="1200" dirty="0"/>
            <a:t>, stare a </a:t>
          </a:r>
          <a:r>
            <a:rPr lang="en-US" sz="1100" kern="1200" dirty="0" err="1"/>
            <a:t>sănătăţii</a:t>
          </a:r>
          <a:r>
            <a:rPr lang="en-US" sz="1100" kern="1200" dirty="0"/>
            <a:t>, </a:t>
          </a:r>
          <a:r>
            <a:rPr lang="en-US" sz="1100" kern="1200" dirty="0" err="1"/>
            <a:t>etnie</a:t>
          </a:r>
          <a:r>
            <a:rPr lang="en-US" sz="1100" kern="1200" dirty="0"/>
            <a:t> etc. </a:t>
          </a:r>
          <a:endParaRPr lang="en-US" sz="1100" b="1" kern="1200" dirty="0"/>
        </a:p>
      </dsp:txBody>
      <dsp:txXfrm>
        <a:off x="5360619" y="2886978"/>
        <a:ext cx="2502190" cy="178215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4E9C58-A062-4FEA-8ABD-308C3CD3CE3F}">
      <dsp:nvSpPr>
        <dsp:cNvPr id="0" name=""/>
        <dsp:cNvSpPr/>
      </dsp:nvSpPr>
      <dsp:spPr>
        <a:xfrm>
          <a:off x="1224858" y="835039"/>
          <a:ext cx="3042658" cy="172390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 recurge la internarea nevoluntară în spitalul de psihiatrie  a unei persoane cu </a:t>
          </a:r>
          <a:r>
            <a:rPr lang="en-US" sz="1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4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dacă se constată că : </a:t>
          </a:r>
          <a:endParaRPr lang="en-US" sz="1400" b="1" kern="1200" dirty="0"/>
        </a:p>
      </dsp:txBody>
      <dsp:txXfrm>
        <a:off x="1275350" y="885531"/>
        <a:ext cx="2941674" cy="1622925"/>
      </dsp:txXfrm>
    </dsp:sp>
    <dsp:sp modelId="{A27FDBEF-C97B-486A-8A9C-CF4F4ACF4DC0}">
      <dsp:nvSpPr>
        <dsp:cNvPr id="0" name=""/>
        <dsp:cNvSpPr/>
      </dsp:nvSpPr>
      <dsp:spPr>
        <a:xfrm rot="19347247">
          <a:off x="4108538" y="1188935"/>
          <a:ext cx="1535018" cy="80683"/>
        </a:xfrm>
        <a:custGeom>
          <a:avLst/>
          <a:gdLst/>
          <a:ahLst/>
          <a:cxnLst/>
          <a:rect l="0" t="0" r="0" b="0"/>
          <a:pathLst>
            <a:path>
              <a:moveTo>
                <a:pt x="0" y="40341"/>
              </a:moveTo>
              <a:lnTo>
                <a:pt x="1535018" y="403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837672" y="1190901"/>
        <a:ext cx="76750" cy="76750"/>
      </dsp:txXfrm>
    </dsp:sp>
    <dsp:sp modelId="{C3B12564-FDD0-47C8-82F5-A28991E44B23}">
      <dsp:nvSpPr>
        <dsp:cNvPr id="0" name=""/>
        <dsp:cNvSpPr/>
      </dsp:nvSpPr>
      <dsp:spPr>
        <a:xfrm>
          <a:off x="5484579" y="895"/>
          <a:ext cx="3578257" cy="15213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alt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Persoana  </a:t>
          </a:r>
          <a:r>
            <a:rPr lang="en-US" sz="1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4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are un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potenţial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periculozitate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sine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alţii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(de ex.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îşi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pun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propria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viaţă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pericol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suicid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nealimentare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acte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autoagresivitate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pun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pericol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viaţa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altora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acte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heteroagresiune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ca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persoanelor cu dizabilitate mintală/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psihotici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suicidari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o-RO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psihopaţi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antisociali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  <a:endParaRPr lang="en-US" sz="1400" b="1" i="0" kern="1200" dirty="0"/>
        </a:p>
      </dsp:txBody>
      <dsp:txXfrm>
        <a:off x="5529137" y="45453"/>
        <a:ext cx="3489141" cy="1432213"/>
      </dsp:txXfrm>
    </dsp:sp>
    <dsp:sp modelId="{9D2CB083-F20A-4B33-AA37-9A17883C1BD3}">
      <dsp:nvSpPr>
        <dsp:cNvPr id="0" name=""/>
        <dsp:cNvSpPr/>
      </dsp:nvSpPr>
      <dsp:spPr>
        <a:xfrm rot="2142401">
          <a:off x="4126639" y="2094034"/>
          <a:ext cx="1498817" cy="80683"/>
        </a:xfrm>
        <a:custGeom>
          <a:avLst/>
          <a:gdLst/>
          <a:ahLst/>
          <a:cxnLst/>
          <a:rect l="0" t="0" r="0" b="0"/>
          <a:pathLst>
            <a:path>
              <a:moveTo>
                <a:pt x="0" y="40341"/>
              </a:moveTo>
              <a:lnTo>
                <a:pt x="1498817" y="403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838577" y="2096906"/>
        <a:ext cx="74940" cy="74940"/>
      </dsp:txXfrm>
    </dsp:sp>
    <dsp:sp modelId="{9831D982-1ECD-4AEA-AF2F-FC4FF9EC1753}">
      <dsp:nvSpPr>
        <dsp:cNvPr id="0" name=""/>
        <dsp:cNvSpPr/>
      </dsp:nvSpPr>
      <dsp:spPr>
        <a:xfrm>
          <a:off x="5484579" y="1750423"/>
          <a:ext cx="3615255" cy="1642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alt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Persoana  </a:t>
          </a:r>
          <a:r>
            <a:rPr lang="en-US" sz="1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 deficienţe </a:t>
          </a:r>
          <a:r>
            <a:rPr lang="en-US" sz="14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psihice</a:t>
          </a:r>
          <a:r>
            <a:rPr lang="ro-RO" sz="1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care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judecata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grav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afectată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bolii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(de ex.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retard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mintal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sever)</a:t>
          </a:r>
          <a:r>
            <a:rPr lang="ro-RO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și 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neinternarea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antrena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gravă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deteriorare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stării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sale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împiedeca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acorde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tratamentul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adecvat</a:t>
          </a:r>
          <a:r>
            <a:rPr lang="en-US" sz="14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 </a:t>
          </a:r>
          <a:endParaRPr lang="en-US" sz="1400" b="1" i="0" kern="1200" dirty="0"/>
        </a:p>
      </dsp:txBody>
      <dsp:txXfrm>
        <a:off x="5532691" y="1798535"/>
        <a:ext cx="3519031" cy="1546446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AF9AF-1027-425E-A20E-4FCDB81FC412}">
      <dsp:nvSpPr>
        <dsp:cNvPr id="0" name=""/>
        <dsp:cNvSpPr/>
      </dsp:nvSpPr>
      <dsp:spPr>
        <a:xfrm rot="21300000">
          <a:off x="31357" y="2709328"/>
          <a:ext cx="10155705" cy="1162981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9EF46-F3BF-479D-A166-BBE70A19571E}">
      <dsp:nvSpPr>
        <dsp:cNvPr id="0" name=""/>
        <dsp:cNvSpPr/>
      </dsp:nvSpPr>
      <dsp:spPr>
        <a:xfrm>
          <a:off x="1577826" y="276884"/>
          <a:ext cx="2362294" cy="2215073"/>
        </a:xfrm>
        <a:prstGeom prst="downArrow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00CC5-5961-4B3D-ABFE-936596BCCC48}">
      <dsp:nvSpPr>
        <dsp:cNvPr id="0" name=""/>
        <dsp:cNvSpPr/>
      </dsp:nvSpPr>
      <dsp:spPr>
        <a:xfrm>
          <a:off x="4065884" y="0"/>
          <a:ext cx="5969650" cy="2325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b="1" kern="1200" cap="none" spc="0" baseline="0" dirty="0">
              <a:ln w="450" cmpd="sng"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200" b="1" kern="1200" cap="none" spc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1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Pacientul oferă liber </a:t>
          </a:r>
          <a:r>
            <a:rPr lang="ro-RO" sz="1400" b="1" kern="1200" dirty="0" err="1"/>
            <a:t>ginduri</a:t>
          </a:r>
          <a:r>
            <a:rPr lang="ro-RO" sz="1400" b="1" kern="1200" dirty="0"/>
            <a:t> </a:t>
          </a:r>
          <a:r>
            <a:rPr lang="ro-RO" sz="1400" b="1" kern="1200" dirty="0" err="1"/>
            <a:t>suicidare</a:t>
          </a:r>
          <a:r>
            <a:rPr lang="ro-RO" sz="1400" b="1" kern="1200" dirty="0"/>
            <a:t> :</a:t>
          </a:r>
          <a:endParaRPr lang="ro-RO" sz="1400" b="0" kern="1200" cap="none" spc="0" baseline="0" dirty="0">
            <a:ln w="450" cmpd="sng">
              <a:prstDash val="solid"/>
            </a:ln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0" i="1" u="sng" kern="1200" dirty="0">
              <a:solidFill>
                <a:srgbClr val="C00000"/>
              </a:solidFill>
            </a:rPr>
            <a:t>Cu Ginduri acute curente </a:t>
          </a:r>
          <a:r>
            <a:rPr lang="ro-RO" sz="1400" b="1" i="1" u="sng" kern="1200" dirty="0">
              <a:solidFill>
                <a:srgbClr val="C00000"/>
              </a:solidFill>
            </a:rPr>
            <a:t> </a:t>
          </a:r>
          <a:r>
            <a:rPr lang="ro-RO" sz="1400" b="0" i="1" u="sng" kern="1200" dirty="0">
              <a:solidFill>
                <a:srgbClr val="C00000"/>
              </a:solidFill>
            </a:rPr>
            <a:t>și Plan</a:t>
          </a:r>
          <a:endParaRPr lang="en-US" sz="1400" b="0" i="1" u="sng" kern="1200" cap="none" spc="0" dirty="0">
            <a:ln w="450" cmpd="sng">
              <a:prstDash val="solid"/>
            </a:ln>
            <a:solidFill>
              <a:srgbClr val="C00000"/>
            </a:solidFill>
            <a:effectLst>
              <a:innerShdw blurRad="101600" dist="76200" dir="5400000">
                <a:schemeClr val="accent1">
                  <a:satMod val="190000"/>
                  <a:tint val="100000"/>
                  <a:alpha val="74000"/>
                </a:schemeClr>
              </a:inn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kern="1200" dirty="0"/>
            <a:t> </a:t>
          </a:r>
          <a:r>
            <a:rPr lang="ro-RO" sz="1400" i="1" kern="1200" dirty="0">
              <a:solidFill>
                <a:srgbClr val="C00000"/>
              </a:solidFill>
            </a:rPr>
            <a:t>fără</a:t>
          </a:r>
          <a:r>
            <a:rPr lang="ro-RO" sz="1400" kern="1200" dirty="0"/>
            <a:t> mijloace sau intenție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kern="1200" dirty="0"/>
            <a:t>sau tentative în anamneză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kern="1200" dirty="0"/>
            <a:t>Sau abuz curent de substanțe </a:t>
          </a:r>
          <a:r>
            <a:rPr lang="ro-RO" sz="1400" kern="1200" dirty="0" err="1"/>
            <a:t>psihoactive</a:t>
          </a:r>
          <a:r>
            <a:rPr lang="ro-RO" sz="1400" kern="1200" dirty="0"/>
            <a:t> sau anamneză familială de suicid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kern="1200" dirty="0"/>
            <a:t> sau tentative de suicid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kern="1200" dirty="0"/>
            <a:t>Factori de risc major</a:t>
          </a:r>
          <a:endParaRPr lang="en-US" sz="1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b="1" kern="1200" dirty="0">
              <a:solidFill>
                <a:srgbClr val="C00000"/>
              </a:solidFill>
            </a:rPr>
            <a:t>     </a:t>
          </a:r>
          <a:r>
            <a:rPr lang="ro-RO" sz="1400" b="1" u="sng" kern="1200" dirty="0">
              <a:solidFill>
                <a:srgbClr val="C00000"/>
              </a:solidFill>
            </a:rPr>
            <a:t>Risc de la moderat la </a:t>
          </a:r>
          <a:r>
            <a:rPr lang="ro-RO" sz="1400" b="1" u="sng" kern="1200" dirty="0" err="1">
              <a:solidFill>
                <a:srgbClr val="C00000"/>
              </a:solidFill>
            </a:rPr>
            <a:t>inalt</a:t>
          </a:r>
          <a:r>
            <a:rPr lang="ro-RO" sz="1400" b="1" u="sng" kern="1200" dirty="0">
              <a:solidFill>
                <a:srgbClr val="C00000"/>
              </a:solidFill>
            </a:rPr>
            <a:t> </a:t>
          </a:r>
          <a:endParaRPr lang="en-US" sz="1400" u="sng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kern="1200" dirty="0"/>
            <a:t>De discutat cu medicul de familie în decurs de 1 oră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400" kern="1200" dirty="0"/>
            <a:t>Explicați pacientului că alți membri ai </a:t>
          </a:r>
          <a:r>
            <a:rPr lang="ro-RO" sz="1400" kern="1200" dirty="0" err="1"/>
            <a:t>echipeii</a:t>
          </a:r>
          <a:r>
            <a:rPr lang="ro-RO" sz="1400" kern="1200" dirty="0"/>
            <a:t> ii vor </a:t>
          </a:r>
          <a:r>
            <a:rPr lang="ro-RO" sz="1400" kern="1200" dirty="0" err="1"/>
            <a:t>contactaOferiți</a:t>
          </a:r>
          <a:r>
            <a:rPr lang="ro-RO" sz="1400" kern="1200" dirty="0"/>
            <a:t> pacientului informație privind numere de contact și proceduri dacă ideația </a:t>
          </a:r>
          <a:r>
            <a:rPr lang="ro-RO" sz="1400" kern="1200" dirty="0" err="1"/>
            <a:t>suicidară</a:t>
          </a:r>
          <a:r>
            <a:rPr lang="ro-RO" sz="1400" kern="1200" dirty="0"/>
            <a:t> se </a:t>
          </a:r>
          <a:r>
            <a:rPr lang="ro-RO" sz="1400" kern="1200" dirty="0" err="1"/>
            <a:t>inrăutățește</a:t>
          </a:r>
          <a:endParaRPr lang="ro-R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asigurarea prezenței, în număr mai mare, a personalului pentru a descuraja comportamentul violent.</a:t>
          </a:r>
          <a:endParaRPr lang="en-US" sz="1400" kern="1200" dirty="0" err="1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5884" y="0"/>
        <a:ext cx="5969650" cy="2325826"/>
      </dsp:txXfrm>
    </dsp:sp>
    <dsp:sp modelId="{558B9E4D-25B1-48EF-A2B5-486617400457}">
      <dsp:nvSpPr>
        <dsp:cNvPr id="0" name=""/>
        <dsp:cNvSpPr/>
      </dsp:nvSpPr>
      <dsp:spPr>
        <a:xfrm>
          <a:off x="6425904" y="3613803"/>
          <a:ext cx="2107303" cy="1923879"/>
        </a:xfrm>
        <a:prstGeom prst="upArrow">
          <a:avLst/>
        </a:prstGeom>
        <a:solidFill>
          <a:schemeClr val="accent2">
            <a:shade val="80000"/>
            <a:hueOff val="-363978"/>
            <a:satOff val="14898"/>
            <a:lumOff val="238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4CAC98-5457-4532-B045-7E85F3F6D7DC}">
      <dsp:nvSpPr>
        <dsp:cNvPr id="0" name=""/>
        <dsp:cNvSpPr/>
      </dsp:nvSpPr>
      <dsp:spPr>
        <a:xfrm>
          <a:off x="820351" y="1577171"/>
          <a:ext cx="3549731" cy="2774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Pacientul oferă liber </a:t>
          </a:r>
          <a:r>
            <a:rPr lang="ro-RO" sz="1400" b="1" kern="1200" dirty="0" err="1"/>
            <a:t>ginduri</a:t>
          </a:r>
          <a:r>
            <a:rPr lang="ro-RO" sz="1400" b="1" kern="1200" dirty="0"/>
            <a:t> </a:t>
          </a:r>
          <a:r>
            <a:rPr lang="ro-RO" sz="1400" b="1" kern="1200" dirty="0" err="1"/>
            <a:t>suicidare</a:t>
          </a:r>
          <a:r>
            <a:rPr lang="ro-RO" sz="1400" b="1" kern="1200" dirty="0"/>
            <a:t> 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i="1" kern="1200" dirty="0">
              <a:solidFill>
                <a:srgbClr val="C00000"/>
              </a:solidFill>
            </a:rPr>
            <a:t>Fără</a:t>
          </a:r>
          <a:r>
            <a:rPr lang="ro-RO" sz="1400" i="0" kern="1200" dirty="0"/>
            <a:t> plan</a:t>
          </a:r>
          <a:r>
            <a:rPr lang="ro-RO" sz="1400" i="1" kern="1200" dirty="0"/>
            <a:t>, </a:t>
          </a:r>
          <a:r>
            <a:rPr lang="ro-RO" sz="1400" i="1" kern="1200" dirty="0">
              <a:solidFill>
                <a:srgbClr val="C00000"/>
              </a:solidFill>
            </a:rPr>
            <a:t>fără</a:t>
          </a:r>
          <a:r>
            <a:rPr lang="ro-RO" sz="1400" kern="1200" dirty="0">
              <a:solidFill>
                <a:srgbClr val="C00000"/>
              </a:solidFill>
            </a:rPr>
            <a:t> </a:t>
          </a:r>
          <a:r>
            <a:rPr lang="ro-RO" sz="1400" kern="1200" dirty="0" err="1"/>
            <a:t>mijloace,</a:t>
          </a:r>
          <a:r>
            <a:rPr lang="ro-RO" sz="1400" i="1" kern="1200" dirty="0" err="1">
              <a:solidFill>
                <a:srgbClr val="C00000"/>
              </a:solidFill>
            </a:rPr>
            <a:t>fără</a:t>
          </a:r>
          <a:r>
            <a:rPr lang="ro-RO" sz="1400" i="1" kern="1200" dirty="0"/>
            <a:t> </a:t>
          </a:r>
          <a:r>
            <a:rPr lang="ro-RO" sz="1400" kern="1200" dirty="0" err="1"/>
            <a:t>tentatiive</a:t>
          </a:r>
          <a:r>
            <a:rPr lang="ro-RO" sz="1400" kern="1200" dirty="0"/>
            <a:t> anterioare,</a:t>
          </a:r>
          <a:r>
            <a:rPr lang="ro-RO" sz="1400" i="1" kern="1200" dirty="0"/>
            <a:t> </a:t>
          </a:r>
          <a:r>
            <a:rPr lang="ro-RO" sz="1400" i="1" kern="1200" dirty="0">
              <a:solidFill>
                <a:srgbClr val="C00000"/>
              </a:solidFill>
            </a:rPr>
            <a:t>fără</a:t>
          </a:r>
          <a:r>
            <a:rPr lang="ro-RO" sz="1400" i="1" kern="1200" dirty="0"/>
            <a:t> </a:t>
          </a:r>
          <a:r>
            <a:rPr lang="ro-RO" sz="1400" kern="1200" dirty="0"/>
            <a:t>anamneză familială, </a:t>
          </a:r>
          <a:r>
            <a:rPr lang="ro-RO" sz="1400" i="1" kern="1200" dirty="0">
              <a:solidFill>
                <a:srgbClr val="C00000"/>
              </a:solidFill>
            </a:rPr>
            <a:t>fără</a:t>
          </a:r>
          <a:r>
            <a:rPr lang="ro-RO" sz="1400" kern="1200" dirty="0"/>
            <a:t> abuz de substanțe </a:t>
          </a:r>
          <a:r>
            <a:rPr lang="ro-RO" sz="1400" kern="1200" dirty="0" err="1"/>
            <a:t>pasihoactive</a:t>
          </a:r>
          <a:endParaRPr lang="ro-R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>
              <a:solidFill>
                <a:srgbClr val="C00000"/>
              </a:solidFill>
            </a:rPr>
            <a:t>Risc scăzut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de discutat cu medicul de familie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 timp de 24 e ore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oferiți informație precum numere de contact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explicați pacientului că alți membri ai </a:t>
          </a:r>
          <a:r>
            <a:rPr lang="ro-RO" sz="1400" kern="1200" dirty="0" err="1"/>
            <a:t>echipeii</a:t>
          </a:r>
          <a:r>
            <a:rPr lang="ro-RO" sz="1400" kern="1200" dirty="0"/>
            <a:t> ii vor </a:t>
          </a:r>
          <a:r>
            <a:rPr lang="ro-RO" sz="1400" kern="1200" dirty="0" err="1"/>
            <a:t>contactaOferiți</a:t>
          </a:r>
          <a:endParaRPr lang="ro-RO" sz="1400" kern="1200" dirty="0"/>
        </a:p>
      </dsp:txBody>
      <dsp:txXfrm>
        <a:off x="820351" y="1577171"/>
        <a:ext cx="3549731" cy="2774199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D0B242-6C3B-4576-9FD7-C2486EDD5F87}">
      <dsp:nvSpPr>
        <dsp:cNvPr id="0" name=""/>
        <dsp:cNvSpPr/>
      </dsp:nvSpPr>
      <dsp:spPr>
        <a:xfrm>
          <a:off x="4600729" y="961833"/>
          <a:ext cx="3700086" cy="440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001"/>
              </a:lnTo>
              <a:lnTo>
                <a:pt x="3700086" y="300001"/>
              </a:lnTo>
              <a:lnTo>
                <a:pt x="3700086" y="44022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436956-28E6-43AE-8891-43F1DFE0E68A}">
      <dsp:nvSpPr>
        <dsp:cNvPr id="0" name=""/>
        <dsp:cNvSpPr/>
      </dsp:nvSpPr>
      <dsp:spPr>
        <a:xfrm>
          <a:off x="4600729" y="961833"/>
          <a:ext cx="1850043" cy="440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001"/>
              </a:lnTo>
              <a:lnTo>
                <a:pt x="1850043" y="300001"/>
              </a:lnTo>
              <a:lnTo>
                <a:pt x="1850043" y="44022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11D701-33AE-4325-ACEF-7BEC8986BC1F}">
      <dsp:nvSpPr>
        <dsp:cNvPr id="0" name=""/>
        <dsp:cNvSpPr/>
      </dsp:nvSpPr>
      <dsp:spPr>
        <a:xfrm>
          <a:off x="4555009" y="961833"/>
          <a:ext cx="91440" cy="4402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022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57362-4D6C-400D-A510-A390725065EF}">
      <dsp:nvSpPr>
        <dsp:cNvPr id="0" name=""/>
        <dsp:cNvSpPr/>
      </dsp:nvSpPr>
      <dsp:spPr>
        <a:xfrm>
          <a:off x="2750686" y="961833"/>
          <a:ext cx="1850043" cy="440226"/>
        </a:xfrm>
        <a:custGeom>
          <a:avLst/>
          <a:gdLst/>
          <a:ahLst/>
          <a:cxnLst/>
          <a:rect l="0" t="0" r="0" b="0"/>
          <a:pathLst>
            <a:path>
              <a:moveTo>
                <a:pt x="1850043" y="0"/>
              </a:moveTo>
              <a:lnTo>
                <a:pt x="1850043" y="300001"/>
              </a:lnTo>
              <a:lnTo>
                <a:pt x="0" y="300001"/>
              </a:lnTo>
              <a:lnTo>
                <a:pt x="0" y="44022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03ABF7-67FC-414C-B9F3-EC48A42A540A}">
      <dsp:nvSpPr>
        <dsp:cNvPr id="0" name=""/>
        <dsp:cNvSpPr/>
      </dsp:nvSpPr>
      <dsp:spPr>
        <a:xfrm>
          <a:off x="900642" y="961833"/>
          <a:ext cx="3700086" cy="440226"/>
        </a:xfrm>
        <a:custGeom>
          <a:avLst/>
          <a:gdLst/>
          <a:ahLst/>
          <a:cxnLst/>
          <a:rect l="0" t="0" r="0" b="0"/>
          <a:pathLst>
            <a:path>
              <a:moveTo>
                <a:pt x="3700086" y="0"/>
              </a:moveTo>
              <a:lnTo>
                <a:pt x="3700086" y="300001"/>
              </a:lnTo>
              <a:lnTo>
                <a:pt x="0" y="300001"/>
              </a:lnTo>
              <a:lnTo>
                <a:pt x="0" y="44022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D1316-1B64-49A1-AE8E-2DC8AA85EE68}">
      <dsp:nvSpPr>
        <dsp:cNvPr id="0" name=""/>
        <dsp:cNvSpPr/>
      </dsp:nvSpPr>
      <dsp:spPr>
        <a:xfrm>
          <a:off x="3843893" y="652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9E0D3F-F7BB-41EF-A457-B00D4FD613FA}">
      <dsp:nvSpPr>
        <dsp:cNvPr id="0" name=""/>
        <dsp:cNvSpPr/>
      </dsp:nvSpPr>
      <dsp:spPr>
        <a:xfrm>
          <a:off x="4012079" y="160428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b="1" kern="1200" dirty="0"/>
            <a:t>Clase</a:t>
          </a:r>
          <a:r>
            <a:rPr lang="ro-RO" sz="1200" b="1" kern="1200" baseline="0" dirty="0"/>
            <a:t> de medicamente</a:t>
          </a:r>
          <a:endParaRPr lang="en-US" sz="1200" b="1" kern="1200" dirty="0"/>
        </a:p>
      </dsp:txBody>
      <dsp:txXfrm>
        <a:off x="4040231" y="188580"/>
        <a:ext cx="1457367" cy="904877"/>
      </dsp:txXfrm>
    </dsp:sp>
    <dsp:sp modelId="{42F26563-19A9-4215-809E-7118D5075788}">
      <dsp:nvSpPr>
        <dsp:cNvPr id="0" name=""/>
        <dsp:cNvSpPr/>
      </dsp:nvSpPr>
      <dsp:spPr>
        <a:xfrm>
          <a:off x="143807" y="1402059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EAB808-3304-431D-BD78-ECBCA7F93F13}">
      <dsp:nvSpPr>
        <dsp:cNvPr id="0" name=""/>
        <dsp:cNvSpPr/>
      </dsp:nvSpPr>
      <dsp:spPr>
        <a:xfrm>
          <a:off x="311992" y="1561836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>
              <a:latin typeface="+mn-lt"/>
            </a:rPr>
            <a:t>Neuroleptice</a:t>
          </a:r>
          <a:r>
            <a:rPr lang="ro-RO" sz="2000" b="0" kern="1200" baseline="0" dirty="0">
              <a:latin typeface="+mn-lt"/>
            </a:rPr>
            <a:t> </a:t>
          </a:r>
          <a:endParaRPr lang="en-US" sz="2000" b="0" kern="1200" dirty="0">
            <a:latin typeface="+mn-lt"/>
          </a:endParaRPr>
        </a:p>
      </dsp:txBody>
      <dsp:txXfrm>
        <a:off x="340144" y="1589988"/>
        <a:ext cx="1457367" cy="904877"/>
      </dsp:txXfrm>
    </dsp:sp>
    <dsp:sp modelId="{0A6E6DD6-AF95-4747-9581-545D45A55269}">
      <dsp:nvSpPr>
        <dsp:cNvPr id="0" name=""/>
        <dsp:cNvSpPr/>
      </dsp:nvSpPr>
      <dsp:spPr>
        <a:xfrm>
          <a:off x="1993850" y="1402059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3AEB7C-1618-494A-857A-231B9F2D5547}">
      <dsp:nvSpPr>
        <dsp:cNvPr id="0" name=""/>
        <dsp:cNvSpPr/>
      </dsp:nvSpPr>
      <dsp:spPr>
        <a:xfrm>
          <a:off x="2162036" y="1561836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b="1" kern="1200" dirty="0">
              <a:latin typeface="+mn-lt"/>
            </a:rPr>
            <a:t>Antidepresive</a:t>
          </a:r>
          <a:r>
            <a:rPr lang="ro-RO" sz="2000" b="0" kern="1200" baseline="0" dirty="0">
              <a:latin typeface="+mn-lt"/>
            </a:rPr>
            <a:t> </a:t>
          </a:r>
          <a:endParaRPr lang="en-US" sz="2000" b="0" kern="1200" dirty="0">
            <a:latin typeface="+mn-lt"/>
          </a:endParaRPr>
        </a:p>
      </dsp:txBody>
      <dsp:txXfrm>
        <a:off x="2190188" y="1589988"/>
        <a:ext cx="1457367" cy="904877"/>
      </dsp:txXfrm>
    </dsp:sp>
    <dsp:sp modelId="{B016AF11-002A-41A0-B62B-6166BBE322A1}">
      <dsp:nvSpPr>
        <dsp:cNvPr id="0" name=""/>
        <dsp:cNvSpPr/>
      </dsp:nvSpPr>
      <dsp:spPr>
        <a:xfrm>
          <a:off x="3843893" y="1402059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E10A4F-38C9-4F66-B161-144984B6011A}">
      <dsp:nvSpPr>
        <dsp:cNvPr id="0" name=""/>
        <dsp:cNvSpPr/>
      </dsp:nvSpPr>
      <dsp:spPr>
        <a:xfrm>
          <a:off x="4012079" y="1561836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b="1" kern="1200" dirty="0"/>
            <a:t>Stabilizatori</a:t>
          </a:r>
          <a:r>
            <a:rPr lang="ro-RO" sz="1200" b="1" kern="1200" baseline="0" dirty="0"/>
            <a:t> afectivi</a:t>
          </a:r>
          <a:endParaRPr lang="en-US" sz="1200" b="1" kern="1200" dirty="0"/>
        </a:p>
      </dsp:txBody>
      <dsp:txXfrm>
        <a:off x="4040231" y="1589988"/>
        <a:ext cx="1457367" cy="904877"/>
      </dsp:txXfrm>
    </dsp:sp>
    <dsp:sp modelId="{0FDE126D-615E-4E58-B273-47A63671B677}">
      <dsp:nvSpPr>
        <dsp:cNvPr id="0" name=""/>
        <dsp:cNvSpPr/>
      </dsp:nvSpPr>
      <dsp:spPr>
        <a:xfrm>
          <a:off x="5693936" y="1402059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F0FE39-FC31-4E07-8D4C-EC01AC9FEC85}">
      <dsp:nvSpPr>
        <dsp:cNvPr id="0" name=""/>
        <dsp:cNvSpPr/>
      </dsp:nvSpPr>
      <dsp:spPr>
        <a:xfrm>
          <a:off x="5862122" y="1561836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b="1" kern="1200" dirty="0" err="1"/>
            <a:t>anxiolitice</a:t>
          </a:r>
          <a:endParaRPr lang="en-US" sz="1200" b="1" kern="1200" dirty="0"/>
        </a:p>
      </dsp:txBody>
      <dsp:txXfrm>
        <a:off x="5890274" y="1589988"/>
        <a:ext cx="1457367" cy="904877"/>
      </dsp:txXfrm>
    </dsp:sp>
    <dsp:sp modelId="{A7F52FC9-9E8B-46E7-B0B7-CD5B4655DAB0}">
      <dsp:nvSpPr>
        <dsp:cNvPr id="0" name=""/>
        <dsp:cNvSpPr/>
      </dsp:nvSpPr>
      <dsp:spPr>
        <a:xfrm>
          <a:off x="7543980" y="1402059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E16488-FD2D-4AED-B5B2-7475FED02726}">
      <dsp:nvSpPr>
        <dsp:cNvPr id="0" name=""/>
        <dsp:cNvSpPr/>
      </dsp:nvSpPr>
      <dsp:spPr>
        <a:xfrm>
          <a:off x="7712165" y="1561836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b="1" kern="1200" dirty="0">
              <a:latin typeface="+mn-lt"/>
            </a:rPr>
            <a:t>altele</a:t>
          </a:r>
          <a:endParaRPr lang="en-US" sz="1200" b="1" kern="1200" dirty="0">
            <a:latin typeface="+mn-lt"/>
          </a:endParaRPr>
        </a:p>
      </dsp:txBody>
      <dsp:txXfrm>
        <a:off x="7740317" y="1589988"/>
        <a:ext cx="1457367" cy="904877"/>
      </dsp:txXfrm>
    </dsp:sp>
    <dsp:sp modelId="{4F899484-DB2B-4DC6-91BD-6CE222C845C4}">
      <dsp:nvSpPr>
        <dsp:cNvPr id="0" name=""/>
        <dsp:cNvSpPr/>
      </dsp:nvSpPr>
      <dsp:spPr>
        <a:xfrm>
          <a:off x="5693936" y="652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E8CEF4-264B-4BA1-B454-72A0C98CAAF9}">
      <dsp:nvSpPr>
        <dsp:cNvPr id="0" name=""/>
        <dsp:cNvSpPr/>
      </dsp:nvSpPr>
      <dsp:spPr>
        <a:xfrm>
          <a:off x="5862122" y="160428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/>
            <a:t>Managementul</a:t>
          </a:r>
          <a:r>
            <a:rPr lang="en-US" sz="1200" b="1" kern="1200" dirty="0"/>
            <a:t> </a:t>
          </a:r>
          <a:r>
            <a:rPr lang="en-US" sz="1200" b="1" kern="1200" dirty="0" err="1"/>
            <a:t>medicamentos</a:t>
          </a:r>
          <a:r>
            <a:rPr lang="en-US" sz="800" b="1" kern="1200" dirty="0"/>
            <a:t>: </a:t>
          </a:r>
          <a:endParaRPr lang="en-US" sz="800" kern="1200" dirty="0"/>
        </a:p>
      </dsp:txBody>
      <dsp:txXfrm>
        <a:off x="5890274" y="188580"/>
        <a:ext cx="1457367" cy="904877"/>
      </dsp:txXfrm>
    </dsp:sp>
    <dsp:sp modelId="{CA4E569E-E6EB-4E27-9F92-8E011F47753E}">
      <dsp:nvSpPr>
        <dsp:cNvPr id="0" name=""/>
        <dsp:cNvSpPr/>
      </dsp:nvSpPr>
      <dsp:spPr>
        <a:xfrm>
          <a:off x="7543980" y="652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A73E19-EC5B-4578-9A48-E15883AB9360}">
      <dsp:nvSpPr>
        <dsp:cNvPr id="0" name=""/>
        <dsp:cNvSpPr/>
      </dsp:nvSpPr>
      <dsp:spPr>
        <a:xfrm>
          <a:off x="7712165" y="160428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800" b="1" kern="1200" dirty="0"/>
            <a:t>-</a:t>
          </a:r>
          <a:r>
            <a:rPr lang="pt-BR" sz="1100" b="1" kern="1200" dirty="0"/>
            <a:t>se utilizează atunci când controlul verbal este incomplet sau a eşuat; </a:t>
          </a:r>
        </a:p>
      </dsp:txBody>
      <dsp:txXfrm>
        <a:off x="7740317" y="188580"/>
        <a:ext cx="1457367" cy="904877"/>
      </dsp:txXfrm>
    </dsp:sp>
    <dsp:sp modelId="{9AFA2AAB-62FE-41D2-8669-16DF9517E143}">
      <dsp:nvSpPr>
        <dsp:cNvPr id="0" name=""/>
        <dsp:cNvSpPr/>
      </dsp:nvSpPr>
      <dsp:spPr>
        <a:xfrm>
          <a:off x="9394023" y="652"/>
          <a:ext cx="1513671" cy="9611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B045CE-7939-455B-8244-C42C0DE41A2C}">
      <dsp:nvSpPr>
        <dsp:cNvPr id="0" name=""/>
        <dsp:cNvSpPr/>
      </dsp:nvSpPr>
      <dsp:spPr>
        <a:xfrm>
          <a:off x="9562209" y="160428"/>
          <a:ext cx="1513671" cy="96118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800" kern="1200" dirty="0"/>
            <a:t>- </a:t>
          </a:r>
          <a:r>
            <a:rPr lang="en-US" sz="900" b="1" kern="1200" dirty="0"/>
            <a:t>se </a:t>
          </a:r>
          <a:r>
            <a:rPr lang="en-US" sz="900" b="1" kern="1200" dirty="0" err="1"/>
            <a:t>va</a:t>
          </a:r>
          <a:r>
            <a:rPr lang="en-US" sz="900" b="1" kern="1200" dirty="0"/>
            <a:t> </a:t>
          </a:r>
          <a:r>
            <a:rPr lang="en-US" sz="900" b="1" kern="1200" dirty="0" err="1"/>
            <a:t>efectua</a:t>
          </a:r>
          <a:r>
            <a:rPr lang="en-US" sz="900" b="1" kern="1200" dirty="0"/>
            <a:t> </a:t>
          </a:r>
          <a:r>
            <a:rPr lang="ro-RO" sz="900" b="1" kern="1200" dirty="0"/>
            <a:t>conform </a:t>
          </a:r>
          <a:r>
            <a:rPr lang="en-US" sz="900" b="1" kern="1200" dirty="0" err="1"/>
            <a:t>indicaţiilor</a:t>
          </a:r>
          <a:r>
            <a:rPr lang="en-US" sz="900" b="1" kern="1200" dirty="0"/>
            <a:t> </a:t>
          </a:r>
          <a:r>
            <a:rPr lang="en-US" sz="900" b="1" kern="1200" dirty="0" err="1"/>
            <a:t>medicului</a:t>
          </a:r>
          <a:r>
            <a:rPr lang="en-US" sz="900" b="1" kern="1200" dirty="0"/>
            <a:t> </a:t>
          </a:r>
          <a:r>
            <a:rPr lang="en-US" sz="900" b="1" kern="1200" dirty="0" err="1"/>
            <a:t>curant</a:t>
          </a:r>
          <a:r>
            <a:rPr lang="en-US" sz="900" b="1" kern="1200" dirty="0"/>
            <a:t> cu </a:t>
          </a:r>
          <a:r>
            <a:rPr lang="en-US" sz="900" b="1" kern="1200" dirty="0" err="1"/>
            <a:t>medicaţie</a:t>
          </a:r>
          <a:r>
            <a:rPr lang="en-US" sz="900" b="1" kern="1200" dirty="0"/>
            <a:t> </a:t>
          </a:r>
          <a:r>
            <a:rPr lang="en-US" sz="900" b="1" kern="1200" dirty="0" err="1"/>
            <a:t>benzodiazepinică</a:t>
          </a:r>
          <a:r>
            <a:rPr lang="en-US" sz="900" b="1" kern="1200" dirty="0"/>
            <a:t> </a:t>
          </a:r>
          <a:r>
            <a:rPr lang="en-US" sz="900" b="1" kern="1200" dirty="0" err="1"/>
            <a:t>si</a:t>
          </a:r>
          <a:r>
            <a:rPr lang="en-US" sz="900" b="1" kern="1200" dirty="0"/>
            <a:t>/</a:t>
          </a:r>
          <a:r>
            <a:rPr lang="en-US" sz="900" b="1" kern="1200" dirty="0" err="1"/>
            <a:t>sau</a:t>
          </a:r>
          <a:r>
            <a:rPr lang="en-US" sz="900" b="1" kern="1200" dirty="0"/>
            <a:t> </a:t>
          </a:r>
          <a:r>
            <a:rPr lang="en-US" sz="900" b="1" kern="1200" dirty="0" err="1"/>
            <a:t>neuroleptică</a:t>
          </a:r>
          <a:r>
            <a:rPr lang="en-US" sz="900" b="1" kern="1200" dirty="0"/>
            <a:t>, </a:t>
          </a:r>
          <a:r>
            <a:rPr lang="en-US" sz="900" b="1" kern="1200" dirty="0" err="1"/>
            <a:t>respectându</a:t>
          </a:r>
          <a:r>
            <a:rPr lang="en-US" sz="900" b="1" kern="1200" dirty="0"/>
            <a:t>-se </a:t>
          </a:r>
          <a:r>
            <a:rPr lang="en-US" sz="900" b="1" kern="1200" dirty="0" err="1"/>
            <a:t>dozele</a:t>
          </a:r>
          <a:r>
            <a:rPr lang="en-US" sz="900" b="1" kern="1200" dirty="0"/>
            <a:t>, </a:t>
          </a:r>
          <a:r>
            <a:rPr lang="en-US" sz="900" b="1" kern="1200" dirty="0" err="1"/>
            <a:t>calea</a:t>
          </a:r>
          <a:r>
            <a:rPr lang="en-US" sz="900" b="1" kern="1200" dirty="0"/>
            <a:t> de </a:t>
          </a:r>
          <a:r>
            <a:rPr lang="en-US" sz="900" b="1" kern="1200" dirty="0" err="1"/>
            <a:t>administrare</a:t>
          </a:r>
          <a:r>
            <a:rPr lang="en-US" sz="900" b="1" kern="1200" dirty="0"/>
            <a:t> </a:t>
          </a:r>
          <a:r>
            <a:rPr lang="en-US" sz="900" b="1" kern="1200" dirty="0" err="1"/>
            <a:t>și</a:t>
          </a:r>
          <a:r>
            <a:rPr lang="en-US" sz="900" b="1" kern="1200" dirty="0"/>
            <a:t> </a:t>
          </a:r>
          <a:r>
            <a:rPr lang="en-US" sz="900" b="1" kern="1200" dirty="0" err="1"/>
            <a:t>contraindicațiile</a:t>
          </a:r>
          <a:endParaRPr lang="en-US" sz="900" b="1" kern="1200" dirty="0"/>
        </a:p>
      </dsp:txBody>
      <dsp:txXfrm>
        <a:off x="9590361" y="188580"/>
        <a:ext cx="1457367" cy="9048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4E9C58-A062-4FEA-8ABD-308C3CD3CE3F}">
      <dsp:nvSpPr>
        <dsp:cNvPr id="0" name=""/>
        <dsp:cNvSpPr/>
      </dsp:nvSpPr>
      <dsp:spPr>
        <a:xfrm>
          <a:off x="1973" y="1500184"/>
          <a:ext cx="4168034" cy="23615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Orice </a:t>
          </a:r>
          <a:r>
            <a:rPr lang="en-US" sz="1600" kern="1200" dirty="0" err="1"/>
            <a:t>nesatisfacere</a:t>
          </a:r>
          <a:r>
            <a:rPr lang="en-US" sz="1600" kern="1200" dirty="0"/>
            <a:t> a </a:t>
          </a:r>
          <a:r>
            <a:rPr lang="en-US" sz="1600" kern="1200" dirty="0" err="1"/>
            <a:t>nevoilor</a:t>
          </a:r>
          <a:r>
            <a:rPr lang="ro-RO" sz="1600" kern="1200" dirty="0"/>
            <a:t> unei </a:t>
          </a:r>
          <a:r>
            <a:rPr lang="en-US" sz="1600" kern="1200" dirty="0"/>
            <a:t> </a:t>
          </a:r>
          <a:r>
            <a:rPr lang="en-US" sz="1600" kern="1200" dirty="0" err="1"/>
            <a:t>persoanei</a:t>
          </a:r>
          <a:r>
            <a:rPr lang="en-US" sz="1600" kern="1200" dirty="0"/>
            <a:t> se </a:t>
          </a:r>
          <a:r>
            <a:rPr lang="en-US" sz="1600" kern="1200" dirty="0" err="1"/>
            <a:t>reflectă</a:t>
          </a:r>
          <a:r>
            <a:rPr lang="en-US" sz="1600" kern="1200" dirty="0"/>
            <a:t> direct </a:t>
          </a:r>
          <a:r>
            <a:rPr lang="en-US" sz="1600" kern="1200" dirty="0" err="1"/>
            <a:t>sau</a:t>
          </a:r>
          <a:r>
            <a:rPr lang="en-US" sz="1600" kern="1200" dirty="0"/>
            <a:t> indirect </a:t>
          </a:r>
          <a:r>
            <a:rPr lang="en-US" sz="1600" kern="1200" dirty="0" err="1"/>
            <a:t>asupra</a:t>
          </a:r>
          <a:r>
            <a:rPr lang="ro-RO" sz="1600" kern="1200" dirty="0"/>
            <a:t> ei </a:t>
          </a:r>
          <a:r>
            <a:rPr lang="en-US" sz="1600" kern="1200" dirty="0"/>
            <a:t>, </a:t>
          </a:r>
          <a:r>
            <a:rPr lang="en-US" sz="1600" kern="1200" dirty="0" err="1"/>
            <a:t>deaceia</a:t>
          </a:r>
          <a:r>
            <a:rPr lang="en-US" sz="1600" kern="1200" dirty="0"/>
            <a:t> e bine </a:t>
          </a:r>
          <a:r>
            <a:rPr lang="en-US" sz="1600" kern="1200" dirty="0" err="1"/>
            <a:t>să</a:t>
          </a:r>
          <a:r>
            <a:rPr lang="en-US" sz="1600" kern="1200" dirty="0"/>
            <a:t> </a:t>
          </a:r>
          <a:r>
            <a:rPr lang="ro-RO" sz="1600" kern="1200" dirty="0"/>
            <a:t>fie acoperit </a:t>
          </a:r>
          <a:r>
            <a:rPr lang="en-US" sz="1600" kern="1200" dirty="0" err="1"/>
            <a:t>în</a:t>
          </a:r>
          <a:r>
            <a:rPr lang="en-US" sz="1600" kern="1200" dirty="0"/>
            <a:t> mod </a:t>
          </a:r>
          <a:r>
            <a:rPr lang="en-US" sz="1600" kern="1200" dirty="0" err="1"/>
            <a:t>optim</a:t>
          </a:r>
          <a:r>
            <a:rPr lang="en-US" sz="1600" kern="1200" dirty="0"/>
            <a:t> „</a:t>
          </a:r>
          <a:r>
            <a:rPr lang="en-US" sz="1600" kern="1200" dirty="0" err="1"/>
            <a:t>necesarul</a:t>
          </a:r>
          <a:r>
            <a:rPr lang="en-US" sz="1600" kern="1200" dirty="0"/>
            <a:t>” </a:t>
          </a:r>
          <a:r>
            <a:rPr lang="en-US" sz="1600" kern="1200" dirty="0" err="1"/>
            <a:t>în</a:t>
          </a:r>
          <a:r>
            <a:rPr lang="en-US" sz="1600" kern="1200" dirty="0"/>
            <a:t> </a:t>
          </a:r>
          <a:r>
            <a:rPr lang="en-US" sz="1600" kern="1200" dirty="0" err="1"/>
            <a:t>funcţie</a:t>
          </a:r>
          <a:r>
            <a:rPr lang="en-US" sz="1600" kern="1200" dirty="0"/>
            <a:t> de </a:t>
          </a:r>
          <a:r>
            <a:rPr lang="en-US" sz="1600" kern="1200" dirty="0" err="1"/>
            <a:t>nevoi</a:t>
          </a:r>
          <a:r>
            <a:rPr lang="en-US" sz="1600" kern="1200" dirty="0"/>
            <a:t> </a:t>
          </a:r>
          <a:r>
            <a:rPr lang="en-US" sz="1600" kern="1200" dirty="0" err="1"/>
            <a:t>şi</a:t>
          </a:r>
          <a:r>
            <a:rPr lang="en-US" sz="1600" kern="1200" dirty="0"/>
            <a:t> de </a:t>
          </a:r>
          <a:r>
            <a:rPr lang="en-US" sz="1600" kern="1200" dirty="0" err="1"/>
            <a:t>potenţial</a:t>
          </a:r>
          <a:r>
            <a:rPr lang="en-US" sz="1600" kern="1200" dirty="0"/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dirty="0"/>
            <a:t>A</a:t>
          </a:r>
          <a:r>
            <a:rPr lang="en-US" sz="1600" kern="1200" dirty="0" err="1"/>
            <a:t>şteptările</a:t>
          </a:r>
          <a:r>
            <a:rPr lang="en-US" sz="1600" kern="1200" dirty="0"/>
            <a:t> </a:t>
          </a:r>
          <a:r>
            <a:rPr lang="en-US" sz="1600" kern="1200" dirty="0" err="1"/>
            <a:t>faţă</a:t>
          </a:r>
          <a:r>
            <a:rPr lang="en-US" sz="1600" kern="1200" dirty="0"/>
            <a:t> de</a:t>
          </a:r>
          <a:r>
            <a:rPr lang="ro-RO" sz="1600" kern="1200" dirty="0"/>
            <a:t> </a:t>
          </a:r>
          <a:r>
            <a:rPr lang="en-US" sz="1600" kern="1200" dirty="0" err="1"/>
            <a:t>persoană</a:t>
          </a:r>
          <a:r>
            <a:rPr lang="en-US" sz="1600" kern="1200" dirty="0"/>
            <a:t>  </a:t>
          </a:r>
          <a:r>
            <a:rPr lang="en-US" sz="1600" kern="1200" dirty="0" err="1"/>
            <a:t>trebuie</a:t>
          </a:r>
          <a:r>
            <a:rPr lang="en-US" sz="1600" kern="1200" dirty="0"/>
            <a:t> </a:t>
          </a:r>
          <a:r>
            <a:rPr lang="en-US" sz="1600" kern="1200" dirty="0" err="1"/>
            <a:t>să</a:t>
          </a:r>
          <a:r>
            <a:rPr lang="en-US" sz="1600" kern="1200" dirty="0"/>
            <a:t> fie </a:t>
          </a:r>
          <a:r>
            <a:rPr lang="en-US" sz="1600" b="0" kern="1200" dirty="0" err="1"/>
            <a:t>conforme</a:t>
          </a:r>
          <a:r>
            <a:rPr lang="en-US" sz="1600" b="0" kern="1200" dirty="0"/>
            <a:t> cu </a:t>
          </a:r>
          <a:r>
            <a:rPr lang="en-US" sz="1600" b="0" kern="1200" dirty="0" err="1"/>
            <a:t>capacităţile</a:t>
          </a:r>
          <a:r>
            <a:rPr lang="en-US" sz="1600" b="0" kern="1200" dirty="0"/>
            <a:t> </a:t>
          </a:r>
          <a:r>
            <a:rPr lang="en-US" sz="1600" b="0" kern="1200" dirty="0" err="1"/>
            <a:t>acesteia</a:t>
          </a:r>
          <a:r>
            <a:rPr lang="en-US" sz="1600" b="0" kern="1200" dirty="0"/>
            <a:t>,</a:t>
          </a:r>
          <a:r>
            <a:rPr lang="ro-RO" sz="1600" b="0" kern="1200" dirty="0"/>
            <a:t> caracteristicilor  individuale și specifice </a:t>
          </a:r>
          <a:r>
            <a:rPr lang="en-US" sz="1600" b="0" kern="1200" dirty="0"/>
            <a:t> </a:t>
          </a:r>
          <a:r>
            <a:rPr lang="en-US" sz="1600" kern="1200" dirty="0"/>
            <a:t>cu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varsta</a:t>
          </a:r>
          <a:r>
            <a:rPr lang="en-US" sz="1600" kern="1200" dirty="0"/>
            <a:t> </a:t>
          </a:r>
          <a:r>
            <a:rPr lang="en-US" sz="1600" kern="1200" dirty="0" err="1"/>
            <a:t>şi</a:t>
          </a:r>
          <a:r>
            <a:rPr lang="en-US" sz="1600" kern="1200" dirty="0"/>
            <a:t> </a:t>
          </a:r>
          <a:r>
            <a:rPr lang="en-US" sz="1600" kern="1200" dirty="0" err="1"/>
            <a:t>gradul</a:t>
          </a:r>
          <a:r>
            <a:rPr lang="en-US" sz="1600" kern="1200" dirty="0"/>
            <a:t> de </a:t>
          </a:r>
          <a:r>
            <a:rPr lang="en-US" sz="1600" kern="1200" dirty="0" err="1"/>
            <a:t>dezvoltare</a:t>
          </a:r>
          <a:r>
            <a:rPr lang="en-US" sz="1600" kern="1200" dirty="0"/>
            <a:t> specific. </a:t>
          </a:r>
          <a:endParaRPr lang="en-US" sz="1600" b="1" kern="1200" dirty="0"/>
        </a:p>
      </dsp:txBody>
      <dsp:txXfrm>
        <a:off x="71140" y="1569351"/>
        <a:ext cx="4029700" cy="2223191"/>
      </dsp:txXfrm>
    </dsp:sp>
    <dsp:sp modelId="{A27FDBEF-C97B-486A-8A9C-CF4F4ACF4DC0}">
      <dsp:nvSpPr>
        <dsp:cNvPr id="0" name=""/>
        <dsp:cNvSpPr/>
      </dsp:nvSpPr>
      <dsp:spPr>
        <a:xfrm rot="19347247">
          <a:off x="3952230" y="2005256"/>
          <a:ext cx="2102769" cy="69960"/>
        </a:xfrm>
        <a:custGeom>
          <a:avLst/>
          <a:gdLst/>
          <a:ahLst/>
          <a:cxnLst/>
          <a:rect l="0" t="0" r="0" b="0"/>
          <a:pathLst>
            <a:path>
              <a:moveTo>
                <a:pt x="0" y="34980"/>
              </a:moveTo>
              <a:lnTo>
                <a:pt x="2102769" y="349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951045" y="1987667"/>
        <a:ext cx="105138" cy="105138"/>
      </dsp:txXfrm>
    </dsp:sp>
    <dsp:sp modelId="{C3B12564-FDD0-47C8-82F5-A28991E44B23}">
      <dsp:nvSpPr>
        <dsp:cNvPr id="0" name=""/>
        <dsp:cNvSpPr/>
      </dsp:nvSpPr>
      <dsp:spPr>
        <a:xfrm>
          <a:off x="5837222" y="357517"/>
          <a:ext cx="4168034" cy="20840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Aşteptările</a:t>
          </a:r>
          <a:r>
            <a:rPr lang="en-US" sz="1800" kern="1200" dirty="0"/>
            <a:t> </a:t>
          </a:r>
          <a:r>
            <a:rPr lang="en-US" sz="1800" kern="1200" dirty="0" err="1"/>
            <a:t>prea</a:t>
          </a:r>
          <a:r>
            <a:rPr lang="en-US" sz="1800" kern="1200" dirty="0"/>
            <a:t> </a:t>
          </a:r>
          <a:r>
            <a:rPr lang="en-US" sz="1800" kern="1200" dirty="0" err="1"/>
            <a:t>mari</a:t>
          </a:r>
          <a:r>
            <a:rPr lang="en-US" sz="1800" kern="1200" dirty="0"/>
            <a:t> pot </a:t>
          </a:r>
          <a:r>
            <a:rPr lang="en-US" sz="1800" kern="1200" dirty="0" err="1"/>
            <a:t>împinge</a:t>
          </a:r>
          <a:r>
            <a:rPr lang="en-US" sz="1800" kern="1200" dirty="0"/>
            <a:t> persoana </a:t>
          </a:r>
          <a:r>
            <a:rPr lang="en-US" sz="1800" kern="1200" dirty="0" err="1"/>
            <a:t>spre</a:t>
          </a:r>
          <a:r>
            <a:rPr lang="en-US" sz="1800" kern="1200" dirty="0"/>
            <a:t> </a:t>
          </a:r>
          <a:r>
            <a:rPr lang="en-US" sz="1800" kern="1200" dirty="0" err="1"/>
            <a:t>sentimente</a:t>
          </a:r>
          <a:r>
            <a:rPr lang="en-US" sz="1800" kern="1200" dirty="0"/>
            <a:t> de </a:t>
          </a:r>
          <a:r>
            <a:rPr lang="en-US" sz="1800" kern="1200" dirty="0" err="1"/>
            <a:t>eşec</a:t>
          </a:r>
          <a:r>
            <a:rPr lang="en-US" sz="1800" kern="1200" dirty="0"/>
            <a:t>, de </a:t>
          </a:r>
          <a:r>
            <a:rPr lang="en-US" sz="1800" kern="1200" dirty="0" err="1"/>
            <a:t>neputinţă</a:t>
          </a:r>
          <a:endParaRPr lang="en-US" sz="1800" b="1" kern="1200" dirty="0"/>
        </a:p>
      </dsp:txBody>
      <dsp:txXfrm>
        <a:off x="5898261" y="418556"/>
        <a:ext cx="4045956" cy="1961939"/>
      </dsp:txXfrm>
    </dsp:sp>
    <dsp:sp modelId="{9D2CB083-F20A-4B33-AA37-9A17883C1BD3}">
      <dsp:nvSpPr>
        <dsp:cNvPr id="0" name=""/>
        <dsp:cNvSpPr/>
      </dsp:nvSpPr>
      <dsp:spPr>
        <a:xfrm rot="2142401">
          <a:off x="3977024" y="3245121"/>
          <a:ext cx="2053180" cy="69960"/>
        </a:xfrm>
        <a:custGeom>
          <a:avLst/>
          <a:gdLst/>
          <a:ahLst/>
          <a:cxnLst/>
          <a:rect l="0" t="0" r="0" b="0"/>
          <a:pathLst>
            <a:path>
              <a:moveTo>
                <a:pt x="0" y="34980"/>
              </a:moveTo>
              <a:lnTo>
                <a:pt x="2053180" y="349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952285" y="3228772"/>
        <a:ext cx="102659" cy="102659"/>
      </dsp:txXfrm>
    </dsp:sp>
    <dsp:sp modelId="{9831D982-1ECD-4AEA-AF2F-FC4FF9EC1753}">
      <dsp:nvSpPr>
        <dsp:cNvPr id="0" name=""/>
        <dsp:cNvSpPr/>
      </dsp:nvSpPr>
      <dsp:spPr>
        <a:xfrm>
          <a:off x="5837222" y="2754137"/>
          <a:ext cx="4262065" cy="22502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/>
            <a:t>   </a:t>
          </a:r>
          <a:r>
            <a:rPr lang="en-US" sz="1800" kern="1200" dirty="0" err="1"/>
            <a:t>Cerinţele</a:t>
          </a:r>
          <a:r>
            <a:rPr lang="en-US" sz="1800" kern="1200" dirty="0"/>
            <a:t> sub </a:t>
          </a:r>
          <a:r>
            <a:rPr lang="en-US" sz="1800" kern="1200" dirty="0" err="1"/>
            <a:t>nivelul</a:t>
          </a:r>
          <a:r>
            <a:rPr lang="en-US" sz="1800" kern="1200" dirty="0"/>
            <a:t> </a:t>
          </a:r>
          <a:r>
            <a:rPr lang="en-US" sz="1800" kern="1200" dirty="0" err="1"/>
            <a:t>posibilităţilor</a:t>
          </a:r>
          <a:r>
            <a:rPr lang="en-US" sz="1800" kern="1200" dirty="0"/>
            <a:t> </a:t>
          </a:r>
          <a:r>
            <a:rPr lang="en-US" sz="1800" kern="1200" dirty="0" err="1"/>
            <a:t>îngreunează</a:t>
          </a:r>
          <a:r>
            <a:rPr lang="ro-RO" sz="1800" kern="1200" dirty="0"/>
            <a:t> rezultatul suportului oferit </a:t>
          </a:r>
          <a:endParaRPr lang="en-US" sz="1800" b="1" kern="1200" dirty="0"/>
        </a:p>
      </dsp:txBody>
      <dsp:txXfrm>
        <a:off x="5903129" y="2820044"/>
        <a:ext cx="4130251" cy="21184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BEB49-8D40-42A2-8D20-119835935F70}">
      <dsp:nvSpPr>
        <dsp:cNvPr id="0" name=""/>
        <dsp:cNvSpPr/>
      </dsp:nvSpPr>
      <dsp:spPr>
        <a:xfrm>
          <a:off x="0" y="0"/>
          <a:ext cx="3817090" cy="381709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EF6F16A-37A1-4E0A-A5E5-CC5DAEC33E7D}">
      <dsp:nvSpPr>
        <dsp:cNvPr id="0" name=""/>
        <dsp:cNvSpPr/>
      </dsp:nvSpPr>
      <dsp:spPr>
        <a:xfrm>
          <a:off x="1908545" y="0"/>
          <a:ext cx="6919773" cy="38170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kern="1200" dirty="0"/>
            <a:t>  </a:t>
          </a:r>
          <a:r>
            <a:rPr lang="ro-RO" sz="1600" b="1" kern="1200" dirty="0"/>
            <a:t>Înțelegerea </a:t>
          </a:r>
          <a:r>
            <a:rPr lang="en-US" sz="1600" b="1" kern="1200" dirty="0"/>
            <a:t>holistic</a:t>
          </a:r>
          <a:r>
            <a:rPr lang="ro-RO" sz="1600" b="1" kern="1200" dirty="0"/>
            <a:t>ă a beneficiarilor( văzut ca un sistem întreg (pacient și familie) pentru a putea sugera opțiunile de tratament cele mai bune,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/>
        </a:p>
      </dsp:txBody>
      <dsp:txXfrm>
        <a:off x="1908545" y="0"/>
        <a:ext cx="6919773" cy="610734"/>
      </dsp:txXfrm>
    </dsp:sp>
    <dsp:sp modelId="{525A6985-1D99-4D1F-9D72-0AF9276FCAE8}">
      <dsp:nvSpPr>
        <dsp:cNvPr id="0" name=""/>
        <dsp:cNvSpPr/>
      </dsp:nvSpPr>
      <dsp:spPr>
        <a:xfrm>
          <a:off x="400794" y="610734"/>
          <a:ext cx="3015501" cy="301550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830214A-FFF3-4ABF-A168-B02E4638E503}">
      <dsp:nvSpPr>
        <dsp:cNvPr id="0" name=""/>
        <dsp:cNvSpPr/>
      </dsp:nvSpPr>
      <dsp:spPr>
        <a:xfrm>
          <a:off x="1908545" y="610734"/>
          <a:ext cx="6919773" cy="30155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/>
            <a:t>Stabilirea ce înțelege beneficiarul despre boala lui și mecanismele de adaptare</a:t>
          </a:r>
          <a:r>
            <a:rPr lang="ro-RO" sz="1100" b="1" kern="1200" dirty="0"/>
            <a:t>, </a:t>
          </a:r>
        </a:p>
      </dsp:txBody>
      <dsp:txXfrm>
        <a:off x="1908545" y="610734"/>
        <a:ext cx="6919773" cy="610734"/>
      </dsp:txXfrm>
    </dsp:sp>
    <dsp:sp modelId="{0FA61111-3509-4CBE-8AD1-E3042156788B}">
      <dsp:nvSpPr>
        <dsp:cNvPr id="0" name=""/>
        <dsp:cNvSpPr/>
      </dsp:nvSpPr>
      <dsp:spPr>
        <a:xfrm>
          <a:off x="801588" y="1221468"/>
          <a:ext cx="2213912" cy="221391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37CA953-CB64-4067-B487-99503E5BA8D2}">
      <dsp:nvSpPr>
        <dsp:cNvPr id="0" name=""/>
        <dsp:cNvSpPr/>
      </dsp:nvSpPr>
      <dsp:spPr>
        <a:xfrm>
          <a:off x="1908545" y="1221468"/>
          <a:ext cx="6919773" cy="22139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/>
            <a:t>Identificarea caracteristicilor  individuale și specifice ale modului în care comunică beneficiarul , dar și ale beneficiarului însuși</a:t>
          </a:r>
        </a:p>
      </dsp:txBody>
      <dsp:txXfrm>
        <a:off x="1908545" y="1221468"/>
        <a:ext cx="6919773" cy="610734"/>
      </dsp:txXfrm>
    </dsp:sp>
    <dsp:sp modelId="{DAA142D7-13C6-4B28-8818-9DD1AFCF3FF1}">
      <dsp:nvSpPr>
        <dsp:cNvPr id="0" name=""/>
        <dsp:cNvSpPr/>
      </dsp:nvSpPr>
      <dsp:spPr>
        <a:xfrm>
          <a:off x="1202383" y="1832203"/>
          <a:ext cx="1412323" cy="141232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FA10D55-1BC1-494C-A046-B4067B2B71CA}">
      <dsp:nvSpPr>
        <dsp:cNvPr id="0" name=""/>
        <dsp:cNvSpPr/>
      </dsp:nvSpPr>
      <dsp:spPr>
        <a:xfrm>
          <a:off x="1908545" y="1832203"/>
          <a:ext cx="6919773" cy="14123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 err="1"/>
            <a:t>Constientizarea</a:t>
          </a:r>
          <a:r>
            <a:rPr lang="ro-RO" sz="1600" b="1" kern="1200" dirty="0"/>
            <a:t> nevoii de a  cunoaște toate  </a:t>
          </a:r>
          <a:r>
            <a:rPr lang="en-US" sz="1600" b="1" kern="1200" dirty="0" err="1"/>
            <a:t>îngrijorări</a:t>
          </a:r>
          <a:r>
            <a:rPr lang="ro-RO" sz="1600" b="1" kern="1200" dirty="0"/>
            <a:t>le  </a:t>
          </a:r>
          <a:r>
            <a:rPr lang="ro-RO" sz="1600" b="1" kern="1200" dirty="0" err="1"/>
            <a:t>baneficiarului</a:t>
          </a:r>
          <a:r>
            <a:rPr lang="ro-RO" sz="1600" b="1" kern="1200" dirty="0"/>
            <a:t> </a:t>
          </a:r>
          <a:r>
            <a:rPr lang="en-US" sz="1600" b="1" kern="1200" dirty="0"/>
            <a:t>– </a:t>
          </a:r>
          <a:r>
            <a:rPr lang="en-US" sz="1600" b="1" kern="1200" dirty="0" err="1"/>
            <a:t>medicale</a:t>
          </a:r>
          <a:r>
            <a:rPr lang="en-US" sz="1600" b="1" kern="1200" dirty="0"/>
            <a:t>, </a:t>
          </a:r>
          <a:r>
            <a:rPr lang="en-US" sz="1600" b="1" kern="1200" dirty="0" err="1"/>
            <a:t>psihologice</a:t>
          </a:r>
          <a:r>
            <a:rPr lang="en-US" sz="1600" b="1" kern="1200" dirty="0"/>
            <a:t>, </a:t>
          </a:r>
          <a:r>
            <a:rPr lang="en-US" sz="1600" b="1" kern="1200" dirty="0" err="1"/>
            <a:t>sociale</a:t>
          </a:r>
          <a:r>
            <a:rPr lang="en-US" sz="1600" b="1" kern="1200" dirty="0"/>
            <a:t> </a:t>
          </a:r>
          <a:r>
            <a:rPr lang="en-US" sz="1600" b="1" kern="1200" dirty="0" err="1"/>
            <a:t>și</a:t>
          </a:r>
          <a:r>
            <a:rPr lang="en-US" sz="1600" b="1" kern="1200" dirty="0"/>
            <a:t> </a:t>
          </a:r>
          <a:r>
            <a:rPr lang="en-US" sz="1600" b="1" kern="1200" dirty="0" err="1"/>
            <a:t>spirituale</a:t>
          </a:r>
          <a:endParaRPr lang="ro-RO" sz="1600" b="1" kern="1200" dirty="0"/>
        </a:p>
      </dsp:txBody>
      <dsp:txXfrm>
        <a:off x="1908545" y="1832203"/>
        <a:ext cx="6919773" cy="610734"/>
      </dsp:txXfrm>
    </dsp:sp>
    <dsp:sp modelId="{5A6FB2C7-83EE-4A38-80A1-CCAF8E072104}">
      <dsp:nvSpPr>
        <dsp:cNvPr id="0" name=""/>
        <dsp:cNvSpPr/>
      </dsp:nvSpPr>
      <dsp:spPr>
        <a:xfrm>
          <a:off x="1603177" y="2442937"/>
          <a:ext cx="610734" cy="61073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2B242E0-AC87-4774-8C25-6F1FDF2DBC5A}">
      <dsp:nvSpPr>
        <dsp:cNvPr id="0" name=""/>
        <dsp:cNvSpPr/>
      </dsp:nvSpPr>
      <dsp:spPr>
        <a:xfrm>
          <a:off x="1908545" y="2442937"/>
          <a:ext cx="6919773" cy="6107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 err="1"/>
            <a:t>Constientizarea</a:t>
          </a:r>
          <a:r>
            <a:rPr lang="en-US" sz="1600" b="1" kern="1200" dirty="0"/>
            <a:t> </a:t>
          </a:r>
          <a:r>
            <a:rPr lang="en-US" sz="1600" b="1" kern="1200" dirty="0" err="1"/>
            <a:t>unicit</a:t>
          </a:r>
          <a:r>
            <a:rPr lang="ro-RO" sz="1600" b="1" kern="1200" dirty="0" err="1"/>
            <a:t>ății</a:t>
          </a:r>
          <a:r>
            <a:rPr lang="en-US" sz="1600" b="1" kern="1200" dirty="0"/>
            <a:t> </a:t>
          </a:r>
          <a:r>
            <a:rPr lang="en-US" sz="1600" b="1" kern="1200" dirty="0" err="1"/>
            <a:t>fiecărui</a:t>
          </a:r>
          <a:r>
            <a:rPr lang="en-US" sz="1600" b="1" kern="1200" dirty="0"/>
            <a:t> </a:t>
          </a:r>
          <a:r>
            <a:rPr lang="en-US" sz="1600" b="1" kern="1200" dirty="0" err="1"/>
            <a:t>pacient</a:t>
          </a:r>
          <a:r>
            <a:rPr lang="en-US" sz="1600" b="1" kern="1200" dirty="0"/>
            <a:t> (</a:t>
          </a:r>
          <a:r>
            <a:rPr lang="en-US" sz="1600" b="1" kern="1200" dirty="0" err="1"/>
            <a:t>etnia</a:t>
          </a:r>
          <a:r>
            <a:rPr lang="en-US" sz="1600" b="1" kern="1200" dirty="0"/>
            <a:t> </a:t>
          </a:r>
          <a:r>
            <a:rPr lang="en-US" sz="1600" b="1" kern="1200" dirty="0" err="1"/>
            <a:t>cultura</a:t>
          </a:r>
          <a:r>
            <a:rPr lang="en-US" sz="1600" b="1" kern="1200" dirty="0"/>
            <a:t>, </a:t>
          </a:r>
          <a:r>
            <a:rPr lang="en-US" sz="1600" b="1" kern="1200" dirty="0" err="1"/>
            <a:t>spiritualitatea</a:t>
          </a:r>
          <a:r>
            <a:rPr lang="en-US" sz="1600" b="1" kern="1200" dirty="0"/>
            <a:t> ș</a:t>
          </a:r>
          <a:r>
            <a:rPr lang="ro-RO" sz="1600" b="1" kern="1200" dirty="0"/>
            <a:t>i educația)și importanței  e</a:t>
          </a:r>
          <a:r>
            <a:rPr lang="en-US" sz="1600" b="1" kern="1200" dirty="0" err="1"/>
            <a:t>valuării</a:t>
          </a:r>
          <a:r>
            <a:rPr lang="en-US" sz="1600" b="1" kern="1200" dirty="0"/>
            <a:t> </a:t>
          </a:r>
          <a:r>
            <a:rPr lang="en-US" sz="1600" b="1" kern="1200" dirty="0" err="1"/>
            <a:t>înțelegerii</a:t>
          </a:r>
          <a:r>
            <a:rPr lang="en-US" sz="1600" b="1" kern="1200" dirty="0"/>
            <a:t> </a:t>
          </a:r>
          <a:r>
            <a:rPr lang="en-US" sz="1600" b="1" kern="1200" dirty="0" err="1"/>
            <a:t>bolii</a:t>
          </a:r>
          <a:r>
            <a:rPr lang="en-US" sz="1600" b="1" kern="1200" dirty="0"/>
            <a:t> de </a:t>
          </a:r>
          <a:r>
            <a:rPr lang="en-US" sz="1600" b="1" kern="1200" dirty="0" err="1"/>
            <a:t>către</a:t>
          </a:r>
          <a:r>
            <a:rPr lang="en-US" sz="1600" b="1" kern="1200" dirty="0"/>
            <a:t> </a:t>
          </a:r>
          <a:r>
            <a:rPr lang="en-US" sz="1600" b="1" kern="1200" dirty="0" err="1"/>
            <a:t>pacient</a:t>
          </a:r>
          <a:r>
            <a:rPr lang="en-US" sz="1600" b="1" kern="1200" dirty="0"/>
            <a:t> </a:t>
          </a:r>
          <a:r>
            <a:rPr lang="en-US" sz="1600" b="1" kern="1200" dirty="0" err="1"/>
            <a:t>și</a:t>
          </a:r>
          <a:r>
            <a:rPr lang="en-US" sz="1600" b="1" kern="1200" dirty="0"/>
            <a:t> familia </a:t>
          </a:r>
          <a:r>
            <a:rPr lang="en-US" sz="1600" b="1" kern="1200" dirty="0" err="1"/>
            <a:t>acestuia</a:t>
          </a:r>
          <a:endParaRPr lang="ro-RO" sz="1600" b="1" kern="1200" dirty="0"/>
        </a:p>
      </dsp:txBody>
      <dsp:txXfrm>
        <a:off x="1908545" y="2442937"/>
        <a:ext cx="6919773" cy="6107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66062-55F4-4F15-B58D-B7B810E39C56}">
      <dsp:nvSpPr>
        <dsp:cNvPr id="0" name=""/>
        <dsp:cNvSpPr/>
      </dsp:nvSpPr>
      <dsp:spPr>
        <a:xfrm>
          <a:off x="8314" y="305300"/>
          <a:ext cx="8506127" cy="3402450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/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i="1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Urmărește 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realizeze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însuşirea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persoană 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unei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deprinderi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pierdute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un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nivel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redus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funcţionare</a:t>
          </a: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, să ofere suport persoanei în înțelegerea bolii și </a:t>
          </a:r>
          <a:r>
            <a:rPr lang="ro-RO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mecanizmelor</a:t>
          </a: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adaptare  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o-RO" sz="1800" b="0" kern="1200" dirty="0">
            <a:solidFill>
              <a:schemeClr val="bg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contribuie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învăţarea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noi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deprinderi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abilităţi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menite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le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compenseze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cele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care au </a:t>
          </a:r>
          <a:r>
            <a:rPr lang="en-US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dispărut</a:t>
          </a:r>
          <a:r>
            <a:rPr lang="en-US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din diverse motive</a:t>
          </a: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/sau să ofere  suport simptomatic (</a:t>
          </a:r>
          <a:r>
            <a:rPr lang="ro-RO" sz="1800" b="0" kern="120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medicația prescrisă )</a:t>
          </a: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și să acopere alte nevoi fizice, </a:t>
          </a:r>
          <a:r>
            <a:rPr lang="ro-RO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psihoemoționamle</a:t>
          </a: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spirituale în </a:t>
          </a:r>
          <a:r>
            <a:rPr lang="ro-RO" sz="1800" b="0" kern="1200" dirty="0" err="1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Ingrijirea</a:t>
          </a: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paliativă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să  asigure asistență comportamentală pozitivă in caz de necesitate        </a:t>
          </a:r>
          <a:endParaRPr lang="ro-RO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09539" y="305300"/>
        <a:ext cx="5103677" cy="34024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28A9CD-D576-4443-876F-0DE8A193F9A0}">
      <dsp:nvSpPr>
        <dsp:cNvPr id="0" name=""/>
        <dsp:cNvSpPr/>
      </dsp:nvSpPr>
      <dsp:spPr>
        <a:xfrm>
          <a:off x="0" y="1059561"/>
          <a:ext cx="2644902" cy="26449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b="1" i="1" kern="1200" dirty="0"/>
            <a:t>De a </a:t>
          </a:r>
          <a:r>
            <a:rPr lang="ro-RO" sz="1200" b="1" i="1" kern="1200" dirty="0" err="1"/>
            <a:t>îmbunătăţi</a:t>
          </a:r>
          <a:r>
            <a:rPr lang="ro-RO" sz="1200" b="1" i="1" kern="1200" dirty="0"/>
            <a:t> </a:t>
          </a:r>
          <a:r>
            <a:rPr lang="ro-RO" sz="1200" b="1" i="1" kern="1200" dirty="0" err="1"/>
            <a:t>abilităţile</a:t>
          </a:r>
          <a:r>
            <a:rPr lang="ro-RO" sz="1200" b="1" i="1" kern="1200" dirty="0"/>
            <a:t> </a:t>
          </a:r>
          <a:r>
            <a:rPr lang="ro-RO" sz="1200" b="1" i="1" kern="1200" dirty="0" err="1"/>
            <a:t>motorice</a:t>
          </a:r>
          <a:r>
            <a:rPr lang="ro-RO" sz="1200" b="1" i="1" kern="1200" dirty="0"/>
            <a:t> independente</a:t>
          </a:r>
          <a:endParaRPr lang="en-US" sz="1100" kern="1200" dirty="0"/>
        </a:p>
      </dsp:txBody>
      <dsp:txXfrm>
        <a:off x="387337" y="1446898"/>
        <a:ext cx="1870228" cy="1870228"/>
      </dsp:txXfrm>
    </dsp:sp>
    <dsp:sp modelId="{ECAB5509-A3AB-4134-82D2-57BF7957059E}">
      <dsp:nvSpPr>
        <dsp:cNvPr id="0" name=""/>
        <dsp:cNvSpPr/>
      </dsp:nvSpPr>
      <dsp:spPr>
        <a:xfrm>
          <a:off x="2644901" y="1059561"/>
          <a:ext cx="2644902" cy="26449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b="1" i="1" kern="1200" dirty="0"/>
            <a:t>De a diminua problema comportamentală </a:t>
          </a:r>
          <a:endParaRPr lang="en-US" sz="1200" kern="1200" dirty="0"/>
        </a:p>
      </dsp:txBody>
      <dsp:txXfrm>
        <a:off x="3032238" y="1446898"/>
        <a:ext cx="1870228" cy="1870228"/>
      </dsp:txXfrm>
    </dsp:sp>
    <dsp:sp modelId="{42FCEEBE-B267-4497-A087-CA177AC776A6}">
      <dsp:nvSpPr>
        <dsp:cNvPr id="0" name=""/>
        <dsp:cNvSpPr/>
      </dsp:nvSpPr>
      <dsp:spPr>
        <a:xfrm>
          <a:off x="5289803" y="1059561"/>
          <a:ext cx="2644902" cy="26449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000" b="1" i="1" kern="1200" dirty="0"/>
            <a:t>De a </a:t>
          </a:r>
          <a:r>
            <a:rPr lang="ro-RO" sz="1000" b="1" i="1" kern="1200" dirty="0" err="1"/>
            <a:t>îmbunătăţi</a:t>
          </a:r>
          <a:r>
            <a:rPr lang="ro-RO" sz="1000" b="1" i="1" kern="1200" dirty="0"/>
            <a:t> </a:t>
          </a:r>
          <a:r>
            <a:rPr lang="ro-RO" sz="1000" b="1" i="1" kern="1200" dirty="0" err="1"/>
            <a:t>abilităţile</a:t>
          </a:r>
          <a:r>
            <a:rPr lang="ro-RO" sz="1000" b="1" i="1" kern="1200" dirty="0"/>
            <a:t> personale de </a:t>
          </a:r>
          <a:r>
            <a:rPr lang="ro-RO" sz="1000" b="1" i="1" kern="1200" dirty="0" err="1"/>
            <a:t>viaţă</a:t>
          </a:r>
          <a:r>
            <a:rPr lang="ro-RO" sz="1000" b="1" i="1" kern="1200" dirty="0"/>
            <a:t> independentă</a:t>
          </a:r>
        </a:p>
      </dsp:txBody>
      <dsp:txXfrm>
        <a:off x="5677140" y="1446898"/>
        <a:ext cx="1870228" cy="1870228"/>
      </dsp:txXfrm>
    </dsp:sp>
    <dsp:sp modelId="{1BB62629-08A1-42F5-9D63-7188452FE9F8}">
      <dsp:nvSpPr>
        <dsp:cNvPr id="0" name=""/>
        <dsp:cNvSpPr/>
      </dsp:nvSpPr>
      <dsp:spPr>
        <a:xfrm>
          <a:off x="7934706" y="1059561"/>
          <a:ext cx="2644902" cy="26449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050" b="1" i="1" kern="1200" dirty="0"/>
            <a:t>De a </a:t>
          </a:r>
          <a:r>
            <a:rPr lang="ro-RO" sz="1050" b="1" i="1" kern="1200" dirty="0" err="1"/>
            <a:t>îmbunătăţi</a:t>
          </a:r>
          <a:r>
            <a:rPr lang="ro-RO" sz="1050" b="1" i="1" kern="1200" dirty="0"/>
            <a:t> </a:t>
          </a:r>
          <a:r>
            <a:rPr lang="ro-RO" sz="1050" b="1" i="1" kern="1200" dirty="0" err="1"/>
            <a:t>abilităţile</a:t>
          </a:r>
          <a:r>
            <a:rPr lang="ro-RO" sz="1050" b="1" i="1" kern="1200" dirty="0"/>
            <a:t> </a:t>
          </a:r>
          <a:r>
            <a:rPr lang="ro-RO" sz="1050" b="1" i="1" kern="1200" dirty="0" err="1"/>
            <a:t>socia</a:t>
          </a:r>
          <a:r>
            <a:rPr lang="ro-RO" sz="1050" b="1" i="1" kern="1200" dirty="0"/>
            <a:t> emoționale  </a:t>
          </a:r>
          <a:r>
            <a:rPr lang="ro-RO" sz="1050" b="1" i="1" kern="1200" dirty="0" err="1"/>
            <a:t>şi</a:t>
          </a:r>
          <a:r>
            <a:rPr lang="ro-RO" sz="1050" b="1" i="1" kern="1200" dirty="0"/>
            <a:t> de comunicare</a:t>
          </a:r>
          <a:endParaRPr lang="en-US" sz="1050" kern="1200" dirty="0"/>
        </a:p>
      </dsp:txBody>
      <dsp:txXfrm>
        <a:off x="8322043" y="1446898"/>
        <a:ext cx="1870228" cy="18702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807D2-65EF-44A1-9A07-18FAB9CD19DD}">
      <dsp:nvSpPr>
        <dsp:cNvPr id="0" name=""/>
        <dsp:cNvSpPr/>
      </dsp:nvSpPr>
      <dsp:spPr>
        <a:xfrm>
          <a:off x="2120545" y="0"/>
          <a:ext cx="4259459" cy="42594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2000" kern="1200" dirty="0">
            <a:solidFill>
              <a:schemeClr val="bg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o-RO" sz="16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oferi suport persoanei  să se simtă în siguranță cu noi.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600" b="0" kern="1200" dirty="0">
            <a:solidFill>
              <a:schemeClr val="bg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-a oferi suport persoanei să se simtă implicată cu noi.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600" b="0" kern="1200" dirty="0">
            <a:solidFill>
              <a:schemeClr val="bg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-a oferi suport persoanei să se simtă necondiționat apreciată cu noi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- a învăța persoana să ne răspundă  cu apreciere necondiționată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/>
            <a:t>-</a:t>
          </a:r>
          <a:r>
            <a:rPr lang="en-US" sz="2400" kern="1200" dirty="0"/>
            <a:t>.</a:t>
          </a:r>
          <a:endParaRPr lang="ro-RO" sz="2400" kern="1200" dirty="0"/>
        </a:p>
      </dsp:txBody>
      <dsp:txXfrm>
        <a:off x="2744328" y="623783"/>
        <a:ext cx="3011893" cy="301189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10A7A-6D0C-413B-9985-9108DFFC55A0}">
      <dsp:nvSpPr>
        <dsp:cNvPr id="0" name=""/>
        <dsp:cNvSpPr/>
      </dsp:nvSpPr>
      <dsp:spPr>
        <a:xfrm>
          <a:off x="0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Cercetările au </a:t>
          </a:r>
          <a:r>
            <a:rPr lang="en-US" sz="1400" kern="1200" dirty="0" err="1"/>
            <a:t>scos</a:t>
          </a:r>
          <a:r>
            <a:rPr lang="en-US" sz="1400" kern="1200" dirty="0"/>
            <a:t> </a:t>
          </a:r>
          <a:r>
            <a:rPr lang="en-US" sz="1400" kern="1200" dirty="0" err="1"/>
            <a:t>în</a:t>
          </a:r>
          <a:r>
            <a:rPr lang="en-US" sz="1400" kern="1200" dirty="0"/>
            <a:t> </a:t>
          </a:r>
          <a:r>
            <a:rPr lang="en-US" sz="1400" kern="1200" dirty="0" err="1"/>
            <a:t>evidenţă</a:t>
          </a:r>
          <a:r>
            <a:rPr lang="en-US" sz="1400" kern="1200" dirty="0"/>
            <a:t> </a:t>
          </a:r>
          <a:r>
            <a:rPr lang="en-US" sz="1400" kern="1200" dirty="0" err="1"/>
            <a:t>că</a:t>
          </a:r>
          <a:r>
            <a:rPr lang="en-US" sz="1400" b="1" kern="1200" dirty="0"/>
            <a:t> </a:t>
          </a:r>
          <a:r>
            <a:rPr lang="en-US" sz="1400" b="1" i="1" kern="1200" dirty="0" err="1"/>
            <a:t>dizabilitatea</a:t>
          </a:r>
          <a:r>
            <a:rPr lang="en-US" sz="1400" b="1" i="1" kern="1200" dirty="0"/>
            <a:t> </a:t>
          </a:r>
          <a:r>
            <a:rPr lang="en-US" sz="1400" b="1" i="1" kern="1200" dirty="0" err="1"/>
            <a:t>mintală</a:t>
          </a:r>
          <a:r>
            <a:rPr lang="en-US" sz="1400" b="1" i="1" kern="1200" dirty="0"/>
            <a:t> </a:t>
          </a:r>
          <a:r>
            <a:rPr lang="en-US" sz="1400" kern="1200" dirty="0"/>
            <a:t>are </a:t>
          </a:r>
          <a:r>
            <a:rPr lang="en-US" sz="1400" kern="1200" dirty="0" err="1"/>
            <a:t>influenţe</a:t>
          </a:r>
          <a:r>
            <a:rPr lang="en-US" sz="1400" kern="1200" dirty="0"/>
            <a:t> , </a:t>
          </a:r>
          <a:r>
            <a:rPr lang="en-US" sz="1400" kern="1200" dirty="0" err="1"/>
            <a:t>dar</a:t>
          </a:r>
          <a:r>
            <a:rPr lang="en-US" sz="1400" kern="1200" dirty="0"/>
            <a:t> </a:t>
          </a:r>
          <a:r>
            <a:rPr lang="en-US" sz="1400" kern="1200" dirty="0" err="1"/>
            <a:t>numai</a:t>
          </a:r>
          <a:r>
            <a:rPr lang="en-US" sz="1400" kern="1200" dirty="0"/>
            <a:t> la </a:t>
          </a:r>
          <a:r>
            <a:rPr lang="en-US" sz="1400" kern="1200" dirty="0" err="1"/>
            <a:t>anumite</a:t>
          </a:r>
          <a:r>
            <a:rPr lang="en-US" sz="1400" kern="1200" dirty="0"/>
            <a:t> </a:t>
          </a:r>
          <a:r>
            <a:rPr lang="en-US" sz="1400" kern="1200" dirty="0" err="1"/>
            <a:t>categorii</a:t>
          </a:r>
          <a:r>
            <a:rPr lang="en-US" sz="1400" kern="1200" dirty="0"/>
            <a:t> de </a:t>
          </a:r>
          <a:r>
            <a:rPr lang="en-US" sz="1400" kern="1200" dirty="0" err="1"/>
            <a:t>comportamente</a:t>
          </a:r>
          <a:r>
            <a:rPr lang="en-US" sz="1400" kern="1200" dirty="0"/>
            <a:t> </a:t>
          </a:r>
          <a:r>
            <a:rPr lang="en-US" sz="1400" kern="1200" dirty="0" err="1"/>
            <a:t>deviante</a:t>
          </a:r>
          <a:r>
            <a:rPr lang="en-US" sz="1400" kern="1200" dirty="0"/>
            <a:t> cum </a:t>
          </a:r>
          <a:r>
            <a:rPr lang="en-US" sz="1400" kern="1200" dirty="0" err="1"/>
            <a:t>ar</a:t>
          </a:r>
          <a:r>
            <a:rPr lang="en-US" sz="1400" kern="1200" dirty="0"/>
            <a:t> fi </a:t>
          </a:r>
          <a:r>
            <a:rPr lang="en-US" sz="1400" kern="1200" dirty="0" err="1"/>
            <a:t>agresiunile</a:t>
          </a:r>
          <a:r>
            <a:rPr lang="en-US" sz="1400" kern="1200" dirty="0"/>
            <a:t> </a:t>
          </a:r>
          <a:r>
            <a:rPr lang="en-US" sz="1400" kern="1200" dirty="0" err="1"/>
            <a:t>verbale</a:t>
          </a:r>
          <a:r>
            <a:rPr lang="en-US" sz="1400" kern="1200" dirty="0"/>
            <a:t> </a:t>
          </a:r>
          <a:r>
            <a:rPr lang="en-US" sz="1400" kern="1200" dirty="0" err="1"/>
            <a:t>şi</a:t>
          </a:r>
          <a:r>
            <a:rPr lang="en-US" sz="1400" kern="1200" dirty="0"/>
            <a:t> </a:t>
          </a:r>
          <a:r>
            <a:rPr lang="en-US" sz="1400" kern="1200" dirty="0" err="1"/>
            <a:t>fizice</a:t>
          </a:r>
          <a:r>
            <a:rPr lang="en-US" sz="1400" kern="1200" dirty="0"/>
            <a:t>. </a:t>
          </a:r>
          <a:endParaRPr lang="ro-RO" sz="1400" kern="1200" dirty="0"/>
        </a:p>
      </dsp:txBody>
      <dsp:txXfrm>
        <a:off x="0" y="1824228"/>
        <a:ext cx="2107406" cy="1824228"/>
      </dsp:txXfrm>
    </dsp:sp>
    <dsp:sp modelId="{7B28AE59-464B-4260-BCD9-53C5D3FAD202}">
      <dsp:nvSpPr>
        <dsp:cNvPr id="0" name=""/>
        <dsp:cNvSpPr/>
      </dsp:nvSpPr>
      <dsp:spPr>
        <a:xfrm>
          <a:off x="294368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0F8787-855F-44EF-97FC-14B2EA7ABCC8}">
      <dsp:nvSpPr>
        <dsp:cNvPr id="0" name=""/>
        <dsp:cNvSpPr/>
      </dsp:nvSpPr>
      <dsp:spPr>
        <a:xfrm>
          <a:off x="2170628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Tulburări ale </a:t>
          </a:r>
          <a:r>
            <a:rPr lang="en-US" sz="1400" b="1" kern="1200" dirty="0" err="1"/>
            <a:t>afectivităţii</a:t>
          </a:r>
          <a:r>
            <a:rPr lang="ro-RO" sz="1400" b="1" kern="1200" dirty="0"/>
            <a:t>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sunt</a:t>
          </a:r>
          <a:r>
            <a:rPr lang="en-US" sz="1400" kern="1200" dirty="0"/>
            <a:t> </a:t>
          </a:r>
          <a:r>
            <a:rPr lang="en-US" sz="1400" kern="1200" dirty="0" err="1"/>
            <a:t>generatoare</a:t>
          </a:r>
          <a:r>
            <a:rPr lang="en-US" sz="1400" kern="1200" dirty="0"/>
            <a:t> de </a:t>
          </a:r>
          <a:r>
            <a:rPr lang="en-US" sz="1400" kern="1200" dirty="0" err="1"/>
            <a:t>instabilitatea</a:t>
          </a:r>
          <a:r>
            <a:rPr lang="en-US" sz="1400" kern="1200" dirty="0"/>
            <a:t> </a:t>
          </a:r>
          <a:r>
            <a:rPr lang="en-US" sz="1400" kern="1200" dirty="0" err="1"/>
            <a:t>afectivă</a:t>
          </a:r>
          <a:r>
            <a:rPr lang="en-US" sz="1400" kern="1200" dirty="0"/>
            <a:t> </a:t>
          </a:r>
          <a:r>
            <a:rPr lang="en-US" sz="1400" kern="1200" dirty="0" err="1"/>
            <a:t>asociată</a:t>
          </a:r>
          <a:r>
            <a:rPr lang="en-US" sz="1400" kern="1200" dirty="0"/>
            <a:t> cu </a:t>
          </a:r>
          <a:r>
            <a:rPr lang="en-US" sz="1400" kern="1200" dirty="0" err="1"/>
            <a:t>agresivitatea</a:t>
          </a:r>
          <a:r>
            <a:rPr lang="en-US" sz="1400" kern="1200" dirty="0"/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2170628" y="1824228"/>
        <a:ext cx="2107406" cy="1824228"/>
      </dsp:txXfrm>
    </dsp:sp>
    <dsp:sp modelId="{3701AEC8-2475-4333-8B26-9516CB1D2C91}">
      <dsp:nvSpPr>
        <dsp:cNvPr id="0" name=""/>
        <dsp:cNvSpPr/>
      </dsp:nvSpPr>
      <dsp:spPr>
        <a:xfrm>
          <a:off x="2464996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879E66-D8C1-4456-A944-8F764DC74498}">
      <dsp:nvSpPr>
        <dsp:cNvPr id="0" name=""/>
        <dsp:cNvSpPr/>
      </dsp:nvSpPr>
      <dsp:spPr>
        <a:xfrm>
          <a:off x="4341256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/>
            <a:t>Temperamentul</a:t>
          </a:r>
          <a:r>
            <a:rPr lang="en-US" sz="1200" b="1" kern="1200" dirty="0"/>
            <a:t>.</a:t>
          </a:r>
          <a:r>
            <a:rPr lang="en-US" sz="1200" kern="1200" dirty="0"/>
            <a:t> </a:t>
          </a:r>
          <a:endParaRPr lang="ro-RO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 element </a:t>
          </a:r>
          <a:r>
            <a:rPr lang="en-US" sz="1200" kern="1200" dirty="0" err="1"/>
            <a:t>înnăscut</a:t>
          </a:r>
          <a:r>
            <a:rPr lang="en-US" sz="1200" kern="1200" dirty="0"/>
            <a:t> al </a:t>
          </a:r>
          <a:r>
            <a:rPr lang="en-US" sz="1200" kern="1200" dirty="0" err="1"/>
            <a:t>personalităţii</a:t>
          </a:r>
          <a:r>
            <a:rPr lang="en-US" sz="1200" kern="1200" dirty="0"/>
            <a:t> are un </a:t>
          </a:r>
          <a:r>
            <a:rPr lang="en-US" sz="1200" kern="1200" dirty="0" err="1"/>
            <a:t>rol</a:t>
          </a:r>
          <a:r>
            <a:rPr lang="en-US" sz="1200" kern="1200" dirty="0"/>
            <a:t> important </a:t>
          </a:r>
          <a:r>
            <a:rPr lang="en-US" sz="1200" kern="1200" dirty="0" err="1"/>
            <a:t>în</a:t>
          </a:r>
          <a:r>
            <a:rPr lang="en-US" sz="1200" kern="1200" dirty="0"/>
            <a:t> </a:t>
          </a:r>
          <a:r>
            <a:rPr lang="en-US" sz="1200" kern="1200" dirty="0" err="1"/>
            <a:t>manifestarea</a:t>
          </a:r>
          <a:r>
            <a:rPr lang="en-US" sz="1200" kern="1200" dirty="0"/>
            <a:t> </a:t>
          </a:r>
          <a:r>
            <a:rPr lang="en-US" sz="1200" kern="1200" dirty="0" err="1"/>
            <a:t>unor</a:t>
          </a:r>
          <a:r>
            <a:rPr lang="en-US" sz="1200" kern="1200" dirty="0"/>
            <a:t> </a:t>
          </a:r>
          <a:r>
            <a:rPr lang="en-US" sz="1200" kern="1200" dirty="0" err="1"/>
            <a:t>comportamente</a:t>
          </a:r>
          <a:r>
            <a:rPr lang="en-US" sz="1200" kern="1200" dirty="0"/>
            <a:t>  . De </a:t>
          </a:r>
          <a:r>
            <a:rPr lang="en-US" sz="1200" kern="1200" dirty="0" err="1"/>
            <a:t>exemplu</a:t>
          </a:r>
          <a:r>
            <a:rPr lang="en-US" sz="1200" kern="1200" dirty="0"/>
            <a:t>, </a:t>
          </a:r>
          <a:r>
            <a:rPr lang="en-US" sz="1200" kern="1200" dirty="0" err="1"/>
            <a:t>bătaie</a:t>
          </a:r>
          <a:r>
            <a:rPr lang="en-US" sz="1200" kern="1200" dirty="0"/>
            <a:t> </a:t>
          </a:r>
          <a:r>
            <a:rPr lang="en-US" sz="1200" kern="1200" dirty="0" err="1"/>
            <a:t>sunt</a:t>
          </a:r>
          <a:r>
            <a:rPr lang="en-US" sz="1200" kern="1200" dirty="0"/>
            <a:t> </a:t>
          </a:r>
          <a:r>
            <a:rPr lang="en-US" sz="1200" kern="1200" dirty="0" err="1"/>
            <a:t>mai</a:t>
          </a:r>
          <a:r>
            <a:rPr lang="en-US" sz="1200" kern="1200" dirty="0"/>
            <a:t> </a:t>
          </a:r>
          <a:r>
            <a:rPr lang="en-US" sz="1200" kern="1200" dirty="0" err="1"/>
            <a:t>frecvente</a:t>
          </a:r>
          <a:r>
            <a:rPr lang="en-US" sz="1200" kern="1200" dirty="0"/>
            <a:t> la </a:t>
          </a:r>
          <a:r>
            <a:rPr lang="en-US" sz="1200" kern="1200" dirty="0" err="1"/>
            <a:t>colerici</a:t>
          </a:r>
          <a:r>
            <a:rPr lang="en-US" sz="1200" kern="1200" dirty="0"/>
            <a:t> </a:t>
          </a:r>
          <a:r>
            <a:rPr lang="en-US" sz="1200" kern="1200" dirty="0" err="1"/>
            <a:t>sau</a:t>
          </a:r>
          <a:r>
            <a:rPr lang="en-US" sz="1200" kern="1200" dirty="0"/>
            <a:t> la </a:t>
          </a:r>
          <a:r>
            <a:rPr lang="en-US" sz="1200" kern="1200" dirty="0" err="1"/>
            <a:t>extravertiţi</a:t>
          </a:r>
          <a:r>
            <a:rPr lang="en-US" sz="1200" kern="1200" dirty="0"/>
            <a:t>, </a:t>
          </a:r>
          <a:r>
            <a:rPr lang="en-US" sz="1200" kern="1200" dirty="0" err="1"/>
            <a:t>în</a:t>
          </a:r>
          <a:r>
            <a:rPr lang="en-US" sz="1200" kern="1200" dirty="0"/>
            <a:t> </a:t>
          </a:r>
          <a:r>
            <a:rPr lang="en-US" sz="1200" kern="1200" dirty="0" err="1"/>
            <a:t>timp</a:t>
          </a:r>
          <a:r>
            <a:rPr lang="en-US" sz="1200" kern="1200" dirty="0"/>
            <a:t> </a:t>
          </a:r>
          <a:r>
            <a:rPr lang="en-US" sz="1200" kern="1200" dirty="0" err="1"/>
            <a:t>ce</a:t>
          </a:r>
          <a:r>
            <a:rPr lang="en-US" sz="1200" kern="1200" dirty="0"/>
            <a:t> </a:t>
          </a:r>
          <a:r>
            <a:rPr lang="en-US" sz="1200" kern="1200" dirty="0" err="1"/>
            <a:t>numărul</a:t>
          </a:r>
          <a:r>
            <a:rPr lang="en-US" sz="1200" kern="1200" dirty="0"/>
            <a:t> </a:t>
          </a:r>
          <a:r>
            <a:rPr lang="en-US" sz="1200" kern="1200" dirty="0" err="1"/>
            <a:t>acestor</a:t>
          </a:r>
          <a:r>
            <a:rPr lang="en-US" sz="1200" kern="1200" dirty="0"/>
            <a:t> </a:t>
          </a:r>
          <a:r>
            <a:rPr lang="en-US" sz="1200" kern="1200" dirty="0" err="1"/>
            <a:t>comportamente</a:t>
          </a:r>
          <a:r>
            <a:rPr lang="en-US" sz="1200" kern="1200" dirty="0"/>
            <a:t> </a:t>
          </a:r>
          <a:r>
            <a:rPr lang="en-US" sz="1200" kern="1200" dirty="0" err="1"/>
            <a:t>este</a:t>
          </a:r>
          <a:r>
            <a:rPr lang="en-US" sz="1200" kern="1200" dirty="0"/>
            <a:t> </a:t>
          </a:r>
          <a:r>
            <a:rPr lang="en-US" sz="1200" kern="1200" dirty="0" err="1"/>
            <a:t>mai</a:t>
          </a:r>
          <a:r>
            <a:rPr lang="en-US" sz="1200" kern="1200" dirty="0"/>
            <a:t> </a:t>
          </a:r>
          <a:r>
            <a:rPr lang="en-US" sz="1200" kern="1200" dirty="0" err="1"/>
            <a:t>scăzut</a:t>
          </a:r>
          <a:r>
            <a:rPr lang="en-US" sz="1200" kern="1200" dirty="0"/>
            <a:t> </a:t>
          </a:r>
          <a:r>
            <a:rPr lang="en-US" sz="1200" kern="1200" dirty="0" err="1"/>
            <a:t>în</a:t>
          </a:r>
          <a:r>
            <a:rPr lang="en-US" sz="1200" kern="1200" dirty="0"/>
            <a:t> </a:t>
          </a:r>
          <a:r>
            <a:rPr lang="en-US" sz="1200" kern="1200" dirty="0" err="1"/>
            <a:t>rândul</a:t>
          </a:r>
          <a:r>
            <a:rPr lang="en-US" sz="1200" kern="1200" dirty="0"/>
            <a:t> </a:t>
          </a:r>
          <a:r>
            <a:rPr lang="en-US" sz="1200" kern="1200" dirty="0" err="1"/>
            <a:t>melancolicilor</a:t>
          </a:r>
          <a:r>
            <a:rPr lang="en-US" sz="1200" kern="1200" dirty="0"/>
            <a:t> </a:t>
          </a:r>
          <a:r>
            <a:rPr lang="en-US" sz="1200" kern="1200" dirty="0" err="1"/>
            <a:t>şi</a:t>
          </a:r>
          <a:r>
            <a:rPr lang="en-US" sz="1200" kern="1200" dirty="0"/>
            <a:t> al </a:t>
          </a:r>
          <a:r>
            <a:rPr lang="en-US" sz="1200" kern="1200" dirty="0" err="1"/>
            <a:t>flegmaticilor</a:t>
          </a:r>
          <a:r>
            <a:rPr lang="en-US" sz="1200" kern="1200" dirty="0"/>
            <a:t> (</a:t>
          </a:r>
          <a:r>
            <a:rPr lang="en-US" sz="1200" kern="1200" dirty="0" err="1"/>
            <a:t>introvertiţilor</a:t>
          </a:r>
          <a:r>
            <a:rPr lang="en-US" sz="1200" kern="1200" dirty="0"/>
            <a:t>).</a:t>
          </a:r>
        </a:p>
      </dsp:txBody>
      <dsp:txXfrm>
        <a:off x="4341256" y="1824228"/>
        <a:ext cx="2107406" cy="1824228"/>
      </dsp:txXfrm>
    </dsp:sp>
    <dsp:sp modelId="{8B60D6A9-446F-47A9-9534-05F8CF82C94C}">
      <dsp:nvSpPr>
        <dsp:cNvPr id="0" name=""/>
        <dsp:cNvSpPr/>
      </dsp:nvSpPr>
      <dsp:spPr>
        <a:xfrm>
          <a:off x="4635624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A867C-1310-424F-93A6-8236C0008F63}">
      <dsp:nvSpPr>
        <dsp:cNvPr id="0" name=""/>
        <dsp:cNvSpPr/>
      </dsp:nvSpPr>
      <dsp:spPr>
        <a:xfrm>
          <a:off x="6511885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Tulburările </a:t>
          </a:r>
          <a:r>
            <a:rPr lang="en-US" sz="1400" b="1" kern="1200" dirty="0" err="1"/>
            <a:t>caracteriale</a:t>
          </a:r>
          <a:r>
            <a:rPr lang="en-US" sz="1400" b="1" kern="1200" dirty="0"/>
            <a:t>.</a:t>
          </a:r>
          <a:endParaRPr lang="ro-RO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Acolo</a:t>
          </a:r>
          <a:r>
            <a:rPr lang="en-US" sz="1400" kern="1200" dirty="0"/>
            <a:t> </a:t>
          </a:r>
          <a:r>
            <a:rPr lang="en-US" sz="1400" kern="1200" dirty="0" err="1"/>
            <a:t>unde</a:t>
          </a:r>
          <a:r>
            <a:rPr lang="en-US" sz="1400" kern="1200" dirty="0"/>
            <a:t> </a:t>
          </a:r>
          <a:r>
            <a:rPr lang="en-US" sz="1400" kern="1200" dirty="0" err="1"/>
            <a:t>există</a:t>
          </a:r>
          <a:r>
            <a:rPr lang="en-US" sz="1400" kern="1200" dirty="0"/>
            <a:t> </a:t>
          </a:r>
          <a:r>
            <a:rPr lang="en-US" sz="1400" kern="1200" dirty="0" err="1"/>
            <a:t>deficienţe</a:t>
          </a:r>
          <a:r>
            <a:rPr lang="en-US" sz="1400" kern="1200" dirty="0"/>
            <a:t> </a:t>
          </a:r>
          <a:r>
            <a:rPr lang="en-US" sz="1400" kern="1200" dirty="0" err="1"/>
            <a:t>în</a:t>
          </a:r>
          <a:r>
            <a:rPr lang="en-US" sz="1400" kern="1200" dirty="0"/>
            <a:t> </a:t>
          </a:r>
          <a:r>
            <a:rPr lang="en-US" sz="1400" kern="1200" dirty="0" err="1"/>
            <a:t>educarea</a:t>
          </a:r>
          <a:r>
            <a:rPr lang="en-US" sz="1400" kern="1200" dirty="0"/>
            <a:t> </a:t>
          </a:r>
          <a:r>
            <a:rPr lang="en-US" sz="1400" kern="1200" dirty="0" err="1"/>
            <a:t>caracterului</a:t>
          </a:r>
          <a:r>
            <a:rPr lang="en-US" sz="1400" kern="1200" dirty="0"/>
            <a:t> </a:t>
          </a:r>
          <a:r>
            <a:rPr lang="en-US" sz="1400" kern="1200" dirty="0" err="1"/>
            <a:t>vor</a:t>
          </a:r>
          <a:r>
            <a:rPr lang="en-US" sz="1400" kern="1200" dirty="0"/>
            <a:t> </a:t>
          </a:r>
          <a:r>
            <a:rPr lang="en-US" sz="1400" kern="1200" dirty="0" err="1"/>
            <a:t>apare</a:t>
          </a:r>
          <a:r>
            <a:rPr lang="en-US" sz="1400" kern="1200" dirty="0"/>
            <a:t> </a:t>
          </a:r>
          <a:r>
            <a:rPr lang="en-US" sz="1400" kern="1200" dirty="0" err="1"/>
            <a:t>fenomene</a:t>
          </a:r>
          <a:r>
            <a:rPr lang="en-US" sz="1400" kern="1200" dirty="0"/>
            <a:t> negative </a:t>
          </a:r>
          <a:r>
            <a:rPr lang="en-US" sz="1400" kern="1200" dirty="0" err="1"/>
            <a:t>în</a:t>
          </a:r>
          <a:r>
            <a:rPr lang="en-US" sz="1400" kern="1200" dirty="0"/>
            <a:t> </a:t>
          </a:r>
          <a:r>
            <a:rPr lang="en-US" sz="1400" kern="1200" dirty="0" err="1"/>
            <a:t>comportament,cum</a:t>
          </a:r>
          <a:r>
            <a:rPr lang="en-US" sz="1400" kern="1200" dirty="0"/>
            <a:t> </a:t>
          </a:r>
          <a:r>
            <a:rPr lang="en-US" sz="1400" kern="1200" dirty="0" err="1"/>
            <a:t>ar</a:t>
          </a:r>
          <a:r>
            <a:rPr lang="en-US" sz="1400" kern="1200" dirty="0"/>
            <a:t> fi </a:t>
          </a:r>
          <a:r>
            <a:rPr lang="en-US" sz="1400" kern="1200" dirty="0" err="1"/>
            <a:t>impulsivitatea</a:t>
          </a:r>
          <a:r>
            <a:rPr lang="en-US" sz="1400" kern="1200" dirty="0"/>
            <a:t> </a:t>
          </a:r>
          <a:r>
            <a:rPr lang="en-US" sz="1400" kern="1200" dirty="0" err="1"/>
            <a:t>şi</a:t>
          </a:r>
          <a:r>
            <a:rPr lang="en-US" sz="1400" kern="1200" dirty="0"/>
            <a:t> </a:t>
          </a:r>
          <a:r>
            <a:rPr lang="en-US" sz="1400" kern="1200" dirty="0" err="1"/>
            <a:t>agresivitatea</a:t>
          </a:r>
          <a:r>
            <a:rPr lang="en-US" sz="1400" kern="1200" dirty="0"/>
            <a:t>, </a:t>
          </a:r>
          <a:r>
            <a:rPr lang="en-US" sz="1400" kern="1200" dirty="0" err="1"/>
            <a:t>lenea</a:t>
          </a:r>
          <a:r>
            <a:rPr lang="en-US" sz="1400" kern="1200" dirty="0"/>
            <a:t>,</a:t>
          </a:r>
          <a:r>
            <a:rPr lang="ro-RO" sz="1400" kern="1200" dirty="0"/>
            <a:t>nesimțitor</a:t>
          </a:r>
          <a:r>
            <a:rPr lang="en-US" sz="1400" kern="1200" dirty="0"/>
            <a:t>, </a:t>
          </a:r>
          <a:r>
            <a:rPr lang="en-US" sz="1400" kern="1200" dirty="0" err="1"/>
            <a:t>egoismul</a:t>
          </a:r>
          <a:r>
            <a:rPr lang="en-US" sz="1400" kern="1200" dirty="0"/>
            <a:t>, </a:t>
          </a:r>
          <a:r>
            <a:rPr lang="en-US" sz="1400" kern="1200" dirty="0" err="1"/>
            <a:t>încăpăţânarea</a:t>
          </a:r>
          <a:r>
            <a:rPr lang="en-US" sz="1400" kern="1200" dirty="0"/>
            <a:t>.</a:t>
          </a:r>
        </a:p>
      </dsp:txBody>
      <dsp:txXfrm>
        <a:off x="6511885" y="1824228"/>
        <a:ext cx="2107406" cy="1824228"/>
      </dsp:txXfrm>
    </dsp:sp>
    <dsp:sp modelId="{328021B9-FEDE-4951-80BD-4F28965BC17C}">
      <dsp:nvSpPr>
        <dsp:cNvPr id="0" name=""/>
        <dsp:cNvSpPr/>
      </dsp:nvSpPr>
      <dsp:spPr>
        <a:xfrm>
          <a:off x="6806253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E374A9-03F3-4F7F-BF1E-226E8D635578}">
      <dsp:nvSpPr>
        <dsp:cNvPr id="0" name=""/>
        <dsp:cNvSpPr/>
      </dsp:nvSpPr>
      <dsp:spPr>
        <a:xfrm>
          <a:off x="8682513" y="0"/>
          <a:ext cx="2107406" cy="45605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Factori </a:t>
          </a:r>
          <a:r>
            <a:rPr lang="en-US" sz="1400" b="1" kern="1200" dirty="0" err="1"/>
            <a:t>externi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Dacă </a:t>
          </a:r>
          <a:r>
            <a:rPr lang="en-US" sz="1400" kern="1200" dirty="0" err="1"/>
            <a:t>în</a:t>
          </a:r>
          <a:r>
            <a:rPr lang="en-US" sz="1400" kern="1200" dirty="0"/>
            <a:t> </a:t>
          </a:r>
          <a:r>
            <a:rPr lang="en-US" sz="1400" kern="1200" dirty="0" err="1"/>
            <a:t>cercul</a:t>
          </a:r>
          <a:r>
            <a:rPr lang="en-US" sz="1400" kern="1200" dirty="0"/>
            <a:t> de </a:t>
          </a:r>
          <a:r>
            <a:rPr lang="en-US" sz="1400" kern="1200" dirty="0" err="1"/>
            <a:t>prieteni</a:t>
          </a:r>
          <a:r>
            <a:rPr lang="en-US" sz="1400" kern="1200" dirty="0"/>
            <a:t> </a:t>
          </a:r>
          <a:r>
            <a:rPr lang="en-US" sz="1400" kern="1200" dirty="0" err="1"/>
            <a:t>i</a:t>
          </a:r>
          <a:r>
            <a:rPr lang="en-US" sz="1400" kern="1200" dirty="0"/>
            <a:t> se </a:t>
          </a:r>
          <a:r>
            <a:rPr lang="en-US" sz="1400" kern="1200" dirty="0" err="1"/>
            <a:t>vor</a:t>
          </a:r>
          <a:r>
            <a:rPr lang="en-US" sz="1400" kern="1200" dirty="0"/>
            <a:t> </a:t>
          </a:r>
          <a:r>
            <a:rPr lang="en-US" sz="1400" kern="1200" dirty="0" err="1"/>
            <a:t>servi</a:t>
          </a:r>
          <a:r>
            <a:rPr lang="en-US" sz="1400" kern="1200" dirty="0"/>
            <a:t> </a:t>
          </a:r>
          <a:r>
            <a:rPr lang="en-US" sz="1400" kern="1200" dirty="0" err="1"/>
            <a:t>exemple</a:t>
          </a:r>
          <a:r>
            <a:rPr lang="en-US" sz="1400" kern="1200" dirty="0"/>
            <a:t> negative el se </a:t>
          </a:r>
          <a:r>
            <a:rPr lang="en-US" sz="1400" kern="1200" dirty="0" err="1"/>
            <a:t>va</a:t>
          </a:r>
          <a:r>
            <a:rPr lang="en-US" sz="1400" kern="1200" dirty="0"/>
            <a:t> „</a:t>
          </a:r>
          <a:r>
            <a:rPr lang="en-US" sz="1400" kern="1200" dirty="0" err="1"/>
            <a:t>contamina</a:t>
          </a:r>
          <a:r>
            <a:rPr lang="en-US" sz="1400" kern="1200" dirty="0"/>
            <a:t>” cu </a:t>
          </a:r>
          <a:r>
            <a:rPr lang="en-US" sz="1400" kern="1200" dirty="0" err="1"/>
            <a:t>uşurinţă</a:t>
          </a:r>
          <a:r>
            <a:rPr lang="en-US" sz="1400" kern="1200" dirty="0"/>
            <a:t> de </a:t>
          </a:r>
          <a:r>
            <a:rPr lang="en-US" sz="1400" kern="1200" dirty="0" err="1"/>
            <a:t>astfel</a:t>
          </a:r>
          <a:r>
            <a:rPr lang="en-US" sz="1400" kern="1200" dirty="0"/>
            <a:t> de </a:t>
          </a:r>
          <a:r>
            <a:rPr lang="en-US" sz="1400" kern="1200" dirty="0" err="1"/>
            <a:t>comportamente</a:t>
          </a:r>
          <a:r>
            <a:rPr lang="en-US" sz="1400" kern="1200" dirty="0"/>
            <a:t>.</a:t>
          </a:r>
        </a:p>
      </dsp:txBody>
      <dsp:txXfrm>
        <a:off x="8682513" y="1824228"/>
        <a:ext cx="2107406" cy="1824228"/>
      </dsp:txXfrm>
    </dsp:sp>
    <dsp:sp modelId="{7AF91432-D522-41D6-AC0A-F462A99A40F5}">
      <dsp:nvSpPr>
        <dsp:cNvPr id="0" name=""/>
        <dsp:cNvSpPr/>
      </dsp:nvSpPr>
      <dsp:spPr>
        <a:xfrm>
          <a:off x="8976881" y="273634"/>
          <a:ext cx="1518670" cy="151867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BC3509-AFA5-4101-A79C-90BFE21CC4F7}">
      <dsp:nvSpPr>
        <dsp:cNvPr id="0" name=""/>
        <dsp:cNvSpPr/>
      </dsp:nvSpPr>
      <dsp:spPr>
        <a:xfrm>
          <a:off x="431596" y="3648456"/>
          <a:ext cx="9926726" cy="684085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91BE8-0168-4A47-B6A2-8D78B1713194}">
      <dsp:nvSpPr>
        <dsp:cNvPr id="0" name=""/>
        <dsp:cNvSpPr/>
      </dsp:nvSpPr>
      <dsp:spPr>
        <a:xfrm>
          <a:off x="188313" y="2111281"/>
          <a:ext cx="2797820" cy="922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înseamnă  identificarea scopului pentru care acest comportament a fost exercitat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8313" y="2111281"/>
        <a:ext cx="2797820" cy="922009"/>
      </dsp:txXfrm>
    </dsp:sp>
    <dsp:sp modelId="{884D522D-633B-4F59-83B1-E8251C0C1AAE}">
      <dsp:nvSpPr>
        <dsp:cNvPr id="0" name=""/>
        <dsp:cNvSpPr/>
      </dsp:nvSpPr>
      <dsp:spPr>
        <a:xfrm>
          <a:off x="185133" y="1830863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57D57-4F10-47C7-B1AC-8BFBCC5C8C37}">
      <dsp:nvSpPr>
        <dsp:cNvPr id="0" name=""/>
        <dsp:cNvSpPr/>
      </dsp:nvSpPr>
      <dsp:spPr>
        <a:xfrm>
          <a:off x="340921" y="1519287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1B963B-8248-45BB-8EA5-C3A55492302E}">
      <dsp:nvSpPr>
        <dsp:cNvPr id="0" name=""/>
        <dsp:cNvSpPr/>
      </dsp:nvSpPr>
      <dsp:spPr>
        <a:xfrm>
          <a:off x="714812" y="1581602"/>
          <a:ext cx="349727" cy="3497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C347CB-F6D1-45A4-AD3B-BDD70390CA1E}">
      <dsp:nvSpPr>
        <dsp:cNvPr id="0" name=""/>
        <dsp:cNvSpPr/>
      </dsp:nvSpPr>
      <dsp:spPr>
        <a:xfrm>
          <a:off x="1026387" y="1238869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9CC2DE-1C35-42C9-8A1F-11CDA2199705}">
      <dsp:nvSpPr>
        <dsp:cNvPr id="0" name=""/>
        <dsp:cNvSpPr/>
      </dsp:nvSpPr>
      <dsp:spPr>
        <a:xfrm>
          <a:off x="1431435" y="1114239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548DFC-B7AC-4B47-B5F7-E511346333FB}">
      <dsp:nvSpPr>
        <dsp:cNvPr id="0" name=""/>
        <dsp:cNvSpPr/>
      </dsp:nvSpPr>
      <dsp:spPr>
        <a:xfrm>
          <a:off x="1929956" y="1332342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89003B-F481-457C-AC7F-A13221F3AB3E}">
      <dsp:nvSpPr>
        <dsp:cNvPr id="0" name=""/>
        <dsp:cNvSpPr/>
      </dsp:nvSpPr>
      <dsp:spPr>
        <a:xfrm>
          <a:off x="2241531" y="1488130"/>
          <a:ext cx="349727" cy="3497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86F91C-7EC9-4F4F-B6C0-ECC444798712}">
      <dsp:nvSpPr>
        <dsp:cNvPr id="0" name=""/>
        <dsp:cNvSpPr/>
      </dsp:nvSpPr>
      <dsp:spPr>
        <a:xfrm>
          <a:off x="2677737" y="1830863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A32481-2FEA-4ADF-A162-932EE4DE21F7}">
      <dsp:nvSpPr>
        <dsp:cNvPr id="0" name=""/>
        <dsp:cNvSpPr/>
      </dsp:nvSpPr>
      <dsp:spPr>
        <a:xfrm>
          <a:off x="2864682" y="2173596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59D6F-028B-495A-91C5-6FEA415F1790}">
      <dsp:nvSpPr>
        <dsp:cNvPr id="0" name=""/>
        <dsp:cNvSpPr/>
      </dsp:nvSpPr>
      <dsp:spPr>
        <a:xfrm>
          <a:off x="1244490" y="1519287"/>
          <a:ext cx="572281" cy="5722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683FDF-AEB4-499E-9604-DA6995AC6554}">
      <dsp:nvSpPr>
        <dsp:cNvPr id="0" name=""/>
        <dsp:cNvSpPr/>
      </dsp:nvSpPr>
      <dsp:spPr>
        <a:xfrm>
          <a:off x="29345" y="2703274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595BB-CBF3-4110-BE5E-0A3852169493}">
      <dsp:nvSpPr>
        <dsp:cNvPr id="0" name=""/>
        <dsp:cNvSpPr/>
      </dsp:nvSpPr>
      <dsp:spPr>
        <a:xfrm>
          <a:off x="216291" y="2983692"/>
          <a:ext cx="349727" cy="3497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D27B6-0EF3-44C8-8204-DBDA184EBE7C}">
      <dsp:nvSpPr>
        <dsp:cNvPr id="0" name=""/>
        <dsp:cNvSpPr/>
      </dsp:nvSpPr>
      <dsp:spPr>
        <a:xfrm>
          <a:off x="683654" y="3232952"/>
          <a:ext cx="508694" cy="5086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0D8EF-04A0-4B2A-B755-8448894F778E}">
      <dsp:nvSpPr>
        <dsp:cNvPr id="0" name=""/>
        <dsp:cNvSpPr/>
      </dsp:nvSpPr>
      <dsp:spPr>
        <a:xfrm>
          <a:off x="1337963" y="3638000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FDA59-1F7C-4D05-B4E2-098EEE763596}">
      <dsp:nvSpPr>
        <dsp:cNvPr id="0" name=""/>
        <dsp:cNvSpPr/>
      </dsp:nvSpPr>
      <dsp:spPr>
        <a:xfrm>
          <a:off x="1462593" y="3232952"/>
          <a:ext cx="349727" cy="3497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7D866-BF90-4DAC-AD7A-FD595BE1A180}">
      <dsp:nvSpPr>
        <dsp:cNvPr id="0" name=""/>
        <dsp:cNvSpPr/>
      </dsp:nvSpPr>
      <dsp:spPr>
        <a:xfrm>
          <a:off x="1774168" y="3669158"/>
          <a:ext cx="222553" cy="2225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78199-49F1-4A9D-A720-99794A1D795C}">
      <dsp:nvSpPr>
        <dsp:cNvPr id="0" name=""/>
        <dsp:cNvSpPr/>
      </dsp:nvSpPr>
      <dsp:spPr>
        <a:xfrm>
          <a:off x="2054586" y="3170637"/>
          <a:ext cx="508694" cy="5086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661D74-9C59-458D-8C2E-552204656E59}">
      <dsp:nvSpPr>
        <dsp:cNvPr id="0" name=""/>
        <dsp:cNvSpPr/>
      </dsp:nvSpPr>
      <dsp:spPr>
        <a:xfrm>
          <a:off x="2740052" y="3046007"/>
          <a:ext cx="349727" cy="3497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0A712-1678-41BF-A25A-33EE200ED6AA}">
      <dsp:nvSpPr>
        <dsp:cNvPr id="0" name=""/>
        <dsp:cNvSpPr/>
      </dsp:nvSpPr>
      <dsp:spPr>
        <a:xfrm>
          <a:off x="3089780" y="1581084"/>
          <a:ext cx="1027100" cy="1960846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6080E0-2834-499D-A687-508A629558EE}">
      <dsp:nvSpPr>
        <dsp:cNvPr id="0" name=""/>
        <dsp:cNvSpPr/>
      </dsp:nvSpPr>
      <dsp:spPr>
        <a:xfrm>
          <a:off x="4116880" y="1582036"/>
          <a:ext cx="2801182" cy="1960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baseline="0" dirty="0">
              <a:latin typeface="Comic Sans MS" panose="030F0702030302020204" pitchFamily="66" charset="0"/>
            </a:rPr>
            <a:t> s</a:t>
          </a:r>
          <a:r>
            <a:rPr lang="ro-RO" sz="16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e presupune , că o persoană recurge la comportamentul problematic ( modalitate disfuncțională) pentru a exprima o </a:t>
          </a:r>
          <a:r>
            <a:rPr lang="ro-RO" sz="16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nevoe</a:t>
          </a:r>
          <a:r>
            <a:rPr lang="ro-RO" sz="16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deoarece acesta est cel mai rapid mod de a obține o reacție din partea celuilalt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6880" y="1582036"/>
        <a:ext cx="2801182" cy="1960827"/>
      </dsp:txXfrm>
    </dsp:sp>
    <dsp:sp modelId="{C3A6089D-D6EE-48F1-B42E-C394C1D47F93}">
      <dsp:nvSpPr>
        <dsp:cNvPr id="0" name=""/>
        <dsp:cNvSpPr/>
      </dsp:nvSpPr>
      <dsp:spPr>
        <a:xfrm>
          <a:off x="6918062" y="1581084"/>
          <a:ext cx="1027100" cy="1960846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8A4B2-1AB0-42C3-9E53-910A6AC8B6F7}">
      <dsp:nvSpPr>
        <dsp:cNvPr id="0" name=""/>
        <dsp:cNvSpPr/>
      </dsp:nvSpPr>
      <dsp:spPr>
        <a:xfrm>
          <a:off x="8057209" y="1419036"/>
          <a:ext cx="2381004" cy="23810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 regulă </a:t>
          </a:r>
          <a:r>
            <a:rPr lang="ro-RO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manifestînd</a:t>
          </a: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un comportament problemă , persoana vrea să evite sau să obțină ceva</a:t>
          </a:r>
          <a:endParaRPr lang="en-US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05899" y="1767726"/>
        <a:ext cx="1683624" cy="1683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B8DC-9F12-4023-8A76-0171096A00C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FAC8F-16F7-4C03-A509-1F04BDDF2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04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14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6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2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8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3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4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6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9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3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8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4F17B-5775-41BE-B19F-A78BC5CD061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4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fif"/><Relationship Id="rId3" Type="http://schemas.openxmlformats.org/officeDocument/2006/relationships/diagramLayout" Target="../diagrams/layout22.xml"/><Relationship Id="rId7" Type="http://schemas.openxmlformats.org/officeDocument/2006/relationships/image" Target="../media/image2.emf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9934" y="2520243"/>
            <a:ext cx="9479280" cy="124546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br>
              <a:rPr lang="ro-RO" sz="4000" b="1" dirty="0"/>
            </a:br>
            <a:br>
              <a:rPr lang="ro-RO" sz="4000" b="1" dirty="0"/>
            </a:br>
            <a:br>
              <a:rPr lang="ro-RO" sz="4000" b="1" dirty="0"/>
            </a:br>
            <a:br>
              <a:rPr lang="ro-RO" sz="4000" b="1" dirty="0"/>
            </a:br>
            <a:br>
              <a:rPr lang="ro-RO" sz="4000" b="1" dirty="0"/>
            </a:br>
            <a:br>
              <a:rPr lang="ro-RO" sz="4000" b="1" dirty="0"/>
            </a:br>
            <a:br>
              <a:rPr lang="ro-RO" sz="4000" b="1" dirty="0"/>
            </a:br>
            <a:br>
              <a:rPr lang="ro-RO" sz="4000" b="1" dirty="0">
                <a:solidFill>
                  <a:srgbClr val="C00000"/>
                </a:solidFill>
              </a:rPr>
            </a:br>
            <a:br>
              <a:rPr lang="ro-RO" sz="2400" b="1" dirty="0"/>
            </a:br>
            <a:br>
              <a:rPr lang="ro-RO" sz="2400" b="1" dirty="0"/>
            </a:br>
            <a:br>
              <a:rPr lang="ro-RO" sz="2400" b="1" dirty="0"/>
            </a:br>
            <a:br>
              <a:rPr lang="ro-RO" sz="2400" b="1" dirty="0"/>
            </a:br>
            <a:br>
              <a:rPr lang="ro-RO" sz="2400" b="1" dirty="0"/>
            </a:br>
            <a:br>
              <a:rPr lang="ro-RO" sz="2400" b="1" dirty="0"/>
            </a:br>
            <a:br>
              <a:rPr lang="ro-RO" sz="2400" b="1" dirty="0"/>
            </a:br>
            <a:br>
              <a:rPr lang="ro-RO" sz="2400" b="1" dirty="0"/>
            </a:br>
            <a:br>
              <a:rPr lang="ro-RO" sz="2400" b="1" dirty="0"/>
            </a:br>
            <a:br>
              <a:rPr lang="en-US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ro-RO" sz="2800" dirty="0"/>
            </a:br>
            <a:br>
              <a:rPr lang="en-US" sz="2400" dirty="0"/>
            </a:br>
            <a:r>
              <a:rPr lang="ro-RO" sz="2400" b="1" dirty="0"/>
              <a:t>Principiul manifestării comportamentului problemă și  strategii de oferire a suportului comportamentului pozitiv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69720" y="4952999"/>
            <a:ext cx="90678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altLang="en-US">
                <a:cs typeface="Arial" panose="020B0604020202020204" pitchFamily="34" charset="0"/>
              </a:rPr>
              <a:t>Tatiana Catarama, medic</a:t>
            </a:r>
          </a:p>
          <a:p>
            <a:pPr algn="ctr"/>
            <a:r>
              <a:rPr lang="ro-RO" altLang="en-US">
                <a:cs typeface="Arial" panose="020B0604020202020204" pitchFamily="34" charset="0"/>
              </a:rPr>
              <a:t> Keystone Moldova</a:t>
            </a:r>
            <a:br>
              <a:rPr lang="ro-RO" altLang="en-US">
                <a:cs typeface="Arial" panose="020B0604020202020204" pitchFamily="34" charset="0"/>
              </a:rPr>
            </a:br>
            <a:br>
              <a:rPr lang="ro-RO" altLang="en-US">
                <a:cs typeface="Arial" panose="020B0604020202020204" pitchFamily="34" charset="0"/>
              </a:rPr>
            </a:br>
            <a:br>
              <a:rPr lang="ro-RO" altLang="en-US" sz="2400">
                <a:cs typeface="Arial" panose="020B0604020202020204" pitchFamily="34" charset="0"/>
              </a:rPr>
            </a:br>
            <a:r>
              <a:rPr lang="en-US" altLang="en-US" sz="2400">
                <a:cs typeface="Arial" panose="020B0604020202020204" pitchFamily="34" charset="0"/>
              </a:rPr>
              <a:t> </a:t>
            </a:r>
            <a:r>
              <a:rPr lang="ro-RO" altLang="en-US" sz="1600">
                <a:cs typeface="Arial" panose="020B0604020202020204" pitchFamily="34" charset="0"/>
              </a:rPr>
              <a:t>20</a:t>
            </a:r>
            <a:r>
              <a:rPr lang="en-US" altLang="en-US" sz="1600">
                <a:cs typeface="Arial" panose="020B0604020202020204" pitchFamily="34" charset="0"/>
              </a:rPr>
              <a:t> </a:t>
            </a:r>
            <a:r>
              <a:rPr lang="ro-RO" altLang="en-US" sz="1600">
                <a:cs typeface="Arial" panose="020B0604020202020204" pitchFamily="34" charset="0"/>
              </a:rPr>
              <a:t> Ianuarie </a:t>
            </a:r>
            <a:r>
              <a:rPr lang="en-US" altLang="en-US" sz="1600">
                <a:cs typeface="Arial" panose="020B0604020202020204" pitchFamily="34" charset="0"/>
              </a:rPr>
              <a:t> </a:t>
            </a:r>
            <a:r>
              <a:rPr lang="ro-MD" altLang="en-US" sz="1600">
                <a:cs typeface="Arial" panose="020B0604020202020204" pitchFamily="34" charset="0"/>
              </a:rPr>
              <a:t>202</a:t>
            </a:r>
            <a:r>
              <a:rPr lang="ro-RO" altLang="en-US" sz="1600">
                <a:cs typeface="Arial" panose="020B0604020202020204" pitchFamily="34" charset="0"/>
              </a:rPr>
              <a:t>6</a:t>
            </a:r>
            <a:endParaRPr lang="en-US" dirty="0"/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id="{3D201431-093C-81EF-632B-6DF67C726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43" y="397303"/>
            <a:ext cx="11164824" cy="114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438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142901"/>
              </p:ext>
            </p:extLst>
          </p:nvPr>
        </p:nvGraphicFramePr>
        <p:xfrm>
          <a:off x="576072" y="1100380"/>
          <a:ext cx="10579608" cy="5005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6072" y="326571"/>
            <a:ext cx="10579607" cy="773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altLang="en-US" sz="2800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4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Analiza funcției  unui comportament problemă</a:t>
            </a:r>
            <a:endParaRPr lang="ro-RO" altLang="en-US" sz="4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0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184074"/>
              </p:ext>
            </p:extLst>
          </p:nvPr>
        </p:nvGraphicFramePr>
        <p:xfrm>
          <a:off x="576072" y="1100380"/>
          <a:ext cx="10579608" cy="5005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6072" y="326571"/>
            <a:ext cx="10579607" cy="773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br>
              <a:rPr lang="en-US" sz="2800" dirty="0"/>
            </a:br>
            <a:r>
              <a:rPr lang="en-US" sz="2800" dirty="0">
                <a:solidFill>
                  <a:schemeClr val="bg1"/>
                </a:solidFill>
              </a:rPr>
              <a:t>CARE SUNT FUNCŢIILE/CAUZELE</a:t>
            </a:r>
            <a:r>
              <a:rPr lang="ro-RO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COMPORTAMENTELOR</a:t>
            </a:r>
            <a:r>
              <a:rPr lang="ro-RO" sz="2800" dirty="0">
                <a:solidFill>
                  <a:schemeClr val="bg1"/>
                </a:solidFill>
              </a:rPr>
              <a:t> PROBLEMĂ </a:t>
            </a: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01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6B4DF-2A2B-70E9-572D-9E800968A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466916D-6DBE-A9A5-E192-DAD6FE0C26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722851"/>
              </p:ext>
            </p:extLst>
          </p:nvPr>
        </p:nvGraphicFramePr>
        <p:xfrm>
          <a:off x="1202267" y="1764462"/>
          <a:ext cx="9804400" cy="4783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9AEC3B6-D997-60BD-3466-6EA540433C98}"/>
              </a:ext>
            </a:extLst>
          </p:cNvPr>
          <p:cNvSpPr txBox="1">
            <a:spLocks/>
          </p:cNvSpPr>
          <p:nvPr/>
        </p:nvSpPr>
        <p:spPr>
          <a:xfrm>
            <a:off x="245518" y="499929"/>
            <a:ext cx="10636695" cy="5560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sz="2400" b="1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b="1" dirty="0">
                <a:solidFill>
                  <a:schemeClr val="bg1"/>
                </a:solidFill>
              </a:rPr>
              <a:t>CE INCLUDE ÎN SINE UN COMPORTAMENTUL DISTRUGĂTOR </a:t>
            </a: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b="1" dirty="0">
                <a:solidFill>
                  <a:schemeClr val="bg1"/>
                </a:solidFill>
              </a:rPr>
              <a:t>(</a:t>
            </a:r>
            <a:r>
              <a:rPr lang="ro-RO" sz="3600" dirty="0">
                <a:solidFill>
                  <a:schemeClr val="bg1"/>
                </a:solidFill>
              </a:rPr>
              <a:t>in demență, Epilepsie ,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traumatismele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craniene</a:t>
            </a:r>
            <a:r>
              <a:rPr lang="ro-RO" sz="2400" dirty="0">
                <a:solidFill>
                  <a:schemeClr val="bg1"/>
                </a:solidFill>
              </a:rPr>
              <a:t>) 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sz="2400" b="1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C2D5F3-B00A-0272-0588-9BA7CF0CC219}"/>
              </a:ext>
            </a:extLst>
          </p:cNvPr>
          <p:cNvSpPr/>
          <p:nvPr/>
        </p:nvSpPr>
        <p:spPr>
          <a:xfrm>
            <a:off x="863938" y="1118131"/>
            <a:ext cx="10429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astfel de comportamente necesită evaluarea  neurologică  pentru a fi instituit persoanei tratament corect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195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43476680"/>
              </p:ext>
            </p:extLst>
          </p:nvPr>
        </p:nvGraphicFramePr>
        <p:xfrm>
          <a:off x="1185454" y="1353262"/>
          <a:ext cx="10218420" cy="5537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5795010" y="4583430"/>
            <a:ext cx="630936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o-MD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                            </a:t>
            </a:r>
            <a:r>
              <a:rPr lang="ro-MD" altLang="en-US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Intervenții terapeutice benefice</a:t>
            </a:r>
          </a:p>
          <a:p>
            <a:endParaRPr lang="en-US" sz="1400" dirty="0"/>
          </a:p>
          <a:p>
            <a:r>
              <a:rPr lang="ro-RO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b.)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verbal: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edicul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asistenţii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medicali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îngrijitorii -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încerca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controleze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verbal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vor evita să se pună în pericol;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întotdeauna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preocuparea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binele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persoanei agitate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Managementul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medicamentos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utilizează atunci când controlul verbal este incomplet sau a eşuat; </a:t>
            </a:r>
          </a:p>
          <a:p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conform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indicaţiilor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medicului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curant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medicaţie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benzodiazepinică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neuroleptică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respectându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dozele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administrare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contraindicațiile</a:t>
            </a:r>
            <a:r>
              <a:rPr lang="en-US" sz="1400" dirty="0"/>
              <a:t>. </a:t>
            </a:r>
          </a:p>
          <a:p>
            <a:pPr>
              <a:defRPr/>
            </a:pPr>
            <a:endParaRPr lang="ro-MD" altLang="en-US" sz="14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85454" y="119698"/>
            <a:ext cx="9993086" cy="5334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en-US" sz="3600" dirty="0">
                <a:solidFill>
                  <a:schemeClr val="bg1"/>
                </a:solidFill>
              </a:rPr>
              <a:t>Managementul</a:t>
            </a:r>
            <a:r>
              <a:rPr lang="ro-RO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agitaţiei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psihomotorii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ro-MD" altLang="en-US" sz="36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85454" y="642818"/>
            <a:ext cx="9993086" cy="5334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general,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atitudinea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persoanei cu labilitate emoțională afectivă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aflat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agitaţie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psihomotorie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în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primul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rând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din: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o-RO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o-RO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Măsuri de siguranță personală;        b) 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verbal</a:t>
            </a:r>
            <a:r>
              <a:rPr lang="ro-RO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c) 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medicamentos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14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778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36A45-F713-1C32-837F-6601EBE98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E9B550-D78B-0962-783A-23A640D8A6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709768"/>
              </p:ext>
            </p:extLst>
          </p:nvPr>
        </p:nvGraphicFramePr>
        <p:xfrm>
          <a:off x="1202267" y="1764462"/>
          <a:ext cx="9804400" cy="4783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7287F62-335C-F7B9-314C-77FD79D429FC}"/>
              </a:ext>
            </a:extLst>
          </p:cNvPr>
          <p:cNvSpPr txBox="1">
            <a:spLocks/>
          </p:cNvSpPr>
          <p:nvPr/>
        </p:nvSpPr>
        <p:spPr>
          <a:xfrm>
            <a:off x="518984" y="457200"/>
            <a:ext cx="10636695" cy="5560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sz="2400" b="1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4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 include în sine </a:t>
            </a:r>
            <a:r>
              <a:rPr lang="en-US" sz="4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omportamentul</a:t>
            </a:r>
            <a:r>
              <a:rPr lang="en-US" sz="4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socialmente</a:t>
            </a:r>
            <a:r>
              <a:rPr lang="en-US" sz="4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ofensiv</a:t>
            </a:r>
            <a:r>
              <a:rPr lang="en-US" sz="4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4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162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800314"/>
              </p:ext>
            </p:extLst>
          </p:nvPr>
        </p:nvGraphicFramePr>
        <p:xfrm>
          <a:off x="1440921" y="1964267"/>
          <a:ext cx="9912879" cy="3285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/>
              <a:t>                    </a:t>
            </a:r>
            <a:r>
              <a:rPr lang="en-US" sz="3600" b="1" dirty="0" err="1"/>
              <a:t>Posibile</a:t>
            </a:r>
            <a:r>
              <a:rPr lang="en-US" sz="3600" b="1" dirty="0"/>
              <a:t> </a:t>
            </a:r>
            <a:r>
              <a:rPr lang="en-US" sz="3600" b="1" dirty="0" err="1"/>
              <a:t>soluţii</a:t>
            </a:r>
            <a:r>
              <a:rPr lang="en-US" sz="3600" b="1" dirty="0"/>
              <a:t> </a:t>
            </a:r>
            <a:r>
              <a:rPr lang="en-US" sz="3600" b="1" dirty="0" err="1"/>
              <a:t>în</a:t>
            </a:r>
            <a:r>
              <a:rPr lang="en-US" sz="3600" b="1" dirty="0"/>
              <a:t> </a:t>
            </a:r>
            <a:r>
              <a:rPr lang="en-US" sz="3600" b="1" dirty="0" err="1"/>
              <a:t>vederea</a:t>
            </a:r>
            <a:r>
              <a:rPr lang="en-US" sz="3600" b="1" dirty="0"/>
              <a:t> </a:t>
            </a:r>
            <a:r>
              <a:rPr lang="en-US" sz="3600" b="1" dirty="0" err="1"/>
              <a:t>eliminării</a:t>
            </a:r>
            <a:r>
              <a:rPr lang="en-US" sz="3600" b="1" dirty="0"/>
              <a:t> </a:t>
            </a:r>
            <a:br>
              <a:rPr lang="ro-RO" sz="3600" b="1" dirty="0"/>
            </a:br>
            <a:r>
              <a:rPr lang="ro-RO" sz="3600" b="1" dirty="0"/>
              <a:t>                              </a:t>
            </a:r>
            <a:r>
              <a:rPr lang="en-US" sz="3600" b="1" dirty="0" err="1"/>
              <a:t>comportamentelor</a:t>
            </a:r>
            <a:r>
              <a:rPr lang="en-US" sz="3600" b="1" dirty="0"/>
              <a:t> </a:t>
            </a:r>
            <a:r>
              <a:rPr lang="en-US" sz="3600" b="1" dirty="0" err="1"/>
              <a:t>problemă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34722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661111"/>
              </p:ext>
            </p:extLst>
          </p:nvPr>
        </p:nvGraphicFramePr>
        <p:xfrm>
          <a:off x="2464231" y="1921789"/>
          <a:ext cx="7237708" cy="3921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884178" y="474915"/>
            <a:ext cx="10576560" cy="88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3200" dirty="0"/>
              <a:t>             ASISTENȚA COMPORTAMENTALĂ POZITIVĂ</a:t>
            </a:r>
            <a:endParaRPr lang="ro-MD" sz="3200" dirty="0"/>
          </a:p>
        </p:txBody>
      </p:sp>
    </p:spTree>
    <p:extLst>
      <p:ext uri="{BB962C8B-B14F-4D97-AF65-F5344CB8AC3E}">
        <p14:creationId xmlns:p14="http://schemas.microsoft.com/office/powerpoint/2010/main" val="364682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78237199"/>
              </p:ext>
            </p:extLst>
          </p:nvPr>
        </p:nvGraphicFramePr>
        <p:xfrm>
          <a:off x="868681" y="2057399"/>
          <a:ext cx="10789920" cy="4560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385632" y="4555816"/>
            <a:ext cx="47014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o-MD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 </a:t>
            </a:r>
            <a:endParaRPr lang="ro-MD" altLang="en-US" sz="1400" b="1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68680" y="176343"/>
            <a:ext cx="10789919" cy="88633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800" dirty="0"/>
              <a:t>                      </a:t>
            </a:r>
            <a:r>
              <a:rPr lang="en-US" sz="2800" dirty="0" err="1">
                <a:solidFill>
                  <a:schemeClr val="bg1"/>
                </a:solidFill>
              </a:rPr>
              <a:t>Sugestii</a:t>
            </a:r>
            <a:r>
              <a:rPr lang="en-US" sz="2800" dirty="0">
                <a:solidFill>
                  <a:schemeClr val="bg1"/>
                </a:solidFill>
              </a:rPr>
              <a:t> de </a:t>
            </a:r>
            <a:r>
              <a:rPr lang="en-US" sz="2800" dirty="0" err="1">
                <a:solidFill>
                  <a:schemeClr val="bg1"/>
                </a:solidFill>
              </a:rPr>
              <a:t>formare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şi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menţinere</a:t>
            </a:r>
            <a:r>
              <a:rPr lang="en-US" sz="2800" dirty="0">
                <a:solidFill>
                  <a:schemeClr val="bg1"/>
                </a:solidFill>
              </a:rPr>
              <a:t> a </a:t>
            </a:r>
            <a:r>
              <a:rPr lang="en-US" sz="2800" dirty="0" err="1">
                <a:solidFill>
                  <a:schemeClr val="bg1"/>
                </a:solidFill>
              </a:rPr>
              <a:t>atitudinii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pozitive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ro-RO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o-RO" sz="2800" dirty="0">
                <a:solidFill>
                  <a:schemeClr val="bg1"/>
                </a:solidFill>
              </a:rPr>
              <a:t>                                       </a:t>
            </a:r>
            <a:endParaRPr lang="en-US" sz="2800" dirty="0"/>
          </a:p>
          <a:p>
            <a:pPr marL="0" indent="0">
              <a:buNone/>
            </a:pPr>
            <a:endParaRPr lang="ro-MD" altLang="en-US" sz="28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04005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20893685"/>
              </p:ext>
            </p:extLst>
          </p:nvPr>
        </p:nvGraphicFramePr>
        <p:xfrm>
          <a:off x="868681" y="2057399"/>
          <a:ext cx="10789920" cy="4560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385632" y="4555816"/>
            <a:ext cx="47014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o-MD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 </a:t>
            </a:r>
            <a:endParaRPr lang="ro-MD" altLang="en-US" sz="1400" b="1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68680" y="176343"/>
            <a:ext cx="10789920" cy="6228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800" dirty="0"/>
              <a:t>  </a:t>
            </a:r>
            <a:r>
              <a:rPr lang="en-US" sz="2800" dirty="0" err="1">
                <a:solidFill>
                  <a:schemeClr val="bg1"/>
                </a:solidFill>
              </a:rPr>
              <a:t>Sugestii</a:t>
            </a:r>
            <a:r>
              <a:rPr lang="en-US" sz="2800" dirty="0">
                <a:solidFill>
                  <a:schemeClr val="bg1"/>
                </a:solidFill>
              </a:rPr>
              <a:t> de </a:t>
            </a:r>
            <a:r>
              <a:rPr lang="en-US" sz="2800" dirty="0" err="1">
                <a:solidFill>
                  <a:schemeClr val="bg1"/>
                </a:solidFill>
              </a:rPr>
              <a:t>formare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şi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menţinere</a:t>
            </a:r>
            <a:r>
              <a:rPr lang="en-US" sz="2800" dirty="0">
                <a:solidFill>
                  <a:schemeClr val="bg1"/>
                </a:solidFill>
              </a:rPr>
              <a:t> a </a:t>
            </a:r>
            <a:r>
              <a:rPr lang="en-US" sz="2800" dirty="0" err="1">
                <a:solidFill>
                  <a:schemeClr val="bg1"/>
                </a:solidFill>
              </a:rPr>
              <a:t>atitudinii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pozitive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faţă</a:t>
            </a:r>
            <a:r>
              <a:rPr lang="en-US" sz="2800" dirty="0">
                <a:solidFill>
                  <a:schemeClr val="bg1"/>
                </a:solidFill>
              </a:rPr>
              <a:t> de </a:t>
            </a:r>
            <a:r>
              <a:rPr lang="en-US" sz="2800" dirty="0" err="1">
                <a:solidFill>
                  <a:schemeClr val="bg1"/>
                </a:solidFill>
              </a:rPr>
              <a:t>persoană</a:t>
            </a:r>
            <a:endParaRPr lang="en-US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o-MD" altLang="en-US" sz="28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9115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645826"/>
              </p:ext>
            </p:extLst>
          </p:nvPr>
        </p:nvGraphicFramePr>
        <p:xfrm>
          <a:off x="1440921" y="2150533"/>
          <a:ext cx="9912879" cy="4284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            Atribuțiile personalului serviciului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80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4300" y="365126"/>
            <a:ext cx="11468100" cy="794204"/>
          </a:xfrm>
        </p:spPr>
        <p:txBody>
          <a:bodyPr/>
          <a:lstStyle/>
          <a:p>
            <a:pPr algn="ctr"/>
            <a:r>
              <a:rPr lang="en-US" b="1" dirty="0"/>
              <a:t>  </a:t>
            </a:r>
            <a:r>
              <a:rPr lang="ro-MD" b="1" dirty="0"/>
              <a:t>Obiective: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712346"/>
              </p:ext>
            </p:extLst>
          </p:nvPr>
        </p:nvGraphicFramePr>
        <p:xfrm>
          <a:off x="1203960" y="1690688"/>
          <a:ext cx="9723120" cy="4313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84704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71600" y="2235199"/>
          <a:ext cx="9982201" cy="3640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2B171CF-0F20-5C01-B722-03DBAE078D08}"/>
              </a:ext>
            </a:extLst>
          </p:cNvPr>
          <p:cNvSpPr txBox="1">
            <a:spLocks/>
          </p:cNvSpPr>
          <p:nvPr/>
        </p:nvSpPr>
        <p:spPr>
          <a:xfrm>
            <a:off x="751957" y="170915"/>
            <a:ext cx="10434488" cy="81121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dirty="0">
                <a:solidFill>
                  <a:schemeClr val="bg1"/>
                </a:solidFill>
              </a:rPr>
              <a:t>Rolul  angajaților în prestarea serviciilor persoanelor cu </a:t>
            </a:r>
            <a:br>
              <a:rPr lang="ro-RO" dirty="0">
                <a:solidFill>
                  <a:schemeClr val="bg1"/>
                </a:solidFill>
              </a:rPr>
            </a:br>
            <a:r>
              <a:rPr lang="ro-RO" dirty="0">
                <a:solidFill>
                  <a:schemeClr val="bg1"/>
                </a:solidFill>
              </a:rPr>
              <a:t>                     tulburări  în sfera sănătăți mintale</a:t>
            </a: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36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2115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4013" y="1371600"/>
            <a:ext cx="1025131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Persoana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deficienţe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psihice</a:t>
            </a:r>
            <a:r>
              <a:rPr lang="ro-R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respectat</a:t>
            </a:r>
            <a:r>
              <a:rPr lang="ro-RO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personalitate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umană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o-RO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adevărat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frecvent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persoanei cu tulburări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psihic</a:t>
            </a:r>
            <a:r>
              <a:rPr lang="ro-RO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acestuia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aspect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ridicol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umilitor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aspect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</a:t>
            </a:r>
            <a:r>
              <a:rPr lang="ro-RO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situaţie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tipul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dominare-sumisiune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”; din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noastră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atitudine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autoritară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agresivă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brutală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ro-RO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persoanei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deficienţe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psihice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atitudine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supunere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revoltă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uităm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persoanei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deficienţe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psihice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om care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respectat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el o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atitudine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„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distanţă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autoritară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adică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strict „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implicaţii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afective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atitudine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neadecvată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el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false,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inferior,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dându-i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pedepse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recompense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cuminte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greşită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dirty="0"/>
              <a:t> 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5A571-7655-511A-876F-72355015AE35}"/>
              </a:ext>
            </a:extLst>
          </p:cNvPr>
          <p:cNvSpPr txBox="1">
            <a:spLocks/>
          </p:cNvSpPr>
          <p:nvPr/>
        </p:nvSpPr>
        <p:spPr>
          <a:xfrm>
            <a:off x="1094013" y="319415"/>
            <a:ext cx="10092432" cy="581114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sz="5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en-US" sz="5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Principiile</a:t>
            </a:r>
            <a:r>
              <a:rPr lang="en-US" sz="5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5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coordonează</a:t>
            </a:r>
            <a:r>
              <a:rPr lang="en-US" sz="5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</a:t>
            </a:r>
            <a:r>
              <a:rPr lang="en-US" sz="5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asistentului</a:t>
            </a:r>
            <a:r>
              <a:rPr lang="en-US" sz="5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medical</a:t>
            </a:r>
            <a:r>
              <a:rPr lang="ro-RO" sz="5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și angajaților</a:t>
            </a: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altLang="en-US" sz="51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51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36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7057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33856" y="2734962"/>
          <a:ext cx="10324694" cy="3393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58800" y="457200"/>
            <a:ext cx="10596879" cy="7286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en-US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Particularităţile</a:t>
            </a:r>
            <a:r>
              <a:rPr lang="en-US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recuperării</a:t>
            </a:r>
            <a:endParaRPr lang="ro-MD" altLang="en-US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alt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8800" y="1185864"/>
            <a:ext cx="105968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Până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meargă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libertatea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a decide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viaţa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o-RO" b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terapeutic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principiului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deficienţe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psihice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800" y="6293054"/>
            <a:ext cx="105968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Modalitatea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terapeutică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involuntară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reglementată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704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185454" y="1068590"/>
          <a:ext cx="10218420" cy="5537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5795010" y="4583430"/>
            <a:ext cx="63093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D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                            </a:t>
            </a:r>
            <a:r>
              <a:rPr lang="ro-RO" sz="1400" b="1" dirty="0">
                <a:solidFill>
                  <a:srgbClr val="C00000"/>
                </a:solidFill>
              </a:rPr>
              <a:t>Cu intenție, plan actual letal !</a:t>
            </a:r>
          </a:p>
          <a:p>
            <a:r>
              <a:rPr lang="ro-RO" sz="1400" b="1" dirty="0"/>
              <a:t> - </a:t>
            </a:r>
            <a:r>
              <a:rPr lang="ro-RO" sz="1400" b="1" dirty="0">
                <a:solidFill>
                  <a:schemeClr val="accent2">
                    <a:lumMod val="75000"/>
                  </a:schemeClr>
                </a:solidFill>
              </a:rPr>
              <a:t>risc iminent!</a:t>
            </a:r>
          </a:p>
          <a:p>
            <a:r>
              <a:rPr lang="ro-RO" sz="1400" b="1" dirty="0">
                <a:solidFill>
                  <a:schemeClr val="accent2">
                    <a:lumMod val="75000"/>
                  </a:schemeClr>
                </a:solidFill>
              </a:rPr>
              <a:t>-  </a:t>
            </a:r>
            <a:r>
              <a:rPr lang="ro-RO" sz="1400" b="1">
                <a:solidFill>
                  <a:schemeClr val="accent2">
                    <a:lumMod val="75000"/>
                  </a:schemeClr>
                </a:solidFill>
              </a:rPr>
              <a:t>sunați 112 ,</a:t>
            </a:r>
            <a:r>
              <a:rPr lang="ro-RO" sz="1400" b="1" dirty="0">
                <a:solidFill>
                  <a:schemeClr val="accent2">
                    <a:lumMod val="75000"/>
                  </a:schemeClr>
                </a:solidFill>
              </a:rPr>
              <a:t>anunțați medicul de familie! </a:t>
            </a:r>
          </a:p>
          <a:p>
            <a:endParaRPr lang="ro-RO" sz="1400" b="1" dirty="0"/>
          </a:p>
          <a:p>
            <a:r>
              <a:rPr lang="ro-RO" sz="1400" b="1" dirty="0">
                <a:solidFill>
                  <a:srgbClr val="C00000"/>
                </a:solidFill>
              </a:rPr>
              <a:t>Factori de risc major </a:t>
            </a:r>
          </a:p>
          <a:p>
            <a:endParaRPr lang="ro-RO" sz="1400" b="1" dirty="0"/>
          </a:p>
          <a:p>
            <a:r>
              <a:rPr lang="ro-RO" sz="1400" dirty="0"/>
              <a:t>Psihoza, </a:t>
            </a:r>
            <a:r>
              <a:rPr lang="ro-RO" sz="1400" dirty="0" err="1"/>
              <a:t>agitația,anamneza</a:t>
            </a:r>
            <a:r>
              <a:rPr lang="ro-RO" sz="1400" dirty="0"/>
              <a:t> de comportament agresiv  sau impulsiv, lipsa de speranță , anxietate marcată , boli somatice </a:t>
            </a:r>
            <a:r>
              <a:rPr lang="ro-RO" sz="1400" dirty="0" err="1"/>
              <a:t>comorbide</a:t>
            </a:r>
            <a:r>
              <a:rPr lang="ro-RO" sz="1400" dirty="0"/>
              <a:t>, </a:t>
            </a:r>
            <a:r>
              <a:rPr lang="ro-RO" sz="1400" dirty="0" err="1"/>
              <a:t>virstă</a:t>
            </a:r>
            <a:r>
              <a:rPr lang="ro-RO" sz="1400" dirty="0"/>
              <a:t> </a:t>
            </a:r>
            <a:r>
              <a:rPr lang="ro-RO" sz="1400" dirty="0" err="1"/>
              <a:t>inaintată</a:t>
            </a:r>
            <a:r>
              <a:rPr lang="ro-RO" sz="1400" dirty="0"/>
              <a:t>, divorțat sau separat, rasă asiatică, tentative anterioare de suicid  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85454" y="119641"/>
            <a:ext cx="9993086" cy="533457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en-US" sz="3600" dirty="0">
                <a:solidFill>
                  <a:schemeClr val="bg1"/>
                </a:solidFill>
              </a:rPr>
              <a:t>Algoritm </a:t>
            </a:r>
            <a:r>
              <a:rPr lang="en-US" sz="3600" dirty="0" err="1">
                <a:solidFill>
                  <a:schemeClr val="bg1"/>
                </a:solidFill>
              </a:rPr>
              <a:t>în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caz</a:t>
            </a:r>
            <a:r>
              <a:rPr lang="en-US" sz="3600" dirty="0">
                <a:solidFill>
                  <a:schemeClr val="bg1"/>
                </a:solidFill>
              </a:rPr>
              <a:t> de </a:t>
            </a:r>
            <a:r>
              <a:rPr lang="en-US" sz="3600" dirty="0" err="1">
                <a:solidFill>
                  <a:schemeClr val="bg1"/>
                </a:solidFill>
              </a:rPr>
              <a:t>pacient</a:t>
            </a:r>
            <a:r>
              <a:rPr lang="en-US" sz="3600" dirty="0">
                <a:solidFill>
                  <a:schemeClr val="bg1"/>
                </a:solidFill>
              </a:rPr>
              <a:t> cu </a:t>
            </a:r>
            <a:r>
              <a:rPr lang="en-US" sz="3600" dirty="0" err="1">
                <a:solidFill>
                  <a:schemeClr val="bg1"/>
                </a:solidFill>
              </a:rPr>
              <a:t>ideație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suicidală</a:t>
            </a:r>
            <a:endParaRPr lang="ro-MD" altLang="en-US" sz="36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5651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08832"/>
              </p:ext>
            </p:extLst>
          </p:nvPr>
        </p:nvGraphicFramePr>
        <p:xfrm>
          <a:off x="393192" y="3403600"/>
          <a:ext cx="11219688" cy="2523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93192" y="228601"/>
            <a:ext cx="11219688" cy="9567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ro-RO" sz="3600" b="1" dirty="0"/>
              <a:t>                                          Suportul medical </a:t>
            </a:r>
            <a:endParaRPr lang="en-US" sz="3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54400" y="1249258"/>
            <a:ext cx="5571067" cy="21543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186267" y="3403598"/>
            <a:ext cx="7410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Terapia </a:t>
            </a:r>
            <a:r>
              <a:rPr lang="en-US" b="1" dirty="0" err="1">
                <a:solidFill>
                  <a:srgbClr val="000000"/>
                </a:solidFill>
                <a:latin typeface="Cambria" panose="02040503050406030204" pitchFamily="18" charset="0"/>
              </a:rPr>
              <a:t>medicamentoasă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3192" y="1507067"/>
            <a:ext cx="29257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</a:rPr>
              <a:t>Terapiile sunt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grupate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tipuri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terapii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medicamentoase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intervenţii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psihoterapeutice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3687" y="1749000"/>
            <a:ext cx="2876550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92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61405"/>
              </p:ext>
            </p:extLst>
          </p:nvPr>
        </p:nvGraphicFramePr>
        <p:xfrm>
          <a:off x="1309816" y="1787611"/>
          <a:ext cx="9695641" cy="4760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85236" y="514865"/>
            <a:ext cx="11400363" cy="539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alt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alt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DESPRE </a:t>
            </a:r>
            <a:r>
              <a:rPr lang="en-US" alt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NEVOILE</a:t>
            </a:r>
            <a:r>
              <a:rPr lang="ro-RO" alt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PERSOANELOR ÎN ÎNGRIJIRE </a:t>
            </a:r>
            <a:endParaRPr lang="ro-MD" altLang="en-US" sz="2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4933" y="1202267"/>
            <a:ext cx="108881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ea typeface="TimesNewRomanPSMT"/>
              </a:rPr>
              <a:t>... </a:t>
            </a:r>
            <a:r>
              <a:rPr lang="en-US" dirty="0" err="1">
                <a:latin typeface="Times New Roman" panose="02020603050405020304" pitchFamily="18" charset="0"/>
                <a:ea typeface="TimesNewRomanPSMT"/>
              </a:rPr>
              <a:t>este</a:t>
            </a:r>
            <a:r>
              <a:rPr lang="en-US" dirty="0"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</a:rPr>
              <a:t>foarte</a:t>
            </a:r>
            <a:r>
              <a:rPr lang="en-US" dirty="0">
                <a:latin typeface="Times New Roman" panose="02020603050405020304" pitchFamily="18" charset="0"/>
                <a:ea typeface="TimesNewRomanPSMT"/>
              </a:rPr>
              <a:t> important </a:t>
            </a:r>
            <a:r>
              <a:rPr lang="en-US" dirty="0" err="1">
                <a:latin typeface="Times New Roman" panose="02020603050405020304" pitchFamily="18" charset="0"/>
                <a:ea typeface="TimesNewRomanPSMT"/>
              </a:rPr>
              <a:t>şi</a:t>
            </a:r>
            <a:r>
              <a:rPr lang="en-US" dirty="0"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</a:rPr>
              <a:t>necesar</a:t>
            </a:r>
            <a:r>
              <a:rPr lang="en-US" dirty="0">
                <a:latin typeface="Times New Roman" panose="02020603050405020304" pitchFamily="18" charset="0"/>
                <a:ea typeface="TimesNewRomanPSMT"/>
              </a:rPr>
              <a:t> ca </a:t>
            </a:r>
            <a:r>
              <a:rPr lang="en-US" dirty="0" err="1">
                <a:latin typeface="Times New Roman" panose="02020603050405020304" pitchFamily="18" charset="0"/>
                <a:ea typeface="TimesNewRomanPSMT"/>
              </a:rPr>
              <a:t>nevoile</a:t>
            </a:r>
            <a:r>
              <a:rPr lang="en-US" dirty="0"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</a:rPr>
              <a:t>ei</a:t>
            </a:r>
            <a:r>
              <a:rPr lang="en-US" dirty="0"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</a:rPr>
              <a:t>fundamentale</a:t>
            </a:r>
            <a:r>
              <a:rPr lang="en-US" dirty="0"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</a:rPr>
              <a:t>să</a:t>
            </a:r>
            <a:r>
              <a:rPr lang="en-US" dirty="0">
                <a:latin typeface="Times New Roman" panose="02020603050405020304" pitchFamily="18" charset="0"/>
                <a:ea typeface="TimesNewRomanPSMT"/>
              </a:rPr>
              <a:t> fie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realizate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412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185097"/>
              </p:ext>
            </p:extLst>
          </p:nvPr>
        </p:nvGraphicFramePr>
        <p:xfrm>
          <a:off x="1157288" y="1185864"/>
          <a:ext cx="10101261" cy="5361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58800" y="468217"/>
            <a:ext cx="10596879" cy="72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RO" alt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NEVOILE PERSOANELOR</a:t>
            </a:r>
            <a:r>
              <a:rPr lang="ro-RO" alt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ÎN ÎNGRIJIRE </a:t>
            </a:r>
            <a:endParaRPr lang="ro-MD" altLang="en-US" sz="24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8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D5F22-4EDC-0439-B8CA-238C3AD5B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D12761E-2FBD-98E6-B073-9526B063D0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79405" y="1796902"/>
          <a:ext cx="8828318" cy="3817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65EEF8-4092-D01F-10F1-A43CB75ABBCA}"/>
              </a:ext>
            </a:extLst>
          </p:cNvPr>
          <p:cNvSpPr txBox="1">
            <a:spLocks/>
          </p:cNvSpPr>
          <p:nvPr/>
        </p:nvSpPr>
        <p:spPr>
          <a:xfrm>
            <a:off x="792479" y="228600"/>
            <a:ext cx="10893701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o-RO" sz="3200" i="1" dirty="0"/>
              <a:t>           </a:t>
            </a:r>
            <a:r>
              <a:rPr lang="en-US" sz="3200" dirty="0" err="1"/>
              <a:t>Comunicarea</a:t>
            </a:r>
            <a:r>
              <a:rPr lang="en-US" sz="3200" dirty="0"/>
              <a:t> cu </a:t>
            </a:r>
            <a:r>
              <a:rPr lang="ro-RO" sz="3200" dirty="0"/>
              <a:t>beneficiarul </a:t>
            </a:r>
            <a:r>
              <a:rPr lang="en-US" sz="3200" dirty="0" err="1"/>
              <a:t>și</a:t>
            </a:r>
            <a:r>
              <a:rPr lang="en-US" sz="3200" dirty="0"/>
              <a:t> familia </a:t>
            </a:r>
            <a:r>
              <a:rPr lang="en-US" sz="3200" dirty="0" err="1"/>
              <a:t>acestuia</a:t>
            </a:r>
            <a:r>
              <a:rPr lang="ro-RO" sz="3200" dirty="0"/>
              <a:t>                                      </a:t>
            </a:r>
            <a:endParaRPr lang="ro-MD" sz="320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B339E90-DD3D-97F3-0A05-21CE601E0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147921"/>
              </p:ext>
            </p:extLst>
          </p:nvPr>
        </p:nvGraphicFramePr>
        <p:xfrm>
          <a:off x="340242" y="2838893"/>
          <a:ext cx="2115879" cy="237744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115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75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0" dirty="0">
                          <a:solidFill>
                            <a:schemeClr val="tx1"/>
                          </a:solidFill>
                        </a:rPr>
                        <a:t>Ce cuprinde evaluarea  holistică a persoanelor în îngrijire și familiile lor în contextul îngrijirii paliative (ÎP)?</a:t>
                      </a:r>
                    </a:p>
                    <a:p>
                      <a:pPr algn="ctr"/>
                      <a:endParaRPr lang="ro-MD" sz="2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77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229908"/>
              </p:ext>
            </p:extLst>
          </p:nvPr>
        </p:nvGraphicFramePr>
        <p:xfrm>
          <a:off x="1778001" y="2421467"/>
          <a:ext cx="8514442" cy="4030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880532" y="228599"/>
            <a:ext cx="10938935" cy="1092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o-RO" sz="3600" dirty="0"/>
              <a:t>Asistența </a:t>
            </a:r>
            <a:r>
              <a:rPr lang="ro-RO" sz="3600" dirty="0">
                <a:latin typeface="Gill Sans MT" panose="020B0502020104020203" pitchFamily="34" charset="0"/>
              </a:rPr>
              <a:t>de recuperare individualizată</a:t>
            </a:r>
            <a:r>
              <a:rPr lang="ro-RO" sz="3600" dirty="0"/>
              <a:t>     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185333" y="1625600"/>
            <a:ext cx="10634134" cy="670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Atitudinea</a:t>
            </a:r>
            <a:r>
              <a:rPr lang="en-US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pozitivă</a:t>
            </a:r>
            <a:r>
              <a:rPr lang="en-US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zilnică</a:t>
            </a:r>
            <a:r>
              <a:rPr lang="en-US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personalului</a:t>
            </a:r>
            <a:r>
              <a:rPr lang="en-US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faţă</a:t>
            </a:r>
            <a:r>
              <a:rPr lang="en-US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persoan</a:t>
            </a:r>
            <a:r>
              <a:rPr lang="ro-RO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ele în îngrijire </a:t>
            </a:r>
            <a:r>
              <a:rPr lang="en-US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ajuta</a:t>
            </a:r>
            <a:r>
              <a:rPr lang="en-US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efectiv</a:t>
            </a:r>
            <a:r>
              <a:rPr lang="en-US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ro-RO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recuperarea  bazată pe nevoile individuale ale acestora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878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180988"/>
              </p:ext>
            </p:extLst>
          </p:nvPr>
        </p:nvGraphicFramePr>
        <p:xfrm>
          <a:off x="576072" y="1399032"/>
          <a:ext cx="10579608" cy="4764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76072" y="326571"/>
            <a:ext cx="10579607" cy="538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2800" dirty="0">
                <a:solidFill>
                  <a:schemeClr val="bg1"/>
                </a:solidFill>
              </a:rPr>
              <a:t>Obiectivele Îngrijirii </a:t>
            </a:r>
            <a:endParaRPr lang="en-US" sz="2800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28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64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541577"/>
              </p:ext>
            </p:extLst>
          </p:nvPr>
        </p:nvGraphicFramePr>
        <p:xfrm>
          <a:off x="1845733" y="1710267"/>
          <a:ext cx="8446710" cy="4259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880532" y="228599"/>
            <a:ext cx="10805647" cy="1092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ro-RO" sz="3200" i="1" dirty="0"/>
              <a:t>         </a:t>
            </a:r>
            <a:r>
              <a:rPr lang="ro-RO" dirty="0"/>
              <a:t>Asistența comportamentală pozitivă  reprezintă o abordare                  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o-RO" dirty="0"/>
              <a:t>                non-violentă  care se axează pe 4 scopuri primordiale </a:t>
            </a:r>
            <a:endParaRPr lang="ro-MD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o-RO" sz="3200" dirty="0"/>
              <a:t>                                      </a:t>
            </a:r>
            <a:endParaRPr lang="ro-MD" sz="3200" dirty="0"/>
          </a:p>
        </p:txBody>
      </p:sp>
    </p:spTree>
    <p:extLst>
      <p:ext uri="{BB962C8B-B14F-4D97-AF65-F5344CB8AC3E}">
        <p14:creationId xmlns:p14="http://schemas.microsoft.com/office/powerpoint/2010/main" val="216980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56134694"/>
              </p:ext>
            </p:extLst>
          </p:nvPr>
        </p:nvGraphicFramePr>
        <p:xfrm>
          <a:off x="868681" y="2057399"/>
          <a:ext cx="10789920" cy="4560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385632" y="4555816"/>
            <a:ext cx="47014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o-MD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 </a:t>
            </a:r>
            <a:endParaRPr lang="ro-MD" altLang="en-US" sz="1400" b="1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68680" y="954257"/>
            <a:ext cx="10789920" cy="110314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o-RO" sz="1400" b="1" dirty="0"/>
              <a:t>Factori interni …</a:t>
            </a:r>
            <a:endParaRPr lang="en-US" sz="1400" b="1" dirty="0"/>
          </a:p>
          <a:p>
            <a:pPr marL="0" indent="0">
              <a:buNone/>
            </a:pPr>
            <a:endParaRPr lang="ro-RO" sz="1400" b="1" i="1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68680" y="176343"/>
            <a:ext cx="10789920" cy="6228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</a:t>
            </a:r>
            <a:r>
              <a:rPr lang="en-US" sz="2800" dirty="0" err="1">
                <a:solidFill>
                  <a:schemeClr val="bg1"/>
                </a:solidFill>
              </a:rPr>
              <a:t>Cau</a:t>
            </a:r>
            <a:r>
              <a:rPr lang="ro-RO" sz="2800" dirty="0">
                <a:solidFill>
                  <a:schemeClr val="bg1"/>
                </a:solidFill>
              </a:rPr>
              <a:t>z</a:t>
            </a:r>
            <a:r>
              <a:rPr lang="en-US" sz="2800" dirty="0">
                <a:solidFill>
                  <a:schemeClr val="bg1"/>
                </a:solidFill>
              </a:rPr>
              <a:t>e ale </a:t>
            </a:r>
            <a:r>
              <a:rPr lang="en-US" sz="2800" dirty="0" err="1">
                <a:solidFill>
                  <a:schemeClr val="bg1"/>
                </a:solidFill>
              </a:rPr>
              <a:t>comportamentelor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problemă</a:t>
            </a:r>
            <a:endParaRPr lang="ro-MD" altLang="en-US" sz="2800" u="sng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2922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5826</TotalTime>
  <Words>2952</Words>
  <Application>Microsoft Office PowerPoint</Application>
  <PresentationFormat>Ecran lat</PresentationFormat>
  <Paragraphs>280</Paragraphs>
  <Slides>24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Cambria</vt:lpstr>
      <vt:lpstr>Comic Sans MS</vt:lpstr>
      <vt:lpstr>Gill Sans MT</vt:lpstr>
      <vt:lpstr>Symbol</vt:lpstr>
      <vt:lpstr>Times New Roman</vt:lpstr>
      <vt:lpstr>Office Theme</vt:lpstr>
      <vt:lpstr>                             Principiul manifestării comportamentului problemă și  strategii de oferire a suportului comportamentului pozitiv</vt:lpstr>
      <vt:lpstr>  Obiective: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                    Posibile soluţii în vederea eliminării                                comportamentelor problemă </vt:lpstr>
      <vt:lpstr>Prezentare PowerPoint</vt:lpstr>
      <vt:lpstr>Prezentare PowerPoint</vt:lpstr>
      <vt:lpstr>Prezentare PowerPoint</vt:lpstr>
      <vt:lpstr>            Atribuțiile personalului serviciului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>Keystone Moldova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PROMOVAREA CALITĂŢII VIEŢII PENTRU PERSOANELE PE CARE LE SUSȚINEM</dc:title>
  <dc:creator>Keystone</dc:creator>
  <cp:lastModifiedBy>Catarama, Tatiana</cp:lastModifiedBy>
  <cp:revision>445</cp:revision>
  <dcterms:created xsi:type="dcterms:W3CDTF">2018-12-15T07:59:39Z</dcterms:created>
  <dcterms:modified xsi:type="dcterms:W3CDTF">2026-01-20T15:03:03Z</dcterms:modified>
</cp:coreProperties>
</file>