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9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0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9"/>
  </p:notesMasterIdLst>
  <p:sldIdLst>
    <p:sldId id="439" r:id="rId2"/>
    <p:sldId id="440" r:id="rId3"/>
    <p:sldId id="443" r:id="rId4"/>
    <p:sldId id="429" r:id="rId5"/>
    <p:sldId id="434" r:id="rId6"/>
    <p:sldId id="430" r:id="rId7"/>
    <p:sldId id="431" r:id="rId8"/>
    <p:sldId id="432" r:id="rId9"/>
    <p:sldId id="445" r:id="rId10"/>
    <p:sldId id="433" r:id="rId11"/>
    <p:sldId id="444" r:id="rId12"/>
    <p:sldId id="426" r:id="rId13"/>
    <p:sldId id="437" r:id="rId14"/>
    <p:sldId id="438" r:id="rId15"/>
    <p:sldId id="442" r:id="rId16"/>
    <p:sldId id="441" r:id="rId17"/>
    <p:sldId id="39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6108F7-29D2-45BC-9E0B-6E23FC08FF75}" v="106" dt="2026-01-16T02:03:18.457"/>
    <p1510:client id="{A6567DBF-7757-4321-8886-A8C94229529E}" v="508" dt="2026-01-16T00:53:27.9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6" autoAdjust="0"/>
    <p:restoredTop sz="91716" autoAdjust="0"/>
  </p:normalViewPr>
  <p:slideViewPr>
    <p:cSldViewPr snapToGrid="0">
      <p:cViewPr varScale="1">
        <p:scale>
          <a:sx n="72" d="100"/>
          <a:sy n="72" d="100"/>
        </p:scale>
        <p:origin x="117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arama, Tatiana" userId="4e6b1bbe-0274-4f71-8265-ab196a3feb49" providerId="ADAL" clId="{89740D2D-2E4A-46A8-A15E-99CBA9E5FA6B}"/>
    <pc:docChg chg="undo redo custSel addSld delSld modSld sldOrd">
      <pc:chgData name="Catarama, Tatiana" userId="4e6b1bbe-0274-4f71-8265-ab196a3feb49" providerId="ADAL" clId="{89740D2D-2E4A-46A8-A15E-99CBA9E5FA6B}" dt="2026-01-16T02:03:57.323" v="4253" actId="207"/>
      <pc:docMkLst>
        <pc:docMk/>
      </pc:docMkLst>
      <pc:sldChg chg="addSp delSp modSp del mod setBg delDesignElem">
        <pc:chgData name="Catarama, Tatiana" userId="4e6b1bbe-0274-4f71-8265-ab196a3feb49" providerId="ADAL" clId="{89740D2D-2E4A-46A8-A15E-99CBA9E5FA6B}" dt="2026-01-16T00:57:11.883" v="4018" actId="2696"/>
        <pc:sldMkLst>
          <pc:docMk/>
          <pc:sldMk cId="1407438071" sldId="256"/>
        </pc:sldMkLst>
        <pc:spChg chg="mod">
          <ac:chgData name="Catarama, Tatiana" userId="4e6b1bbe-0274-4f71-8265-ab196a3feb49" providerId="ADAL" clId="{89740D2D-2E4A-46A8-A15E-99CBA9E5FA6B}" dt="2026-01-15T19:22:09.352" v="1151" actId="207"/>
          <ac:spMkLst>
            <pc:docMk/>
            <pc:sldMk cId="1407438071" sldId="256"/>
            <ac:spMk id="2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5T21:38:43.519" v="2996" actId="20577"/>
          <ac:spMkLst>
            <pc:docMk/>
            <pc:sldMk cId="1407438071" sldId="256"/>
            <ac:spMk id="7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5T19:15:10.922" v="1056" actId="26606"/>
          <ac:spMkLst>
            <pc:docMk/>
            <pc:sldMk cId="1407438071" sldId="256"/>
            <ac:spMk id="9" creationId="{00000000-0000-0000-0000-000000000000}"/>
          </ac:spMkLst>
        </pc:spChg>
        <pc:spChg chg="add del">
          <ac:chgData name="Catarama, Tatiana" userId="4e6b1bbe-0274-4f71-8265-ab196a3feb49" providerId="ADAL" clId="{89740D2D-2E4A-46A8-A15E-99CBA9E5FA6B}" dt="2026-01-15T19:13:34.792" v="1040" actId="26606"/>
          <ac:spMkLst>
            <pc:docMk/>
            <pc:sldMk cId="1407438071" sldId="256"/>
            <ac:spMk id="14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15T19:13:34.792" v="1040" actId="26606"/>
          <ac:spMkLst>
            <pc:docMk/>
            <pc:sldMk cId="1407438071" sldId="256"/>
            <ac:spMk id="16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15T19:13:34.792" v="1040" actId="26606"/>
          <ac:spMkLst>
            <pc:docMk/>
            <pc:sldMk cId="1407438071" sldId="256"/>
            <ac:spMk id="18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15T19:13:34.792" v="1040" actId="26606"/>
          <ac:spMkLst>
            <pc:docMk/>
            <pc:sldMk cId="1407438071" sldId="256"/>
            <ac:spMk id="20" creationId="{1F82758F-B2B3-4F0A-BB90-4BFFEDD166D6}"/>
          </ac:spMkLst>
        </pc:spChg>
        <pc:spChg chg="add del">
          <ac:chgData name="Catarama, Tatiana" userId="4e6b1bbe-0274-4f71-8265-ab196a3feb49" providerId="ADAL" clId="{89740D2D-2E4A-46A8-A15E-99CBA9E5FA6B}" dt="2026-01-15T19:13:40.117" v="1043" actId="26606"/>
          <ac:spMkLst>
            <pc:docMk/>
            <pc:sldMk cId="1407438071" sldId="256"/>
            <ac:spMk id="22" creationId="{9D25F302-27C5-414F-97F8-6EA0A6C028BA}"/>
          </ac:spMkLst>
        </pc:spChg>
        <pc:spChg chg="add del">
          <ac:chgData name="Catarama, Tatiana" userId="4e6b1bbe-0274-4f71-8265-ab196a3feb49" providerId="ADAL" clId="{89740D2D-2E4A-46A8-A15E-99CBA9E5FA6B}" dt="2026-01-15T19:13:40.117" v="1043" actId="26606"/>
          <ac:spMkLst>
            <pc:docMk/>
            <pc:sldMk cId="1407438071" sldId="256"/>
            <ac:spMk id="23" creationId="{830A36F8-48C2-4842-A87B-8CE8DF4E7FD2}"/>
          </ac:spMkLst>
        </pc:spChg>
        <pc:spChg chg="add del">
          <ac:chgData name="Catarama, Tatiana" userId="4e6b1bbe-0274-4f71-8265-ab196a3feb49" providerId="ADAL" clId="{89740D2D-2E4A-46A8-A15E-99CBA9E5FA6B}" dt="2026-01-15T19:13:40.117" v="1043" actId="26606"/>
          <ac:spMkLst>
            <pc:docMk/>
            <pc:sldMk cId="1407438071" sldId="256"/>
            <ac:spMk id="24" creationId="{8F451A30-466B-4996-9BA5-CD6ABCC6D558}"/>
          </ac:spMkLst>
        </pc:spChg>
        <pc:spChg chg="add del">
          <ac:chgData name="Catarama, Tatiana" userId="4e6b1bbe-0274-4f71-8265-ab196a3feb49" providerId="ADAL" clId="{89740D2D-2E4A-46A8-A15E-99CBA9E5FA6B}" dt="2026-01-15T19:13:52.676" v="1046" actId="26606"/>
          <ac:spMkLst>
            <pc:docMk/>
            <pc:sldMk cId="1407438071" sldId="256"/>
            <ac:spMk id="26" creationId="{73C994B4-9721-4148-9EEC-6793CECDE8DD}"/>
          </ac:spMkLst>
        </pc:spChg>
        <pc:spChg chg="add del">
          <ac:chgData name="Catarama, Tatiana" userId="4e6b1bbe-0274-4f71-8265-ab196a3feb49" providerId="ADAL" clId="{89740D2D-2E4A-46A8-A15E-99CBA9E5FA6B}" dt="2026-01-15T19:13:52.676" v="1046" actId="26606"/>
          <ac:spMkLst>
            <pc:docMk/>
            <pc:sldMk cId="1407438071" sldId="256"/>
            <ac:spMk id="27" creationId="{F9D95E49-763A-4886-B038-82F734740554}"/>
          </ac:spMkLst>
        </pc:spChg>
        <pc:spChg chg="add del">
          <ac:chgData name="Catarama, Tatiana" userId="4e6b1bbe-0274-4f71-8265-ab196a3feb49" providerId="ADAL" clId="{89740D2D-2E4A-46A8-A15E-99CBA9E5FA6B}" dt="2026-01-15T19:13:52.676" v="1046" actId="26606"/>
          <ac:spMkLst>
            <pc:docMk/>
            <pc:sldMk cId="1407438071" sldId="256"/>
            <ac:spMk id="28" creationId="{405FF9F9-2976-47BF-9D5B-059E893A7663}"/>
          </ac:spMkLst>
        </pc:spChg>
        <pc:spChg chg="add del">
          <ac:chgData name="Catarama, Tatiana" userId="4e6b1bbe-0274-4f71-8265-ab196a3feb49" providerId="ADAL" clId="{89740D2D-2E4A-46A8-A15E-99CBA9E5FA6B}" dt="2026-01-15T19:14:47.887" v="1049" actId="26606"/>
          <ac:spMkLst>
            <pc:docMk/>
            <pc:sldMk cId="1407438071" sldId="256"/>
            <ac:spMk id="32" creationId="{FFB60E8C-7224-44A4-87A0-46A1711DD2ED}"/>
          </ac:spMkLst>
        </pc:spChg>
        <pc:spChg chg="add del">
          <ac:chgData name="Catarama, Tatiana" userId="4e6b1bbe-0274-4f71-8265-ab196a3feb49" providerId="ADAL" clId="{89740D2D-2E4A-46A8-A15E-99CBA9E5FA6B}" dt="2026-01-15T19:14:47.887" v="1049" actId="26606"/>
          <ac:spMkLst>
            <pc:docMk/>
            <pc:sldMk cId="1407438071" sldId="256"/>
            <ac:spMk id="33" creationId="{5DA32751-37A2-45C0-BE94-63D375E27003}"/>
          </ac:spMkLst>
        </pc:spChg>
        <pc:spChg chg="add del">
          <ac:chgData name="Catarama, Tatiana" userId="4e6b1bbe-0274-4f71-8265-ab196a3feb49" providerId="ADAL" clId="{89740D2D-2E4A-46A8-A15E-99CBA9E5FA6B}" dt="2026-01-15T19:14:47.887" v="1049" actId="26606"/>
          <ac:spMkLst>
            <pc:docMk/>
            <pc:sldMk cId="1407438071" sldId="256"/>
            <ac:spMk id="34" creationId="{E659831F-0D9A-4C63-9EBB-8435B85A440F}"/>
          </ac:spMkLst>
        </pc:spChg>
        <pc:spChg chg="add del">
          <ac:chgData name="Catarama, Tatiana" userId="4e6b1bbe-0274-4f71-8265-ab196a3feb49" providerId="ADAL" clId="{89740D2D-2E4A-46A8-A15E-99CBA9E5FA6B}" dt="2026-01-15T19:14:47.887" v="1049" actId="26606"/>
          <ac:spMkLst>
            <pc:docMk/>
            <pc:sldMk cId="1407438071" sldId="256"/>
            <ac:spMk id="35" creationId="{5A55FBCD-CD42-40F5-8A1B-3203F9CAEEAA}"/>
          </ac:spMkLst>
        </pc:spChg>
        <pc:spChg chg="add del">
          <ac:chgData name="Catarama, Tatiana" userId="4e6b1bbe-0274-4f71-8265-ab196a3feb49" providerId="ADAL" clId="{89740D2D-2E4A-46A8-A15E-99CBA9E5FA6B}" dt="2026-01-15T19:14:59.640" v="1052" actId="26606"/>
          <ac:spMkLst>
            <pc:docMk/>
            <pc:sldMk cId="1407438071" sldId="256"/>
            <ac:spMk id="37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15T19:14:59.640" v="1052" actId="26606"/>
          <ac:spMkLst>
            <pc:docMk/>
            <pc:sldMk cId="1407438071" sldId="256"/>
            <ac:spMk id="38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15T19:14:59.640" v="1052" actId="26606"/>
          <ac:spMkLst>
            <pc:docMk/>
            <pc:sldMk cId="1407438071" sldId="256"/>
            <ac:spMk id="39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15T19:14:59.640" v="1052" actId="26606"/>
          <ac:spMkLst>
            <pc:docMk/>
            <pc:sldMk cId="1407438071" sldId="256"/>
            <ac:spMk id="40" creationId="{1F82758F-B2B3-4F0A-BB90-4BFFEDD166D6}"/>
          </ac:spMkLst>
        </pc:spChg>
        <pc:spChg chg="add del">
          <ac:chgData name="Catarama, Tatiana" userId="4e6b1bbe-0274-4f71-8265-ab196a3feb49" providerId="ADAL" clId="{89740D2D-2E4A-46A8-A15E-99CBA9E5FA6B}" dt="2026-01-15T19:15:10.916" v="1055" actId="26606"/>
          <ac:spMkLst>
            <pc:docMk/>
            <pc:sldMk cId="1407438071" sldId="256"/>
            <ac:spMk id="42" creationId="{66E48AFA-8884-4F68-A44F-D2C1E8609C5A}"/>
          </ac:spMkLst>
        </pc:spChg>
        <pc:spChg chg="add del">
          <ac:chgData name="Catarama, Tatiana" userId="4e6b1bbe-0274-4f71-8265-ab196a3feb49" providerId="ADAL" clId="{89740D2D-2E4A-46A8-A15E-99CBA9E5FA6B}" dt="2026-01-15T19:15:10.916" v="1055" actId="26606"/>
          <ac:spMkLst>
            <pc:docMk/>
            <pc:sldMk cId="1407438071" sldId="256"/>
            <ac:spMk id="43" creationId="{969D19A6-08CB-498C-93EC-3FFB021FC68A}"/>
          </ac:spMkLst>
        </pc:spChg>
        <pc:spChg chg="add del">
          <ac:chgData name="Catarama, Tatiana" userId="4e6b1bbe-0274-4f71-8265-ab196a3feb49" providerId="ADAL" clId="{89740D2D-2E4A-46A8-A15E-99CBA9E5FA6B}" dt="2026-01-15T19:18:27.708" v="1084"/>
          <ac:spMkLst>
            <pc:docMk/>
            <pc:sldMk cId="1407438071" sldId="256"/>
            <ac:spMk id="45" creationId="{AA474011-A49D-4C7A-BF41-0ACD0A2693B3}"/>
          </ac:spMkLst>
        </pc:spChg>
        <pc:spChg chg="add del">
          <ac:chgData name="Catarama, Tatiana" userId="4e6b1bbe-0274-4f71-8265-ab196a3feb49" providerId="ADAL" clId="{89740D2D-2E4A-46A8-A15E-99CBA9E5FA6B}" dt="2026-01-15T19:18:27.708" v="1084"/>
          <ac:spMkLst>
            <pc:docMk/>
            <pc:sldMk cId="1407438071" sldId="256"/>
            <ac:spMk id="46" creationId="{6D72081E-AD41-4FBB-B02B-698A68DBCA5E}"/>
          </ac:spMkLst>
        </pc:spChg>
        <pc:spChg chg="add del">
          <ac:chgData name="Catarama, Tatiana" userId="4e6b1bbe-0274-4f71-8265-ab196a3feb49" providerId="ADAL" clId="{89740D2D-2E4A-46A8-A15E-99CBA9E5FA6B}" dt="2026-01-15T19:18:27.708" v="1084"/>
          <ac:spMkLst>
            <pc:docMk/>
            <pc:sldMk cId="1407438071" sldId="256"/>
            <ac:spMk id="47" creationId="{716248AD-805F-41BF-9B57-FC53E5B32F98}"/>
          </ac:spMkLst>
        </pc:spChg>
        <pc:spChg chg="add del">
          <ac:chgData name="Catarama, Tatiana" userId="4e6b1bbe-0274-4f71-8265-ab196a3feb49" providerId="ADAL" clId="{89740D2D-2E4A-46A8-A15E-99CBA9E5FA6B}" dt="2026-01-15T19:18:27.708" v="1084"/>
          <ac:spMkLst>
            <pc:docMk/>
            <pc:sldMk cId="1407438071" sldId="256"/>
            <ac:spMk id="48" creationId="{1F82758F-B2B3-4F0A-BB90-4BFFEDD166D6}"/>
          </ac:spMkLst>
        </pc:spChg>
        <pc:picChg chg="add mod ord">
          <ac:chgData name="Catarama, Tatiana" userId="4e6b1bbe-0274-4f71-8265-ab196a3feb49" providerId="ADAL" clId="{89740D2D-2E4A-46A8-A15E-99CBA9E5FA6B}" dt="2026-01-15T19:15:10.922" v="1056" actId="26606"/>
          <ac:picMkLst>
            <pc:docMk/>
            <pc:sldMk cId="1407438071" sldId="256"/>
            <ac:picMk id="3" creationId="{0F478D08-9578-39B5-06F8-113073C8D46E}"/>
          </ac:picMkLst>
        </pc:picChg>
        <pc:picChg chg="del">
          <ac:chgData name="Catarama, Tatiana" userId="4e6b1bbe-0274-4f71-8265-ab196a3feb49" providerId="ADAL" clId="{89740D2D-2E4A-46A8-A15E-99CBA9E5FA6B}" dt="2026-01-15T19:12:30.925" v="1035" actId="478"/>
          <ac:picMkLst>
            <pc:docMk/>
            <pc:sldMk cId="1407438071" sldId="256"/>
            <ac:picMk id="5" creationId="{00000000-0000-0000-0000-000000000000}"/>
          </ac:picMkLst>
        </pc:picChg>
        <pc:cxnChg chg="add del">
          <ac:chgData name="Catarama, Tatiana" userId="4e6b1bbe-0274-4f71-8265-ab196a3feb49" providerId="ADAL" clId="{89740D2D-2E4A-46A8-A15E-99CBA9E5FA6B}" dt="2026-01-15T19:13:52.676" v="1046" actId="26606"/>
          <ac:cxnSpMkLst>
            <pc:docMk/>
            <pc:sldMk cId="1407438071" sldId="256"/>
            <ac:cxnSpMk id="29" creationId="{BA0504EE-683F-4FE2-A169-83C71FAA35CB}"/>
          </ac:cxnSpMkLst>
        </pc:cxnChg>
        <pc:cxnChg chg="add del">
          <ac:chgData name="Catarama, Tatiana" userId="4e6b1bbe-0274-4f71-8265-ab196a3feb49" providerId="ADAL" clId="{89740D2D-2E4A-46A8-A15E-99CBA9E5FA6B}" dt="2026-01-15T19:13:52.676" v="1046" actId="26606"/>
          <ac:cxnSpMkLst>
            <pc:docMk/>
            <pc:sldMk cId="1407438071" sldId="256"/>
            <ac:cxnSpMk id="30" creationId="{80A61CFF-0E76-478B-B02B-73692D891E7C}"/>
          </ac:cxnSpMkLst>
        </pc:cxnChg>
      </pc:sldChg>
      <pc:sldChg chg="modSp del mod">
        <pc:chgData name="Catarama, Tatiana" userId="4e6b1bbe-0274-4f71-8265-ab196a3feb49" providerId="ADAL" clId="{89740D2D-2E4A-46A8-A15E-99CBA9E5FA6B}" dt="2026-01-16T00:57:07.239" v="4016" actId="2696"/>
        <pc:sldMkLst>
          <pc:docMk/>
          <pc:sldMk cId="483734190" sldId="258"/>
        </pc:sldMkLst>
        <pc:graphicFrameChg chg="mod modGraphic">
          <ac:chgData name="Catarama, Tatiana" userId="4e6b1bbe-0274-4f71-8265-ab196a3feb49" providerId="ADAL" clId="{89740D2D-2E4A-46A8-A15E-99CBA9E5FA6B}" dt="2026-01-15T21:40:14.733" v="3008" actId="2711"/>
          <ac:graphicFrameMkLst>
            <pc:docMk/>
            <pc:sldMk cId="483734190" sldId="258"/>
            <ac:graphicFrameMk id="4" creationId="{00000000-0000-0000-0000-000000000000}"/>
          </ac:graphicFrameMkLst>
        </pc:graphicFrameChg>
      </pc:sldChg>
      <pc:sldChg chg="add del">
        <pc:chgData name="Catarama, Tatiana" userId="4e6b1bbe-0274-4f71-8265-ab196a3feb49" providerId="ADAL" clId="{89740D2D-2E4A-46A8-A15E-99CBA9E5FA6B}" dt="2026-01-16T01:10:43.875" v="4067"/>
        <pc:sldMkLst>
          <pc:docMk/>
          <pc:sldMk cId="3175950305" sldId="335"/>
        </pc:sldMkLst>
      </pc:sldChg>
      <pc:sldChg chg="modSp del mod">
        <pc:chgData name="Catarama, Tatiana" userId="4e6b1bbe-0274-4f71-8265-ab196a3feb49" providerId="ADAL" clId="{89740D2D-2E4A-46A8-A15E-99CBA9E5FA6B}" dt="2026-01-16T00:56:41.429" v="4007" actId="2696"/>
        <pc:sldMkLst>
          <pc:docMk/>
          <pc:sldMk cId="1905210972" sldId="352"/>
        </pc:sldMkLst>
        <pc:graphicFrameChg chg="modGraphic">
          <ac:chgData name="Catarama, Tatiana" userId="4e6b1bbe-0274-4f71-8265-ab196a3feb49" providerId="ADAL" clId="{89740D2D-2E4A-46A8-A15E-99CBA9E5FA6B}" dt="2026-01-15T21:33:50.466" v="2936" actId="20577"/>
          <ac:graphicFrameMkLst>
            <pc:docMk/>
            <pc:sldMk cId="1905210972" sldId="352"/>
            <ac:graphicFrameMk id="6" creationId="{00000000-0000-0000-0000-000000000000}"/>
          </ac:graphicFrameMkLst>
        </pc:graphicFrameChg>
      </pc:sldChg>
      <pc:sldChg chg="add del">
        <pc:chgData name="Catarama, Tatiana" userId="4e6b1bbe-0274-4f71-8265-ab196a3feb49" providerId="ADAL" clId="{89740D2D-2E4A-46A8-A15E-99CBA9E5FA6B}" dt="2026-01-16T01:10:16.293" v="4065"/>
        <pc:sldMkLst>
          <pc:docMk/>
          <pc:sldMk cId="3741077402" sldId="354"/>
        </pc:sldMkLst>
      </pc:sldChg>
      <pc:sldChg chg="modSp del mod">
        <pc:chgData name="Catarama, Tatiana" userId="4e6b1bbe-0274-4f71-8265-ab196a3feb49" providerId="ADAL" clId="{89740D2D-2E4A-46A8-A15E-99CBA9E5FA6B}" dt="2026-01-16T00:56:46.365" v="4009" actId="2696"/>
        <pc:sldMkLst>
          <pc:docMk/>
          <pc:sldMk cId="2534549847" sldId="359"/>
        </pc:sldMkLst>
        <pc:spChg chg="mod">
          <ac:chgData name="Catarama, Tatiana" userId="4e6b1bbe-0274-4f71-8265-ab196a3feb49" providerId="ADAL" clId="{89740D2D-2E4A-46A8-A15E-99CBA9E5FA6B}" dt="2026-01-15T21:35:12.007" v="2953" actId="20577"/>
          <ac:spMkLst>
            <pc:docMk/>
            <pc:sldMk cId="2534549847" sldId="359"/>
            <ac:spMk id="3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5T21:36:36.491" v="2978" actId="20577"/>
          <ac:spMkLst>
            <pc:docMk/>
            <pc:sldMk cId="2534549847" sldId="359"/>
            <ac:spMk id="6" creationId="{00000000-0000-0000-0000-000000000000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1:13:30.792" v="4083" actId="2696"/>
        <pc:sldMkLst>
          <pc:docMk/>
          <pc:sldMk cId="3400900622" sldId="362"/>
        </pc:sldMkLst>
        <pc:graphicFrameChg chg="mod modGraphic">
          <ac:chgData name="Catarama, Tatiana" userId="4e6b1bbe-0274-4f71-8265-ab196a3feb49" providerId="ADAL" clId="{89740D2D-2E4A-46A8-A15E-99CBA9E5FA6B}" dt="2026-01-16T01:13:10.798" v="4082"/>
          <ac:graphicFrameMkLst>
            <pc:docMk/>
            <pc:sldMk cId="3400900622" sldId="362"/>
            <ac:graphicFrameMk id="4" creationId="{00000000-0000-0000-0000-000000000000}"/>
          </ac:graphicFrameMkLst>
        </pc:graphicFrameChg>
      </pc:sldChg>
      <pc:sldChg chg="modSp del mod">
        <pc:chgData name="Catarama, Tatiana" userId="4e6b1bbe-0274-4f71-8265-ab196a3feb49" providerId="ADAL" clId="{89740D2D-2E4A-46A8-A15E-99CBA9E5FA6B}" dt="2026-01-16T00:57:04.709" v="4015" actId="2696"/>
        <pc:sldMkLst>
          <pc:docMk/>
          <pc:sldMk cId="1573876590" sldId="364"/>
        </pc:sldMkLst>
      </pc:sldChg>
      <pc:sldChg chg="modSp del mod">
        <pc:chgData name="Catarama, Tatiana" userId="4e6b1bbe-0274-4f71-8265-ab196a3feb49" providerId="ADAL" clId="{89740D2D-2E4A-46A8-A15E-99CBA9E5FA6B}" dt="2026-01-16T00:56:55.520" v="4012" actId="2696"/>
        <pc:sldMkLst>
          <pc:docMk/>
          <pc:sldMk cId="504795443" sldId="365"/>
        </pc:sldMkLst>
        <pc:spChg chg="mod">
          <ac:chgData name="Catarama, Tatiana" userId="4e6b1bbe-0274-4f71-8265-ab196a3feb49" providerId="ADAL" clId="{89740D2D-2E4A-46A8-A15E-99CBA9E5FA6B}" dt="2026-01-15T21:38:03.270" v="2985" actId="20577"/>
          <ac:spMkLst>
            <pc:docMk/>
            <pc:sldMk cId="504795443" sldId="365"/>
            <ac:spMk id="3" creationId="{FC08720B-44B1-BB92-E89F-E173AF2C4E21}"/>
          </ac:spMkLst>
        </pc:spChg>
        <pc:spChg chg="mod">
          <ac:chgData name="Catarama, Tatiana" userId="4e6b1bbe-0274-4f71-8265-ab196a3feb49" providerId="ADAL" clId="{89740D2D-2E4A-46A8-A15E-99CBA9E5FA6B}" dt="2026-01-15T21:40:22.010" v="3009" actId="2711"/>
          <ac:spMkLst>
            <pc:docMk/>
            <pc:sldMk cId="504795443" sldId="365"/>
            <ac:spMk id="6" creationId="{42424989-FE2B-7DAD-CE5B-9F3A136BE057}"/>
          </ac:spMkLst>
        </pc:spChg>
      </pc:sldChg>
      <pc:sldChg chg="modSp del mod ord">
        <pc:chgData name="Catarama, Tatiana" userId="4e6b1bbe-0274-4f71-8265-ab196a3feb49" providerId="ADAL" clId="{89740D2D-2E4A-46A8-A15E-99CBA9E5FA6B}" dt="2026-01-16T00:56:43.897" v="4008" actId="2696"/>
        <pc:sldMkLst>
          <pc:docMk/>
          <pc:sldMk cId="1363775529" sldId="366"/>
        </pc:sldMkLst>
        <pc:graphicFrameChg chg="mod modGraphic">
          <ac:chgData name="Catarama, Tatiana" userId="4e6b1bbe-0274-4f71-8265-ab196a3feb49" providerId="ADAL" clId="{89740D2D-2E4A-46A8-A15E-99CBA9E5FA6B}" dt="2026-01-15T21:41:49.874" v="3015" actId="2711"/>
          <ac:graphicFrameMkLst>
            <pc:docMk/>
            <pc:sldMk cId="1363775529" sldId="366"/>
            <ac:graphicFrameMk id="5" creationId="{3D12761E-2FBD-98E6-B073-9526B063D042}"/>
          </ac:graphicFrameMkLst>
        </pc:graphicFrameChg>
        <pc:graphicFrameChg chg="mod modGraphic">
          <ac:chgData name="Catarama, Tatiana" userId="4e6b1bbe-0274-4f71-8265-ab196a3feb49" providerId="ADAL" clId="{89740D2D-2E4A-46A8-A15E-99CBA9E5FA6B}" dt="2026-01-15T21:34:58.486" v="2940" actId="122"/>
          <ac:graphicFrameMkLst>
            <pc:docMk/>
            <pc:sldMk cId="1363775529" sldId="366"/>
            <ac:graphicFrameMk id="10" creationId="{2B339E90-DD3D-97F3-0A05-21CE601E08F6}"/>
          </ac:graphicFrameMkLst>
        </pc:graphicFrameChg>
      </pc:sldChg>
      <pc:sldChg chg="modSp del mod ord">
        <pc:chgData name="Catarama, Tatiana" userId="4e6b1bbe-0274-4f71-8265-ab196a3feb49" providerId="ADAL" clId="{89740D2D-2E4A-46A8-A15E-99CBA9E5FA6B}" dt="2026-01-16T00:57:01.518" v="4014" actId="2696"/>
        <pc:sldMkLst>
          <pc:docMk/>
          <pc:sldMk cId="3712018256" sldId="367"/>
        </pc:sldMkLst>
        <pc:spChg chg="mod">
          <ac:chgData name="Catarama, Tatiana" userId="4e6b1bbe-0274-4f71-8265-ab196a3feb49" providerId="ADAL" clId="{89740D2D-2E4A-46A8-A15E-99CBA9E5FA6B}" dt="2026-01-15T21:41:27.811" v="3014" actId="2711"/>
          <ac:spMkLst>
            <pc:docMk/>
            <pc:sldMk cId="3712018256" sldId="367"/>
            <ac:spMk id="6" creationId="{7CC885E9-FB7A-5A9C-3A55-2E0F6BDC02D9}"/>
          </ac:spMkLst>
        </pc:spChg>
      </pc:sldChg>
      <pc:sldChg chg="modSp del mod ord">
        <pc:chgData name="Catarama, Tatiana" userId="4e6b1bbe-0274-4f71-8265-ab196a3feb49" providerId="ADAL" clId="{89740D2D-2E4A-46A8-A15E-99CBA9E5FA6B}" dt="2026-01-16T00:56:49.455" v="4010" actId="2696"/>
        <pc:sldMkLst>
          <pc:docMk/>
          <pc:sldMk cId="621289668" sldId="368"/>
        </pc:sldMkLst>
        <pc:spChg chg="mod">
          <ac:chgData name="Catarama, Tatiana" userId="4e6b1bbe-0274-4f71-8265-ab196a3feb49" providerId="ADAL" clId="{89740D2D-2E4A-46A8-A15E-99CBA9E5FA6B}" dt="2026-01-15T21:41:19.846" v="3013" actId="255"/>
          <ac:spMkLst>
            <pc:docMk/>
            <pc:sldMk cId="621289668" sldId="368"/>
            <ac:spMk id="6" creationId="{44EE0D3E-15E5-D6C4-AE2C-FF34DD5F6581}"/>
          </ac:spMkLst>
        </pc:spChg>
      </pc:sldChg>
      <pc:sldChg chg="modSp del mod ord">
        <pc:chgData name="Catarama, Tatiana" userId="4e6b1bbe-0274-4f71-8265-ab196a3feb49" providerId="ADAL" clId="{89740D2D-2E4A-46A8-A15E-99CBA9E5FA6B}" dt="2026-01-15T21:42:40.494" v="3016" actId="2696"/>
        <pc:sldMkLst>
          <pc:docMk/>
          <pc:sldMk cId="2780315523" sldId="370"/>
        </pc:sldMkLst>
        <pc:spChg chg="mod">
          <ac:chgData name="Catarama, Tatiana" userId="4e6b1bbe-0274-4f71-8265-ab196a3feb49" providerId="ADAL" clId="{89740D2D-2E4A-46A8-A15E-99CBA9E5FA6B}" dt="2026-01-15T19:18:27.708" v="1084"/>
          <ac:spMkLst>
            <pc:docMk/>
            <pc:sldMk cId="2780315523" sldId="370"/>
            <ac:spMk id="6" creationId="{3901701D-6709-B961-4504-D1068074458E}"/>
          </ac:spMkLst>
        </pc:spChg>
      </pc:sldChg>
      <pc:sldChg chg="modSp del mod">
        <pc:chgData name="Catarama, Tatiana" userId="4e6b1bbe-0274-4f71-8265-ab196a3feb49" providerId="ADAL" clId="{89740D2D-2E4A-46A8-A15E-99CBA9E5FA6B}" dt="2026-01-16T00:56:38.362" v="4006" actId="2696"/>
        <pc:sldMkLst>
          <pc:docMk/>
          <pc:sldMk cId="3761995168" sldId="371"/>
        </pc:sldMkLst>
        <pc:spChg chg="mod">
          <ac:chgData name="Catarama, Tatiana" userId="4e6b1bbe-0274-4f71-8265-ab196a3feb49" providerId="ADAL" clId="{89740D2D-2E4A-46A8-A15E-99CBA9E5FA6B}" dt="2026-01-15T08:09:40.567" v="801" actId="20577"/>
          <ac:spMkLst>
            <pc:docMk/>
            <pc:sldMk cId="3761995168" sldId="371"/>
            <ac:spMk id="2" creationId="{1E36EE9C-E633-08BF-3F07-8B974253D8D2}"/>
          </ac:spMkLst>
        </pc:spChg>
        <pc:graphicFrameChg chg="mod modGraphic">
          <ac:chgData name="Catarama, Tatiana" userId="4e6b1bbe-0274-4f71-8265-ab196a3feb49" providerId="ADAL" clId="{89740D2D-2E4A-46A8-A15E-99CBA9E5FA6B}" dt="2026-01-15T21:43:29.764" v="3020" actId="20577"/>
          <ac:graphicFrameMkLst>
            <pc:docMk/>
            <pc:sldMk cId="3761995168" sldId="371"/>
            <ac:graphicFrameMk id="6" creationId="{A14D7B3A-267F-685C-CF79-F20532F26883}"/>
          </ac:graphicFrameMkLst>
        </pc:graphicFrameChg>
      </pc:sldChg>
      <pc:sldChg chg="modSp del mod">
        <pc:chgData name="Catarama, Tatiana" userId="4e6b1bbe-0274-4f71-8265-ab196a3feb49" providerId="ADAL" clId="{89740D2D-2E4A-46A8-A15E-99CBA9E5FA6B}" dt="2026-01-16T00:56:58.510" v="4013" actId="2696"/>
        <pc:sldMkLst>
          <pc:docMk/>
          <pc:sldMk cId="2837034077" sldId="372"/>
        </pc:sldMkLst>
        <pc:spChg chg="mod">
          <ac:chgData name="Catarama, Tatiana" userId="4e6b1bbe-0274-4f71-8265-ab196a3feb49" providerId="ADAL" clId="{89740D2D-2E4A-46A8-A15E-99CBA9E5FA6B}" dt="2026-01-15T19:19:47.338" v="1088" actId="20577"/>
          <ac:spMkLst>
            <pc:docMk/>
            <pc:sldMk cId="2837034077" sldId="372"/>
            <ac:spMk id="3" creationId="{7DC89B7C-1D00-C53F-E06E-86322BC6325A}"/>
          </ac:spMkLst>
        </pc:spChg>
        <pc:spChg chg="mod">
          <ac:chgData name="Catarama, Tatiana" userId="4e6b1bbe-0274-4f71-8265-ab196a3feb49" providerId="ADAL" clId="{89740D2D-2E4A-46A8-A15E-99CBA9E5FA6B}" dt="2026-01-15T21:37:43.303" v="2982" actId="2711"/>
          <ac:spMkLst>
            <pc:docMk/>
            <pc:sldMk cId="2837034077" sldId="372"/>
            <ac:spMk id="6" creationId="{E87997C0-6F87-0BED-78C2-DE8F8032EDAA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57:09.924" v="4017" actId="2696"/>
        <pc:sldMkLst>
          <pc:docMk/>
          <pc:sldMk cId="2974182617" sldId="374"/>
        </pc:sldMkLst>
        <pc:spChg chg="mod">
          <ac:chgData name="Catarama, Tatiana" userId="4e6b1bbe-0274-4f71-8265-ab196a3feb49" providerId="ADAL" clId="{89740D2D-2E4A-46A8-A15E-99CBA9E5FA6B}" dt="2026-01-15T19:21:12.835" v="1120" actId="20577"/>
          <ac:spMkLst>
            <pc:docMk/>
            <pc:sldMk cId="2974182617" sldId="374"/>
            <ac:spMk id="3" creationId="{F6DC3356-0978-1F1B-0F99-C0BAB06FB01F}"/>
          </ac:spMkLst>
        </pc:spChg>
        <pc:spChg chg="mod">
          <ac:chgData name="Catarama, Tatiana" userId="4e6b1bbe-0274-4f71-8265-ab196a3feb49" providerId="ADAL" clId="{89740D2D-2E4A-46A8-A15E-99CBA9E5FA6B}" dt="2026-01-15T21:39:53.152" v="3005" actId="255"/>
          <ac:spMkLst>
            <pc:docMk/>
            <pc:sldMk cId="2974182617" sldId="374"/>
            <ac:spMk id="6" creationId="{31EA5EFF-5A46-09EF-39F5-D14CB95EBF29}"/>
          </ac:spMkLst>
        </pc:spChg>
      </pc:sldChg>
      <pc:sldChg chg="modSp add del mod ord">
        <pc:chgData name="Catarama, Tatiana" userId="4e6b1bbe-0274-4f71-8265-ab196a3feb49" providerId="ADAL" clId="{89740D2D-2E4A-46A8-A15E-99CBA9E5FA6B}" dt="2026-01-16T00:56:52.701" v="4011" actId="2696"/>
        <pc:sldMkLst>
          <pc:docMk/>
          <pc:sldMk cId="975091868" sldId="375"/>
        </pc:sldMkLst>
        <pc:spChg chg="mod">
          <ac:chgData name="Catarama, Tatiana" userId="4e6b1bbe-0274-4f71-8265-ab196a3feb49" providerId="ADAL" clId="{89740D2D-2E4A-46A8-A15E-99CBA9E5FA6B}" dt="2026-01-15T21:38:17.492" v="2987" actId="113"/>
          <ac:spMkLst>
            <pc:docMk/>
            <pc:sldMk cId="975091868" sldId="375"/>
            <ac:spMk id="9" creationId="{75267178-93A4-57E8-7BFB-742B32A90519}"/>
          </ac:spMkLst>
        </pc:spChg>
        <pc:graphicFrameChg chg="mod modGraphic">
          <ac:chgData name="Catarama, Tatiana" userId="4e6b1bbe-0274-4f71-8265-ab196a3feb49" providerId="ADAL" clId="{89740D2D-2E4A-46A8-A15E-99CBA9E5FA6B}" dt="2026-01-15T21:40:47.168" v="3011" actId="2711"/>
          <ac:graphicFrameMkLst>
            <pc:docMk/>
            <pc:sldMk cId="975091868" sldId="375"/>
            <ac:graphicFrameMk id="5" creationId="{4258F9A9-891A-14F9-24AB-F2217AC6E8FB}"/>
          </ac:graphicFrameMkLst>
        </pc:graphicFrameChg>
      </pc:sldChg>
      <pc:sldChg chg="modSp add del mod">
        <pc:chgData name="Catarama, Tatiana" userId="4e6b1bbe-0274-4f71-8265-ab196a3feb49" providerId="ADAL" clId="{89740D2D-2E4A-46A8-A15E-99CBA9E5FA6B}" dt="2026-01-16T00:56:35.661" v="4005" actId="2696"/>
        <pc:sldMkLst>
          <pc:docMk/>
          <pc:sldMk cId="2352357393" sldId="376"/>
        </pc:sldMkLst>
        <pc:spChg chg="mod">
          <ac:chgData name="Catarama, Tatiana" userId="4e6b1bbe-0274-4f71-8265-ab196a3feb49" providerId="ADAL" clId="{89740D2D-2E4A-46A8-A15E-99CBA9E5FA6B}" dt="2026-01-15T21:30:01.709" v="2878" actId="20577"/>
          <ac:spMkLst>
            <pc:docMk/>
            <pc:sldMk cId="2352357393" sldId="376"/>
            <ac:spMk id="3" creationId="{D93B703F-95E9-23A4-3F9F-A919B041EF84}"/>
          </ac:spMkLst>
        </pc:spChg>
        <pc:spChg chg="mod">
          <ac:chgData name="Catarama, Tatiana" userId="4e6b1bbe-0274-4f71-8265-ab196a3feb49" providerId="ADAL" clId="{89740D2D-2E4A-46A8-A15E-99CBA9E5FA6B}" dt="2026-01-15T21:33:13.084" v="2908" actId="20577"/>
          <ac:spMkLst>
            <pc:docMk/>
            <pc:sldMk cId="2352357393" sldId="376"/>
            <ac:spMk id="6" creationId="{87165545-97C1-BE99-5D97-BB864B1D39CC}"/>
          </ac:spMkLst>
        </pc:spChg>
      </pc:sldChg>
      <pc:sldChg chg="modSp add del mod ord">
        <pc:chgData name="Catarama, Tatiana" userId="4e6b1bbe-0274-4f71-8265-ab196a3feb49" providerId="ADAL" clId="{89740D2D-2E4A-46A8-A15E-99CBA9E5FA6B}" dt="2026-01-16T00:56:32.945" v="4004" actId="2696"/>
        <pc:sldMkLst>
          <pc:docMk/>
          <pc:sldMk cId="328303176" sldId="377"/>
        </pc:sldMkLst>
        <pc:spChg chg="mod">
          <ac:chgData name="Catarama, Tatiana" userId="4e6b1bbe-0274-4f71-8265-ab196a3feb49" providerId="ADAL" clId="{89740D2D-2E4A-46A8-A15E-99CBA9E5FA6B}" dt="2026-01-15T08:15:01.100" v="947" actId="20577"/>
          <ac:spMkLst>
            <pc:docMk/>
            <pc:sldMk cId="328303176" sldId="377"/>
            <ac:spMk id="3" creationId="{B7D14A5A-749A-FF13-53A0-F98CE0571FC7}"/>
          </ac:spMkLst>
        </pc:spChg>
        <pc:spChg chg="mod">
          <ac:chgData name="Catarama, Tatiana" userId="4e6b1bbe-0274-4f71-8265-ab196a3feb49" providerId="ADAL" clId="{89740D2D-2E4A-46A8-A15E-99CBA9E5FA6B}" dt="2026-01-15T21:33:04.905" v="2904" actId="20577"/>
          <ac:spMkLst>
            <pc:docMk/>
            <pc:sldMk cId="328303176" sldId="377"/>
            <ac:spMk id="6" creationId="{991F2F80-BD18-0C78-50C8-C87D033FF5EA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56:30.188" v="4003" actId="2696"/>
        <pc:sldMkLst>
          <pc:docMk/>
          <pc:sldMk cId="623302574" sldId="378"/>
        </pc:sldMkLst>
        <pc:spChg chg="mod">
          <ac:chgData name="Catarama, Tatiana" userId="4e6b1bbe-0274-4f71-8265-ab196a3feb49" providerId="ADAL" clId="{89740D2D-2E4A-46A8-A15E-99CBA9E5FA6B}" dt="2026-01-15T08:15:47.327" v="958" actId="20577"/>
          <ac:spMkLst>
            <pc:docMk/>
            <pc:sldMk cId="623302574" sldId="378"/>
            <ac:spMk id="3" creationId="{0E8A0DD8-0527-DC15-28BC-AC2A3AC458F5}"/>
          </ac:spMkLst>
        </pc:spChg>
        <pc:spChg chg="mod">
          <ac:chgData name="Catarama, Tatiana" userId="4e6b1bbe-0274-4f71-8265-ab196a3feb49" providerId="ADAL" clId="{89740D2D-2E4A-46A8-A15E-99CBA9E5FA6B}" dt="2026-01-15T21:32:55.950" v="2902" actId="113"/>
          <ac:spMkLst>
            <pc:docMk/>
            <pc:sldMk cId="623302574" sldId="378"/>
            <ac:spMk id="6" creationId="{1D8DD19C-56EB-FABD-5C7E-6BE84292442A}"/>
          </ac:spMkLst>
        </pc:spChg>
      </pc:sldChg>
      <pc:sldChg chg="modSp add del mod">
        <pc:chgData name="Catarama, Tatiana" userId="4e6b1bbe-0274-4f71-8265-ab196a3feb49" providerId="ADAL" clId="{89740D2D-2E4A-46A8-A15E-99CBA9E5FA6B}" dt="2026-01-15T21:28:23.656" v="2870" actId="2696"/>
        <pc:sldMkLst>
          <pc:docMk/>
          <pc:sldMk cId="2559614352" sldId="379"/>
        </pc:sldMkLst>
        <pc:spChg chg="mod">
          <ac:chgData name="Catarama, Tatiana" userId="4e6b1bbe-0274-4f71-8265-ab196a3feb49" providerId="ADAL" clId="{89740D2D-2E4A-46A8-A15E-99CBA9E5FA6B}" dt="2026-01-15T08:16:34.783" v="988" actId="20577"/>
          <ac:spMkLst>
            <pc:docMk/>
            <pc:sldMk cId="2559614352" sldId="379"/>
            <ac:spMk id="3" creationId="{66F8109E-A57A-40C1-58D6-443AD6E6A23A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56:27.600" v="4002" actId="2696"/>
        <pc:sldMkLst>
          <pc:docMk/>
          <pc:sldMk cId="280530898" sldId="380"/>
        </pc:sldMkLst>
        <pc:spChg chg="mod">
          <ac:chgData name="Catarama, Tatiana" userId="4e6b1bbe-0274-4f71-8265-ab196a3feb49" providerId="ADAL" clId="{89740D2D-2E4A-46A8-A15E-99CBA9E5FA6B}" dt="2026-01-15T21:25:12.596" v="2837" actId="20577"/>
          <ac:spMkLst>
            <pc:docMk/>
            <pc:sldMk cId="280530898" sldId="380"/>
            <ac:spMk id="3" creationId="{D2BEED42-E4E9-7EEF-307F-942B8527C30B}"/>
          </ac:spMkLst>
        </pc:spChg>
        <pc:spChg chg="mod">
          <ac:chgData name="Catarama, Tatiana" userId="4e6b1bbe-0274-4f71-8265-ab196a3feb49" providerId="ADAL" clId="{89740D2D-2E4A-46A8-A15E-99CBA9E5FA6B}" dt="2026-01-15T21:27:57.052" v="2866" actId="255"/>
          <ac:spMkLst>
            <pc:docMk/>
            <pc:sldMk cId="280530898" sldId="380"/>
            <ac:spMk id="6" creationId="{5ABBF227-7824-9988-9803-0301BCE6543A}"/>
          </ac:spMkLst>
        </pc:spChg>
      </pc:sldChg>
      <pc:sldChg chg="modSp add del mod">
        <pc:chgData name="Catarama, Tatiana" userId="4e6b1bbe-0274-4f71-8265-ab196a3feb49" providerId="ADAL" clId="{89740D2D-2E4A-46A8-A15E-99CBA9E5FA6B}" dt="2026-01-15T21:25:01.837" v="2834" actId="2696"/>
        <pc:sldMkLst>
          <pc:docMk/>
          <pc:sldMk cId="939192099" sldId="381"/>
        </pc:sldMkLst>
        <pc:spChg chg="mod">
          <ac:chgData name="Catarama, Tatiana" userId="4e6b1bbe-0274-4f71-8265-ab196a3feb49" providerId="ADAL" clId="{89740D2D-2E4A-46A8-A15E-99CBA9E5FA6B}" dt="2026-01-15T08:18:11.572" v="1002" actId="255"/>
          <ac:spMkLst>
            <pc:docMk/>
            <pc:sldMk cId="939192099" sldId="381"/>
            <ac:spMk id="3" creationId="{BB2448DE-130B-C75F-7D01-EF51E7090D26}"/>
          </ac:spMkLst>
        </pc:spChg>
        <pc:spChg chg="mod">
          <ac:chgData name="Catarama, Tatiana" userId="4e6b1bbe-0274-4f71-8265-ab196a3feb49" providerId="ADAL" clId="{89740D2D-2E4A-46A8-A15E-99CBA9E5FA6B}" dt="2026-01-15T21:24:27.504" v="2831" actId="20577"/>
          <ac:spMkLst>
            <pc:docMk/>
            <pc:sldMk cId="939192099" sldId="381"/>
            <ac:spMk id="6" creationId="{7E69F498-E97D-B30B-ADEF-0EA4695C36BE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56:21.170" v="4000" actId="2696"/>
        <pc:sldMkLst>
          <pc:docMk/>
          <pc:sldMk cId="12552188" sldId="382"/>
        </pc:sldMkLst>
        <pc:spChg chg="mod">
          <ac:chgData name="Catarama, Tatiana" userId="4e6b1bbe-0274-4f71-8265-ab196a3feb49" providerId="ADAL" clId="{89740D2D-2E4A-46A8-A15E-99CBA9E5FA6B}" dt="2026-01-15T21:20:23.137" v="2747" actId="255"/>
          <ac:spMkLst>
            <pc:docMk/>
            <pc:sldMk cId="12552188" sldId="382"/>
            <ac:spMk id="3" creationId="{071B5EE6-F9E4-C6D7-9DF1-23E7E0727548}"/>
          </ac:spMkLst>
        </pc:spChg>
        <pc:spChg chg="mod">
          <ac:chgData name="Catarama, Tatiana" userId="4e6b1bbe-0274-4f71-8265-ab196a3feb49" providerId="ADAL" clId="{89740D2D-2E4A-46A8-A15E-99CBA9E5FA6B}" dt="2026-01-15T21:22:48.126" v="2776" actId="14100"/>
          <ac:spMkLst>
            <pc:docMk/>
            <pc:sldMk cId="12552188" sldId="382"/>
            <ac:spMk id="6" creationId="{3239DD6C-4E7A-2FF8-29A3-BCA9FADC5387}"/>
          </ac:spMkLst>
        </pc:spChg>
      </pc:sldChg>
      <pc:sldChg chg="modSp add del mod ord">
        <pc:chgData name="Catarama, Tatiana" userId="4e6b1bbe-0274-4f71-8265-ab196a3feb49" providerId="ADAL" clId="{89740D2D-2E4A-46A8-A15E-99CBA9E5FA6B}" dt="2026-01-16T00:56:24.862" v="4001" actId="2696"/>
        <pc:sldMkLst>
          <pc:docMk/>
          <pc:sldMk cId="1906807264" sldId="383"/>
        </pc:sldMkLst>
        <pc:spChg chg="mod">
          <ac:chgData name="Catarama, Tatiana" userId="4e6b1bbe-0274-4f71-8265-ab196a3feb49" providerId="ADAL" clId="{89740D2D-2E4A-46A8-A15E-99CBA9E5FA6B}" dt="2026-01-15T21:20:08.490" v="2746" actId="255"/>
          <ac:spMkLst>
            <pc:docMk/>
            <pc:sldMk cId="1906807264" sldId="383"/>
            <ac:spMk id="3" creationId="{DFBED6D6-EEB4-EAA2-B26C-EE3FCBCABC10}"/>
          </ac:spMkLst>
        </pc:spChg>
        <pc:spChg chg="mod">
          <ac:chgData name="Catarama, Tatiana" userId="4e6b1bbe-0274-4f71-8265-ab196a3feb49" providerId="ADAL" clId="{89740D2D-2E4A-46A8-A15E-99CBA9E5FA6B}" dt="2026-01-15T21:28:09.627" v="2869" actId="27636"/>
          <ac:spMkLst>
            <pc:docMk/>
            <pc:sldMk cId="1906807264" sldId="383"/>
            <ac:spMk id="6" creationId="{27CDC0F3-42EC-239D-C4CC-FCD364E7B2A7}"/>
          </ac:spMkLst>
        </pc:spChg>
      </pc:sldChg>
      <pc:sldChg chg="modSp add del mod">
        <pc:chgData name="Catarama, Tatiana" userId="4e6b1bbe-0274-4f71-8265-ab196a3feb49" providerId="ADAL" clId="{89740D2D-2E4A-46A8-A15E-99CBA9E5FA6B}" dt="2026-01-15T21:29:49.073" v="2874" actId="2696"/>
        <pc:sldMkLst>
          <pc:docMk/>
          <pc:sldMk cId="2157440672" sldId="386"/>
        </pc:sldMkLst>
        <pc:spChg chg="mod">
          <ac:chgData name="Catarama, Tatiana" userId="4e6b1bbe-0274-4f71-8265-ab196a3feb49" providerId="ADAL" clId="{89740D2D-2E4A-46A8-A15E-99CBA9E5FA6B}" dt="2026-01-15T19:18:27.708" v="1084"/>
          <ac:spMkLst>
            <pc:docMk/>
            <pc:sldMk cId="2157440672" sldId="386"/>
            <ac:spMk id="3" creationId="{4C8CB7E9-D642-686E-3AFF-57A22944F092}"/>
          </ac:spMkLst>
        </pc:spChg>
      </pc:sldChg>
      <pc:sldChg chg="modSp add del mod">
        <pc:chgData name="Catarama, Tatiana" userId="4e6b1bbe-0274-4f71-8265-ab196a3feb49" providerId="ADAL" clId="{89740D2D-2E4A-46A8-A15E-99CBA9E5FA6B}" dt="2026-01-15T21:37:09.627" v="2979" actId="2696"/>
        <pc:sldMkLst>
          <pc:docMk/>
          <pc:sldMk cId="2914390978" sldId="387"/>
        </pc:sldMkLst>
      </pc:sldChg>
      <pc:sldChg chg="modSp add del mod">
        <pc:chgData name="Catarama, Tatiana" userId="4e6b1bbe-0274-4f71-8265-ab196a3feb49" providerId="ADAL" clId="{89740D2D-2E4A-46A8-A15E-99CBA9E5FA6B}" dt="2026-01-15T22:35:48.525" v="3213" actId="2696"/>
        <pc:sldMkLst>
          <pc:docMk/>
          <pc:sldMk cId="3832630092" sldId="388"/>
        </pc:sldMkLst>
        <pc:spChg chg="mod">
          <ac:chgData name="Catarama, Tatiana" userId="4e6b1bbe-0274-4f71-8265-ab196a3feb49" providerId="ADAL" clId="{89740D2D-2E4A-46A8-A15E-99CBA9E5FA6B}" dt="2026-01-15T19:18:27.708" v="1084"/>
          <ac:spMkLst>
            <pc:docMk/>
            <pc:sldMk cId="3832630092" sldId="388"/>
            <ac:spMk id="2" creationId="{F69DC197-777C-31FA-07CB-CFDED2C1CB3D}"/>
          </ac:spMkLst>
        </pc:spChg>
        <pc:graphicFrameChg chg="mod modGraphic">
          <ac:chgData name="Catarama, Tatiana" userId="4e6b1bbe-0274-4f71-8265-ab196a3feb49" providerId="ADAL" clId="{89740D2D-2E4A-46A8-A15E-99CBA9E5FA6B}" dt="2026-01-15T19:10:55.764" v="1027" actId="255"/>
          <ac:graphicFrameMkLst>
            <pc:docMk/>
            <pc:sldMk cId="3832630092" sldId="388"/>
            <ac:graphicFrameMk id="6" creationId="{BFA6A78D-4415-81FF-B186-DDCD14F9A887}"/>
          </ac:graphicFrameMkLst>
        </pc:graphicFrameChg>
      </pc:sldChg>
      <pc:sldChg chg="modSp add del mod">
        <pc:chgData name="Catarama, Tatiana" userId="4e6b1bbe-0274-4f71-8265-ab196a3feb49" providerId="ADAL" clId="{89740D2D-2E4A-46A8-A15E-99CBA9E5FA6B}" dt="2026-01-15T21:16:57.508" v="2684" actId="2696"/>
        <pc:sldMkLst>
          <pc:docMk/>
          <pc:sldMk cId="1248380816" sldId="389"/>
        </pc:sldMkLst>
        <pc:spChg chg="mod">
          <ac:chgData name="Catarama, Tatiana" userId="4e6b1bbe-0274-4f71-8265-ab196a3feb49" providerId="ADAL" clId="{89740D2D-2E4A-46A8-A15E-99CBA9E5FA6B}" dt="2026-01-15T20:59:46.041" v="2599" actId="255"/>
          <ac:spMkLst>
            <pc:docMk/>
            <pc:sldMk cId="1248380816" sldId="389"/>
            <ac:spMk id="3" creationId="{6238DD94-BCEC-59DB-34D4-48E3F5C4B1E8}"/>
          </ac:spMkLst>
        </pc:spChg>
        <pc:spChg chg="mod">
          <ac:chgData name="Catarama, Tatiana" userId="4e6b1bbe-0274-4f71-8265-ab196a3feb49" providerId="ADAL" clId="{89740D2D-2E4A-46A8-A15E-99CBA9E5FA6B}" dt="2026-01-15T20:59:55.819" v="2601" actId="27636"/>
          <ac:spMkLst>
            <pc:docMk/>
            <pc:sldMk cId="1248380816" sldId="389"/>
            <ac:spMk id="6" creationId="{DB9A7508-D0BE-D9D5-A2CF-3FDF666BA9C7}"/>
          </ac:spMkLst>
        </pc:spChg>
      </pc:sldChg>
      <pc:sldChg chg="modSp add mod">
        <pc:chgData name="Catarama, Tatiana" userId="4e6b1bbe-0274-4f71-8265-ab196a3feb49" providerId="ADAL" clId="{89740D2D-2E4A-46A8-A15E-99CBA9E5FA6B}" dt="2026-01-15T21:16:45.858" v="2683" actId="5793"/>
        <pc:sldMkLst>
          <pc:docMk/>
          <pc:sldMk cId="214302698" sldId="390"/>
        </pc:sldMkLst>
        <pc:spChg chg="mod">
          <ac:chgData name="Catarama, Tatiana" userId="4e6b1bbe-0274-4f71-8265-ab196a3feb49" providerId="ADAL" clId="{89740D2D-2E4A-46A8-A15E-99CBA9E5FA6B}" dt="2026-01-15T20:55:39.322" v="2494" actId="20577"/>
          <ac:spMkLst>
            <pc:docMk/>
            <pc:sldMk cId="214302698" sldId="390"/>
            <ac:spMk id="3" creationId="{8B19E4C3-415D-474D-1A2F-451733DD581C}"/>
          </ac:spMkLst>
        </pc:spChg>
        <pc:spChg chg="mod">
          <ac:chgData name="Catarama, Tatiana" userId="4e6b1bbe-0274-4f71-8265-ab196a3feb49" providerId="ADAL" clId="{89740D2D-2E4A-46A8-A15E-99CBA9E5FA6B}" dt="2026-01-15T21:16:45.858" v="2683" actId="5793"/>
          <ac:spMkLst>
            <pc:docMk/>
            <pc:sldMk cId="214302698" sldId="390"/>
            <ac:spMk id="6" creationId="{D8E698A5-6665-78DE-AFFC-E2A1AFC56027}"/>
          </ac:spMkLst>
        </pc:spChg>
      </pc:sldChg>
      <pc:sldChg chg="delSp modSp add mod">
        <pc:chgData name="Catarama, Tatiana" userId="4e6b1bbe-0274-4f71-8265-ab196a3feb49" providerId="ADAL" clId="{89740D2D-2E4A-46A8-A15E-99CBA9E5FA6B}" dt="2026-01-15T21:56:03.310" v="3049" actId="20577"/>
        <pc:sldMkLst>
          <pc:docMk/>
          <pc:sldMk cId="1878923933" sldId="426"/>
        </pc:sldMkLst>
        <pc:spChg chg="del">
          <ac:chgData name="Catarama, Tatiana" userId="4e6b1bbe-0274-4f71-8265-ab196a3feb49" providerId="ADAL" clId="{89740D2D-2E4A-46A8-A15E-99CBA9E5FA6B}" dt="2026-01-15T21:04:40.399" v="2612" actId="21"/>
          <ac:spMkLst>
            <pc:docMk/>
            <pc:sldMk cId="1878923933" sldId="426"/>
            <ac:spMk id="2" creationId="{00000000-0000-0000-0000-000000000000}"/>
          </ac:spMkLst>
        </pc:spChg>
        <pc:spChg chg="del">
          <ac:chgData name="Catarama, Tatiana" userId="4e6b1bbe-0274-4f71-8265-ab196a3feb49" providerId="ADAL" clId="{89740D2D-2E4A-46A8-A15E-99CBA9E5FA6B}" dt="2026-01-15T21:04:10.848" v="2605" actId="21"/>
          <ac:spMkLst>
            <pc:docMk/>
            <pc:sldMk cId="1878923933" sldId="426"/>
            <ac:spMk id="3" creationId="{00000000-0000-0000-0000-000000000000}"/>
          </ac:spMkLst>
        </pc:spChg>
        <pc:spChg chg="mod">
          <ac:chgData name="Catarama, Tatiana" userId="4e6b1bbe-0274-4f71-8265-ab196a3feb49" providerId="ADAL" clId="{89740D2D-2E4A-46A8-A15E-99CBA9E5FA6B}" dt="2026-01-15T21:23:58.489" v="2823" actId="14100"/>
          <ac:spMkLst>
            <pc:docMk/>
            <pc:sldMk cId="1878923933" sldId="426"/>
            <ac:spMk id="6" creationId="{00000000-0000-0000-0000-000000000000}"/>
          </ac:spMkLst>
        </pc:spChg>
        <pc:graphicFrameChg chg="mod modGraphic">
          <ac:chgData name="Catarama, Tatiana" userId="4e6b1bbe-0274-4f71-8265-ab196a3feb49" providerId="ADAL" clId="{89740D2D-2E4A-46A8-A15E-99CBA9E5FA6B}" dt="2026-01-15T21:56:03.310" v="3049" actId="20577"/>
          <ac:graphicFrameMkLst>
            <pc:docMk/>
            <pc:sldMk cId="1878923933" sldId="426"/>
            <ac:graphicFrameMk id="8" creationId="{00000000-0000-0000-0000-000000000000}"/>
          </ac:graphicFrameMkLst>
        </pc:graphicFrameChg>
        <pc:picChg chg="del">
          <ac:chgData name="Catarama, Tatiana" userId="4e6b1bbe-0274-4f71-8265-ab196a3feb49" providerId="ADAL" clId="{89740D2D-2E4A-46A8-A15E-99CBA9E5FA6B}" dt="2026-01-15T21:04:13.584" v="2606" actId="21"/>
          <ac:picMkLst>
            <pc:docMk/>
            <pc:sldMk cId="1878923933" sldId="426"/>
            <ac:picMk id="4" creationId="{00000000-0000-0000-0000-000000000000}"/>
          </ac:picMkLst>
        </pc:picChg>
        <pc:picChg chg="del mod">
          <ac:chgData name="Catarama, Tatiana" userId="4e6b1bbe-0274-4f71-8265-ab196a3feb49" providerId="ADAL" clId="{89740D2D-2E4A-46A8-A15E-99CBA9E5FA6B}" dt="2026-01-15T21:04:18.409" v="2608" actId="21"/>
          <ac:picMkLst>
            <pc:docMk/>
            <pc:sldMk cId="1878923933" sldId="426"/>
            <ac:picMk id="5" creationId="{00000000-0000-0000-0000-000000000000}"/>
          </ac:picMkLst>
        </pc:picChg>
      </pc:sldChg>
      <pc:sldChg chg="delSp modSp add del mod">
        <pc:chgData name="Catarama, Tatiana" userId="4e6b1bbe-0274-4f71-8265-ab196a3feb49" providerId="ADAL" clId="{89740D2D-2E4A-46A8-A15E-99CBA9E5FA6B}" dt="2026-01-15T23:00:48.077" v="3402" actId="2696"/>
        <pc:sldMkLst>
          <pc:docMk/>
          <pc:sldMk cId="1229462119" sldId="427"/>
        </pc:sldMkLst>
        <pc:spChg chg="mod">
          <ac:chgData name="Catarama, Tatiana" userId="4e6b1bbe-0274-4f71-8265-ab196a3feb49" providerId="ADAL" clId="{89740D2D-2E4A-46A8-A15E-99CBA9E5FA6B}" dt="2026-01-15T21:48:50.462" v="3033" actId="20577"/>
          <ac:spMkLst>
            <pc:docMk/>
            <pc:sldMk cId="1229462119" sldId="427"/>
            <ac:spMk id="2" creationId="{2DA17AFD-328B-A287-B7DC-9F5DCE3A698D}"/>
          </ac:spMkLst>
        </pc:spChg>
        <pc:spChg chg="del">
          <ac:chgData name="Catarama, Tatiana" userId="4e6b1bbe-0274-4f71-8265-ab196a3feb49" providerId="ADAL" clId="{89740D2D-2E4A-46A8-A15E-99CBA9E5FA6B}" dt="2026-01-15T21:48:15.571" v="3029" actId="21"/>
          <ac:spMkLst>
            <pc:docMk/>
            <pc:sldMk cId="1229462119" sldId="427"/>
            <ac:spMk id="3" creationId="{3210FC20-DBB9-089C-E062-3B9386C256B2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54:03.590" v="3999" actId="2696"/>
        <pc:sldMkLst>
          <pc:docMk/>
          <pc:sldMk cId="321893736" sldId="428"/>
        </pc:sldMkLst>
        <pc:spChg chg="mod">
          <ac:chgData name="Catarama, Tatiana" userId="4e6b1bbe-0274-4f71-8265-ab196a3feb49" providerId="ADAL" clId="{89740D2D-2E4A-46A8-A15E-99CBA9E5FA6B}" dt="2026-01-16T00:32:23.115" v="3887"/>
          <ac:spMkLst>
            <pc:docMk/>
            <pc:sldMk cId="321893736" sldId="428"/>
            <ac:spMk id="3" creationId="{C5D379F9-9AE5-3317-E6F5-18AF6E749847}"/>
          </ac:spMkLst>
        </pc:spChg>
        <pc:spChg chg="mod">
          <ac:chgData name="Catarama, Tatiana" userId="4e6b1bbe-0274-4f71-8265-ab196a3feb49" providerId="ADAL" clId="{89740D2D-2E4A-46A8-A15E-99CBA9E5FA6B}" dt="2026-01-16T00:30:52.259" v="3885" actId="20577"/>
          <ac:spMkLst>
            <pc:docMk/>
            <pc:sldMk cId="321893736" sldId="428"/>
            <ac:spMk id="6" creationId="{86640D70-CC4B-8C49-D902-907B65ED652D}"/>
          </ac:spMkLst>
        </pc:spChg>
      </pc:sldChg>
      <pc:sldChg chg="addSp delSp modSp add mod">
        <pc:chgData name="Catarama, Tatiana" userId="4e6b1bbe-0274-4f71-8265-ab196a3feb49" providerId="ADAL" clId="{89740D2D-2E4A-46A8-A15E-99CBA9E5FA6B}" dt="2026-01-16T01:06:15.903" v="4055" actId="14100"/>
        <pc:sldMkLst>
          <pc:docMk/>
          <pc:sldMk cId="963488902" sldId="429"/>
        </pc:sldMkLst>
        <pc:spChg chg="del mod">
          <ac:chgData name="Catarama, Tatiana" userId="4e6b1bbe-0274-4f71-8265-ab196a3feb49" providerId="ADAL" clId="{89740D2D-2E4A-46A8-A15E-99CBA9E5FA6B}" dt="2026-01-15T22:10:35.309" v="3106" actId="21"/>
          <ac:spMkLst>
            <pc:docMk/>
            <pc:sldMk cId="963488902" sldId="429"/>
            <ac:spMk id="2" creationId="{39B9C2A5-39A4-6611-BFFD-CAA1C8121CF4}"/>
          </ac:spMkLst>
        </pc:spChg>
        <pc:spChg chg="del">
          <ac:chgData name="Catarama, Tatiana" userId="4e6b1bbe-0274-4f71-8265-ab196a3feb49" providerId="ADAL" clId="{89740D2D-2E4A-46A8-A15E-99CBA9E5FA6B}" dt="2026-01-15T22:05:26.790" v="3088" actId="21"/>
          <ac:spMkLst>
            <pc:docMk/>
            <pc:sldMk cId="963488902" sldId="429"/>
            <ac:spMk id="3" creationId="{64D18146-5155-6C71-9176-22D9E752BDFC}"/>
          </ac:spMkLst>
        </pc:spChg>
        <pc:spChg chg="add del mod">
          <ac:chgData name="Catarama, Tatiana" userId="4e6b1bbe-0274-4f71-8265-ab196a3feb49" providerId="ADAL" clId="{89740D2D-2E4A-46A8-A15E-99CBA9E5FA6B}" dt="2026-01-15T22:10:48.585" v="3111"/>
          <ac:spMkLst>
            <pc:docMk/>
            <pc:sldMk cId="963488902" sldId="429"/>
            <ac:spMk id="5" creationId="{9F59E06F-F4DF-13E4-2C2C-C3D4F306A7F4}"/>
          </ac:spMkLst>
        </pc:spChg>
        <pc:spChg chg="add mod">
          <ac:chgData name="Catarama, Tatiana" userId="4e6b1bbe-0274-4f71-8265-ab196a3feb49" providerId="ADAL" clId="{89740D2D-2E4A-46A8-A15E-99CBA9E5FA6B}" dt="2026-01-15T22:10:41.370" v="3110"/>
          <ac:spMkLst>
            <pc:docMk/>
            <pc:sldMk cId="963488902" sldId="429"/>
            <ac:spMk id="7" creationId="{39B9C2A5-39A4-6611-BFFD-CAA1C8121CF4}"/>
          </ac:spMkLst>
        </pc:spChg>
        <pc:spChg chg="add mod">
          <ac:chgData name="Catarama, Tatiana" userId="4e6b1bbe-0274-4f71-8265-ab196a3feb49" providerId="ADAL" clId="{89740D2D-2E4A-46A8-A15E-99CBA9E5FA6B}" dt="2026-01-15T22:43:40.826" v="3261" actId="20577"/>
          <ac:spMkLst>
            <pc:docMk/>
            <pc:sldMk cId="963488902" sldId="429"/>
            <ac:spMk id="8" creationId="{6F6F9F3D-2964-A54A-3154-9E05F5AEA66F}"/>
          </ac:spMkLst>
        </pc:spChg>
        <pc:spChg chg="add del mod">
          <ac:chgData name="Catarama, Tatiana" userId="4e6b1bbe-0274-4f71-8265-ab196a3feb49" providerId="ADAL" clId="{89740D2D-2E4A-46A8-A15E-99CBA9E5FA6B}" dt="2026-01-15T22:15:27.857" v="3162" actId="478"/>
          <ac:spMkLst>
            <pc:docMk/>
            <pc:sldMk cId="963488902" sldId="429"/>
            <ac:spMk id="10" creationId="{580F4033-2128-0C15-62A1-59A2EBA0E652}"/>
          </ac:spMkLst>
        </pc:spChg>
        <pc:spChg chg="add del mod">
          <ac:chgData name="Catarama, Tatiana" userId="4e6b1bbe-0274-4f71-8265-ab196a3feb49" providerId="ADAL" clId="{89740D2D-2E4A-46A8-A15E-99CBA9E5FA6B}" dt="2026-01-16T01:04:12.536" v="4032" actId="21"/>
          <ac:spMkLst>
            <pc:docMk/>
            <pc:sldMk cId="963488902" sldId="429"/>
            <ac:spMk id="11" creationId="{060D9E17-1794-3539-A28D-CB290FBF83F4}"/>
          </ac:spMkLst>
        </pc:spChg>
        <pc:graphicFrameChg chg="add del mod modGraphic">
          <ac:chgData name="Catarama, Tatiana" userId="4e6b1bbe-0274-4f71-8265-ab196a3feb49" providerId="ADAL" clId="{89740D2D-2E4A-46A8-A15E-99CBA9E5FA6B}" dt="2026-01-16T01:06:15.903" v="4055" actId="14100"/>
          <ac:graphicFrameMkLst>
            <pc:docMk/>
            <pc:sldMk cId="963488902" sldId="429"/>
            <ac:graphicFrameMk id="6" creationId="{691A9AB3-9700-E6B2-6795-2702EC508526}"/>
          </ac:graphicFrameMkLst>
        </pc:graphicFrameChg>
      </pc:sldChg>
      <pc:sldChg chg="delSp modSp add mod">
        <pc:chgData name="Catarama, Tatiana" userId="4e6b1bbe-0274-4f71-8265-ab196a3feb49" providerId="ADAL" clId="{89740D2D-2E4A-46A8-A15E-99CBA9E5FA6B}" dt="2026-01-15T23:53:04.098" v="3758" actId="21"/>
        <pc:sldMkLst>
          <pc:docMk/>
          <pc:sldMk cId="3954570488" sldId="430"/>
        </pc:sldMkLst>
        <pc:spChg chg="mod">
          <ac:chgData name="Catarama, Tatiana" userId="4e6b1bbe-0274-4f71-8265-ab196a3feb49" providerId="ADAL" clId="{89740D2D-2E4A-46A8-A15E-99CBA9E5FA6B}" dt="2026-01-15T23:00:17.740" v="3401" actId="20577"/>
          <ac:spMkLst>
            <pc:docMk/>
            <pc:sldMk cId="3954570488" sldId="430"/>
            <ac:spMk id="8" creationId="{8A60731F-1B70-AC78-52F6-C849EAC78F0B}"/>
          </ac:spMkLst>
        </pc:spChg>
        <pc:spChg chg="del mod">
          <ac:chgData name="Catarama, Tatiana" userId="4e6b1bbe-0274-4f71-8265-ab196a3feb49" providerId="ADAL" clId="{89740D2D-2E4A-46A8-A15E-99CBA9E5FA6B}" dt="2026-01-15T23:53:04.098" v="3758" actId="21"/>
          <ac:spMkLst>
            <pc:docMk/>
            <pc:sldMk cId="3954570488" sldId="430"/>
            <ac:spMk id="11" creationId="{A1F8C6D3-3B38-BAAE-8B5D-A4A83B6234F5}"/>
          </ac:spMkLst>
        </pc:spChg>
        <pc:graphicFrameChg chg="mod modGraphic">
          <ac:chgData name="Catarama, Tatiana" userId="4e6b1bbe-0274-4f71-8265-ab196a3feb49" providerId="ADAL" clId="{89740D2D-2E4A-46A8-A15E-99CBA9E5FA6B}" dt="2026-01-15T22:49:27.603" v="3305" actId="255"/>
          <ac:graphicFrameMkLst>
            <pc:docMk/>
            <pc:sldMk cId="3954570488" sldId="430"/>
            <ac:graphicFrameMk id="6" creationId="{0D12EB8C-0043-3050-175B-4CC558891BBE}"/>
          </ac:graphicFrameMkLst>
        </pc:graphicFrameChg>
      </pc:sldChg>
      <pc:sldChg chg="delSp modSp add mod">
        <pc:chgData name="Catarama, Tatiana" userId="4e6b1bbe-0274-4f71-8265-ab196a3feb49" providerId="ADAL" clId="{89740D2D-2E4A-46A8-A15E-99CBA9E5FA6B}" dt="2026-01-15T23:52:29.566" v="3754" actId="21"/>
        <pc:sldMkLst>
          <pc:docMk/>
          <pc:sldMk cId="4177399086" sldId="431"/>
        </pc:sldMkLst>
        <pc:spChg chg="mod">
          <ac:chgData name="Catarama, Tatiana" userId="4e6b1bbe-0274-4f71-8265-ab196a3feb49" providerId="ADAL" clId="{89740D2D-2E4A-46A8-A15E-99CBA9E5FA6B}" dt="2026-01-15T22:59:47.087" v="3369" actId="20577"/>
          <ac:spMkLst>
            <pc:docMk/>
            <pc:sldMk cId="4177399086" sldId="431"/>
            <ac:spMk id="8" creationId="{CC46C1B0-A00C-1420-ABC5-46ABA89CB393}"/>
          </ac:spMkLst>
        </pc:spChg>
        <pc:spChg chg="del">
          <ac:chgData name="Catarama, Tatiana" userId="4e6b1bbe-0274-4f71-8265-ab196a3feb49" providerId="ADAL" clId="{89740D2D-2E4A-46A8-A15E-99CBA9E5FA6B}" dt="2026-01-15T23:52:29.566" v="3754" actId="21"/>
          <ac:spMkLst>
            <pc:docMk/>
            <pc:sldMk cId="4177399086" sldId="431"/>
            <ac:spMk id="11" creationId="{3DA37354-75F4-40D3-2CC3-ECF28D75B4CD}"/>
          </ac:spMkLst>
        </pc:spChg>
        <pc:graphicFrameChg chg="mod modGraphic">
          <ac:chgData name="Catarama, Tatiana" userId="4e6b1bbe-0274-4f71-8265-ab196a3feb49" providerId="ADAL" clId="{89740D2D-2E4A-46A8-A15E-99CBA9E5FA6B}" dt="2026-01-15T22:55:33.404" v="3335" actId="20577"/>
          <ac:graphicFrameMkLst>
            <pc:docMk/>
            <pc:sldMk cId="4177399086" sldId="431"/>
            <ac:graphicFrameMk id="6" creationId="{A16F47CF-E7F2-A8CF-30AF-80E76AA760F8}"/>
          </ac:graphicFrameMkLst>
        </pc:graphicFrameChg>
      </pc:sldChg>
      <pc:sldChg chg="delSp modSp add mod">
        <pc:chgData name="Catarama, Tatiana" userId="4e6b1bbe-0274-4f71-8265-ab196a3feb49" providerId="ADAL" clId="{89740D2D-2E4A-46A8-A15E-99CBA9E5FA6B}" dt="2026-01-15T23:52:41.570" v="3755" actId="21"/>
        <pc:sldMkLst>
          <pc:docMk/>
          <pc:sldMk cId="1667180234" sldId="432"/>
        </pc:sldMkLst>
        <pc:spChg chg="mod">
          <ac:chgData name="Catarama, Tatiana" userId="4e6b1bbe-0274-4f71-8265-ab196a3feb49" providerId="ADAL" clId="{89740D2D-2E4A-46A8-A15E-99CBA9E5FA6B}" dt="2026-01-15T23:07:29.633" v="3433" actId="1076"/>
          <ac:spMkLst>
            <pc:docMk/>
            <pc:sldMk cId="1667180234" sldId="432"/>
            <ac:spMk id="8" creationId="{3751EDD6-DDB5-D82A-9DEB-B9F8ED4F56BA}"/>
          </ac:spMkLst>
        </pc:spChg>
        <pc:spChg chg="del">
          <ac:chgData name="Catarama, Tatiana" userId="4e6b1bbe-0274-4f71-8265-ab196a3feb49" providerId="ADAL" clId="{89740D2D-2E4A-46A8-A15E-99CBA9E5FA6B}" dt="2026-01-15T23:52:41.570" v="3755" actId="21"/>
          <ac:spMkLst>
            <pc:docMk/>
            <pc:sldMk cId="1667180234" sldId="432"/>
            <ac:spMk id="11" creationId="{93CB727A-7ABC-DBC5-5F3E-00C61F1BD107}"/>
          </ac:spMkLst>
        </pc:spChg>
        <pc:graphicFrameChg chg="mod modGraphic">
          <ac:chgData name="Catarama, Tatiana" userId="4e6b1bbe-0274-4f71-8265-ab196a3feb49" providerId="ADAL" clId="{89740D2D-2E4A-46A8-A15E-99CBA9E5FA6B}" dt="2026-01-15T23:15:40.333" v="3525" actId="113"/>
          <ac:graphicFrameMkLst>
            <pc:docMk/>
            <pc:sldMk cId="1667180234" sldId="432"/>
            <ac:graphicFrameMk id="6" creationId="{DFBC64FA-3695-B319-00F6-EE46F8777381}"/>
          </ac:graphicFrameMkLst>
        </pc:graphicFrameChg>
      </pc:sldChg>
      <pc:sldChg chg="delSp modSp add mod">
        <pc:chgData name="Catarama, Tatiana" userId="4e6b1bbe-0274-4f71-8265-ab196a3feb49" providerId="ADAL" clId="{89740D2D-2E4A-46A8-A15E-99CBA9E5FA6B}" dt="2026-01-16T01:08:34.824" v="4063" actId="13782"/>
        <pc:sldMkLst>
          <pc:docMk/>
          <pc:sldMk cId="318650044" sldId="433"/>
        </pc:sldMkLst>
        <pc:spChg chg="mod">
          <ac:chgData name="Catarama, Tatiana" userId="4e6b1bbe-0274-4f71-8265-ab196a3feb49" providerId="ADAL" clId="{89740D2D-2E4A-46A8-A15E-99CBA9E5FA6B}" dt="2026-01-15T23:32:11.855" v="3557" actId="122"/>
          <ac:spMkLst>
            <pc:docMk/>
            <pc:sldMk cId="318650044" sldId="433"/>
            <ac:spMk id="8" creationId="{95F71688-CD63-737F-6664-FD1A1982C4C9}"/>
          </ac:spMkLst>
        </pc:spChg>
        <pc:spChg chg="del">
          <ac:chgData name="Catarama, Tatiana" userId="4e6b1bbe-0274-4f71-8265-ab196a3feb49" providerId="ADAL" clId="{89740D2D-2E4A-46A8-A15E-99CBA9E5FA6B}" dt="2026-01-15T23:52:53.720" v="3756" actId="21"/>
          <ac:spMkLst>
            <pc:docMk/>
            <pc:sldMk cId="318650044" sldId="433"/>
            <ac:spMk id="11" creationId="{8549E7CE-B459-28F4-7DCE-E45358EA0507}"/>
          </ac:spMkLst>
        </pc:spChg>
        <pc:graphicFrameChg chg="mod modGraphic">
          <ac:chgData name="Catarama, Tatiana" userId="4e6b1bbe-0274-4f71-8265-ab196a3feb49" providerId="ADAL" clId="{89740D2D-2E4A-46A8-A15E-99CBA9E5FA6B}" dt="2026-01-16T01:08:34.824" v="4063" actId="13782"/>
          <ac:graphicFrameMkLst>
            <pc:docMk/>
            <pc:sldMk cId="318650044" sldId="433"/>
            <ac:graphicFrameMk id="6" creationId="{A4715821-E45E-955A-FF3C-5FC179FB3370}"/>
          </ac:graphicFrameMkLst>
        </pc:graphicFrameChg>
      </pc:sldChg>
      <pc:sldChg chg="modSp new del mod">
        <pc:chgData name="Catarama, Tatiana" userId="4e6b1bbe-0274-4f71-8265-ab196a3feb49" providerId="ADAL" clId="{89740D2D-2E4A-46A8-A15E-99CBA9E5FA6B}" dt="2026-01-15T23:11:03.889" v="3461" actId="680"/>
        <pc:sldMkLst>
          <pc:docMk/>
          <pc:sldMk cId="3395312807" sldId="433"/>
        </pc:sldMkLst>
        <pc:spChg chg="mod">
          <ac:chgData name="Catarama, Tatiana" userId="4e6b1bbe-0274-4f71-8265-ab196a3feb49" providerId="ADAL" clId="{89740D2D-2E4A-46A8-A15E-99CBA9E5FA6B}" dt="2026-01-15T23:11:02.659" v="3460" actId="20577"/>
          <ac:spMkLst>
            <pc:docMk/>
            <pc:sldMk cId="3395312807" sldId="433"/>
            <ac:spMk id="2" creationId="{247A9BB2-2324-CE8A-B9F0-0CB6B4D29014}"/>
          </ac:spMkLst>
        </pc:spChg>
      </pc:sldChg>
      <pc:sldChg chg="modSp add mod">
        <pc:chgData name="Catarama, Tatiana" userId="4e6b1bbe-0274-4f71-8265-ab196a3feb49" providerId="ADAL" clId="{89740D2D-2E4A-46A8-A15E-99CBA9E5FA6B}" dt="2026-01-15T23:50:37.180" v="3753" actId="20577"/>
        <pc:sldMkLst>
          <pc:docMk/>
          <pc:sldMk cId="1508658598" sldId="434"/>
        </pc:sldMkLst>
        <pc:spChg chg="mod">
          <ac:chgData name="Catarama, Tatiana" userId="4e6b1bbe-0274-4f71-8265-ab196a3feb49" providerId="ADAL" clId="{89740D2D-2E4A-46A8-A15E-99CBA9E5FA6B}" dt="2026-01-15T23:44:32.848" v="3692" actId="14100"/>
          <ac:spMkLst>
            <pc:docMk/>
            <pc:sldMk cId="1508658598" sldId="434"/>
            <ac:spMk id="8" creationId="{D48C7466-E493-D03E-6B8D-9C46D01E1AC0}"/>
          </ac:spMkLst>
        </pc:spChg>
        <pc:spChg chg="mod">
          <ac:chgData name="Catarama, Tatiana" userId="4e6b1bbe-0274-4f71-8265-ab196a3feb49" providerId="ADAL" clId="{89740D2D-2E4A-46A8-A15E-99CBA9E5FA6B}" dt="2026-01-15T23:50:37.180" v="3753" actId="20577"/>
          <ac:spMkLst>
            <pc:docMk/>
            <pc:sldMk cId="1508658598" sldId="434"/>
            <ac:spMk id="11" creationId="{A8972646-431B-109D-1A78-D8FC151A107E}"/>
          </ac:spMkLst>
        </pc:spChg>
        <pc:graphicFrameChg chg="mod modGraphic">
          <ac:chgData name="Catarama, Tatiana" userId="4e6b1bbe-0274-4f71-8265-ab196a3feb49" providerId="ADAL" clId="{89740D2D-2E4A-46A8-A15E-99CBA9E5FA6B}" dt="2026-01-15T23:47:38.577" v="3714" actId="20577"/>
          <ac:graphicFrameMkLst>
            <pc:docMk/>
            <pc:sldMk cId="1508658598" sldId="434"/>
            <ac:graphicFrameMk id="6" creationId="{5BE7A5CA-B3D9-458D-0027-F4E1BC8149C7}"/>
          </ac:graphicFrameMkLst>
        </pc:graphicFrameChg>
      </pc:sldChg>
      <pc:sldChg chg="modSp new del mod">
        <pc:chgData name="Catarama, Tatiana" userId="4e6b1bbe-0274-4f71-8265-ab196a3feb49" providerId="ADAL" clId="{89740D2D-2E4A-46A8-A15E-99CBA9E5FA6B}" dt="2026-01-15T23:58:59.506" v="3763" actId="2696"/>
        <pc:sldMkLst>
          <pc:docMk/>
          <pc:sldMk cId="70027351" sldId="435"/>
        </pc:sldMkLst>
        <pc:spChg chg="mod">
          <ac:chgData name="Catarama, Tatiana" userId="4e6b1bbe-0274-4f71-8265-ab196a3feb49" providerId="ADAL" clId="{89740D2D-2E4A-46A8-A15E-99CBA9E5FA6B}" dt="2026-01-15T23:58:42.694" v="3761" actId="27636"/>
          <ac:spMkLst>
            <pc:docMk/>
            <pc:sldMk cId="70027351" sldId="435"/>
            <ac:spMk id="2" creationId="{2EA2D393-8936-13A7-A54B-C2DC4DF6A7BE}"/>
          </ac:spMkLst>
        </pc:spChg>
      </pc:sldChg>
      <pc:sldChg chg="modSp add del mod">
        <pc:chgData name="Catarama, Tatiana" userId="4e6b1bbe-0274-4f71-8265-ab196a3feb49" providerId="ADAL" clId="{89740D2D-2E4A-46A8-A15E-99CBA9E5FA6B}" dt="2026-01-16T00:21:07.177" v="3869" actId="2696"/>
        <pc:sldMkLst>
          <pc:docMk/>
          <pc:sldMk cId="2986883536" sldId="436"/>
        </pc:sldMkLst>
        <pc:spChg chg="mod">
          <ac:chgData name="Catarama, Tatiana" userId="4e6b1bbe-0274-4f71-8265-ab196a3feb49" providerId="ADAL" clId="{89740D2D-2E4A-46A8-A15E-99CBA9E5FA6B}" dt="2026-01-16T00:07:08.637" v="3828" actId="20577"/>
          <ac:spMkLst>
            <pc:docMk/>
            <pc:sldMk cId="2986883536" sldId="436"/>
            <ac:spMk id="3" creationId="{0EE10AAA-7C87-EE2D-7E39-38AC0C9C3D07}"/>
          </ac:spMkLst>
        </pc:spChg>
        <pc:spChg chg="mod">
          <ac:chgData name="Catarama, Tatiana" userId="4e6b1bbe-0274-4f71-8265-ab196a3feb49" providerId="ADAL" clId="{89740D2D-2E4A-46A8-A15E-99CBA9E5FA6B}" dt="2026-01-16T00:07:33.837" v="3829" actId="1076"/>
          <ac:spMkLst>
            <pc:docMk/>
            <pc:sldMk cId="2986883536" sldId="436"/>
            <ac:spMk id="6" creationId="{3AD555BB-1234-7EFF-2E1C-895A30F17670}"/>
          </ac:spMkLst>
        </pc:spChg>
      </pc:sldChg>
      <pc:sldChg chg="modSp add mod">
        <pc:chgData name="Catarama, Tatiana" userId="4e6b1bbe-0274-4f71-8265-ab196a3feb49" providerId="ADAL" clId="{89740D2D-2E4A-46A8-A15E-99CBA9E5FA6B}" dt="2026-01-16T01:00:27.618" v="4023" actId="20577"/>
        <pc:sldMkLst>
          <pc:docMk/>
          <pc:sldMk cId="1541229041" sldId="437"/>
        </pc:sldMkLst>
        <pc:spChg chg="mod">
          <ac:chgData name="Catarama, Tatiana" userId="4e6b1bbe-0274-4f71-8265-ab196a3feb49" providerId="ADAL" clId="{89740D2D-2E4A-46A8-A15E-99CBA9E5FA6B}" dt="2026-01-16T01:00:27.618" v="4023" actId="20577"/>
          <ac:spMkLst>
            <pc:docMk/>
            <pc:sldMk cId="1541229041" sldId="437"/>
            <ac:spMk id="8" creationId="{9217F870-8836-863F-5D0C-26384BCDE74E}"/>
          </ac:spMkLst>
        </pc:spChg>
        <pc:graphicFrameChg chg="mod modGraphic">
          <ac:chgData name="Catarama, Tatiana" userId="4e6b1bbe-0274-4f71-8265-ab196a3feb49" providerId="ADAL" clId="{89740D2D-2E4A-46A8-A15E-99CBA9E5FA6B}" dt="2026-01-16T00:08:36.263" v="3831" actId="113"/>
          <ac:graphicFrameMkLst>
            <pc:docMk/>
            <pc:sldMk cId="1541229041" sldId="437"/>
            <ac:graphicFrameMk id="6" creationId="{44A0CA4F-482C-05C8-CB85-3C8DFE85BBFF}"/>
          </ac:graphicFrameMkLst>
        </pc:graphicFrameChg>
      </pc:sldChg>
      <pc:sldChg chg="modSp add mod">
        <pc:chgData name="Catarama, Tatiana" userId="4e6b1bbe-0274-4f71-8265-ab196a3feb49" providerId="ADAL" clId="{89740D2D-2E4A-46A8-A15E-99CBA9E5FA6B}" dt="2026-01-16T00:59:32.262" v="4022" actId="20577"/>
        <pc:sldMkLst>
          <pc:docMk/>
          <pc:sldMk cId="2415131932" sldId="438"/>
        </pc:sldMkLst>
        <pc:spChg chg="mod">
          <ac:chgData name="Catarama, Tatiana" userId="4e6b1bbe-0274-4f71-8265-ab196a3feb49" providerId="ADAL" clId="{89740D2D-2E4A-46A8-A15E-99CBA9E5FA6B}" dt="2026-01-16T00:59:32.262" v="4022" actId="20577"/>
          <ac:spMkLst>
            <pc:docMk/>
            <pc:sldMk cId="2415131932" sldId="438"/>
            <ac:spMk id="8" creationId="{C1E1CCAF-5527-78ED-98E7-75F2555B15C4}"/>
          </ac:spMkLst>
        </pc:spChg>
        <pc:graphicFrameChg chg="mod modGraphic">
          <ac:chgData name="Catarama, Tatiana" userId="4e6b1bbe-0274-4f71-8265-ab196a3feb49" providerId="ADAL" clId="{89740D2D-2E4A-46A8-A15E-99CBA9E5FA6B}" dt="2026-01-16T00:20:37.640" v="3868" actId="20577"/>
          <ac:graphicFrameMkLst>
            <pc:docMk/>
            <pc:sldMk cId="2415131932" sldId="438"/>
            <ac:graphicFrameMk id="6" creationId="{62E7575E-630C-85D9-8767-7BEEB6EF82DF}"/>
          </ac:graphicFrameMkLst>
        </pc:graphicFrameChg>
      </pc:sldChg>
      <pc:sldChg chg="delSp modSp add mod setBg delDesignElem">
        <pc:chgData name="Catarama, Tatiana" userId="4e6b1bbe-0274-4f71-8265-ab196a3feb49" providerId="ADAL" clId="{89740D2D-2E4A-46A8-A15E-99CBA9E5FA6B}" dt="2026-01-16T00:59:02.748" v="4021" actId="255"/>
        <pc:sldMkLst>
          <pc:docMk/>
          <pc:sldMk cId="474330518" sldId="439"/>
        </pc:sldMkLst>
        <pc:spChg chg="mod">
          <ac:chgData name="Catarama, Tatiana" userId="4e6b1bbe-0274-4f71-8265-ab196a3feb49" providerId="ADAL" clId="{89740D2D-2E4A-46A8-A15E-99CBA9E5FA6B}" dt="2026-01-16T00:59:02.748" v="4021" actId="255"/>
          <ac:spMkLst>
            <pc:docMk/>
            <pc:sldMk cId="474330518" sldId="439"/>
            <ac:spMk id="2" creationId="{DFF55CC8-8BBC-F433-CF09-607C7AF76E75}"/>
          </ac:spMkLst>
        </pc:spChg>
        <pc:spChg chg="mod">
          <ac:chgData name="Catarama, Tatiana" userId="4e6b1bbe-0274-4f71-8265-ab196a3feb49" providerId="ADAL" clId="{89740D2D-2E4A-46A8-A15E-99CBA9E5FA6B}" dt="2026-01-16T00:58:52.462" v="4020" actId="1076"/>
          <ac:spMkLst>
            <pc:docMk/>
            <pc:sldMk cId="474330518" sldId="439"/>
            <ac:spMk id="7" creationId="{520FF77F-34D2-EB33-CCD6-87B7EAAF3B6F}"/>
          </ac:spMkLst>
        </pc:spChg>
        <pc:spChg chg="del">
          <ac:chgData name="Catarama, Tatiana" userId="4e6b1bbe-0274-4f71-8265-ab196a3feb49" providerId="ADAL" clId="{89740D2D-2E4A-46A8-A15E-99CBA9E5FA6B}" dt="2026-01-16T00:32:43.535" v="3889"/>
          <ac:spMkLst>
            <pc:docMk/>
            <pc:sldMk cId="474330518" sldId="439"/>
            <ac:spMk id="45" creationId="{FB6E77F8-6350-1320-1459-4C0A8C4C06C9}"/>
          </ac:spMkLst>
        </pc:spChg>
        <pc:spChg chg="del">
          <ac:chgData name="Catarama, Tatiana" userId="4e6b1bbe-0274-4f71-8265-ab196a3feb49" providerId="ADAL" clId="{89740D2D-2E4A-46A8-A15E-99CBA9E5FA6B}" dt="2026-01-16T00:32:43.535" v="3889"/>
          <ac:spMkLst>
            <pc:docMk/>
            <pc:sldMk cId="474330518" sldId="439"/>
            <ac:spMk id="46" creationId="{476A1A02-631B-71DF-2647-1B8954EE0E27}"/>
          </ac:spMkLst>
        </pc:spChg>
        <pc:spChg chg="del">
          <ac:chgData name="Catarama, Tatiana" userId="4e6b1bbe-0274-4f71-8265-ab196a3feb49" providerId="ADAL" clId="{89740D2D-2E4A-46A8-A15E-99CBA9E5FA6B}" dt="2026-01-16T00:32:43.535" v="3889"/>
          <ac:spMkLst>
            <pc:docMk/>
            <pc:sldMk cId="474330518" sldId="439"/>
            <ac:spMk id="47" creationId="{61DF10EC-9B0D-9AA8-21A8-3A3F07D49C1A}"/>
          </ac:spMkLst>
        </pc:spChg>
        <pc:spChg chg="del">
          <ac:chgData name="Catarama, Tatiana" userId="4e6b1bbe-0274-4f71-8265-ab196a3feb49" providerId="ADAL" clId="{89740D2D-2E4A-46A8-A15E-99CBA9E5FA6B}" dt="2026-01-16T00:32:43.535" v="3889"/>
          <ac:spMkLst>
            <pc:docMk/>
            <pc:sldMk cId="474330518" sldId="439"/>
            <ac:spMk id="48" creationId="{F43A5D6A-C78D-5F9F-973F-517AA7F7EF7B}"/>
          </ac:spMkLst>
        </pc:spChg>
      </pc:sldChg>
      <pc:sldChg chg="modSp add mod">
        <pc:chgData name="Catarama, Tatiana" userId="4e6b1bbe-0274-4f71-8265-ab196a3feb49" providerId="ADAL" clId="{89740D2D-2E4A-46A8-A15E-99CBA9E5FA6B}" dt="2026-01-16T00:53:27.954" v="3998" actId="14100"/>
        <pc:sldMkLst>
          <pc:docMk/>
          <pc:sldMk cId="1513448294" sldId="440"/>
        </pc:sldMkLst>
        <pc:spChg chg="mod">
          <ac:chgData name="Catarama, Tatiana" userId="4e6b1bbe-0274-4f71-8265-ab196a3feb49" providerId="ADAL" clId="{89740D2D-2E4A-46A8-A15E-99CBA9E5FA6B}" dt="2026-01-16T00:36:42.274" v="3900" actId="113"/>
          <ac:spMkLst>
            <pc:docMk/>
            <pc:sldMk cId="1513448294" sldId="440"/>
            <ac:spMk id="8" creationId="{9843A2FE-2953-0279-1E95-896DBAFBA567}"/>
          </ac:spMkLst>
        </pc:spChg>
        <pc:spChg chg="mod">
          <ac:chgData name="Catarama, Tatiana" userId="4e6b1bbe-0274-4f71-8265-ab196a3feb49" providerId="ADAL" clId="{89740D2D-2E4A-46A8-A15E-99CBA9E5FA6B}" dt="2026-01-16T00:53:27.954" v="3998" actId="14100"/>
          <ac:spMkLst>
            <pc:docMk/>
            <pc:sldMk cId="1513448294" sldId="440"/>
            <ac:spMk id="11" creationId="{AD15BC17-CAA3-EFB0-A06C-EC9BF73615C1}"/>
          </ac:spMkLst>
        </pc:spChg>
        <pc:graphicFrameChg chg="mod modGraphic">
          <ac:chgData name="Catarama, Tatiana" userId="4e6b1bbe-0274-4f71-8265-ab196a3feb49" providerId="ADAL" clId="{89740D2D-2E4A-46A8-A15E-99CBA9E5FA6B}" dt="2026-01-16T00:51:14.600" v="3980" actId="20577"/>
          <ac:graphicFrameMkLst>
            <pc:docMk/>
            <pc:sldMk cId="1513448294" sldId="440"/>
            <ac:graphicFrameMk id="6" creationId="{E824D590-3561-7DC7-A9CE-EF660D789369}"/>
          </ac:graphicFrameMkLst>
        </pc:graphicFrameChg>
      </pc:sldChg>
      <pc:sldChg chg="modSp add mod">
        <pc:chgData name="Catarama, Tatiana" userId="4e6b1bbe-0274-4f71-8265-ab196a3feb49" providerId="ADAL" clId="{89740D2D-2E4A-46A8-A15E-99CBA9E5FA6B}" dt="2026-01-16T02:03:57.323" v="4253" actId="207"/>
        <pc:sldMkLst>
          <pc:docMk/>
          <pc:sldMk cId="3075017302" sldId="441"/>
        </pc:sldMkLst>
        <pc:spChg chg="mod">
          <ac:chgData name="Catarama, Tatiana" userId="4e6b1bbe-0274-4f71-8265-ab196a3feb49" providerId="ADAL" clId="{89740D2D-2E4A-46A8-A15E-99CBA9E5FA6B}" dt="2026-01-16T01:48:16.859" v="4089" actId="122"/>
          <ac:spMkLst>
            <pc:docMk/>
            <pc:sldMk cId="3075017302" sldId="441"/>
            <ac:spMk id="6" creationId="{4B0C9EB0-B352-D04E-B072-13D57DBACD26}"/>
          </ac:spMkLst>
        </pc:spChg>
        <pc:graphicFrameChg chg="mod modGraphic">
          <ac:chgData name="Catarama, Tatiana" userId="4e6b1bbe-0274-4f71-8265-ab196a3feb49" providerId="ADAL" clId="{89740D2D-2E4A-46A8-A15E-99CBA9E5FA6B}" dt="2026-01-16T02:03:57.323" v="4253" actId="207"/>
          <ac:graphicFrameMkLst>
            <pc:docMk/>
            <pc:sldMk cId="3075017302" sldId="441"/>
            <ac:graphicFrameMk id="8" creationId="{1CC2B894-35A4-7802-2C77-7EAFF3DB50BA}"/>
          </ac:graphicFrameMkLst>
        </pc:graphicFrameChg>
      </pc:sldChg>
      <pc:sldChg chg="modSp add mod">
        <pc:chgData name="Catarama, Tatiana" userId="4e6b1bbe-0274-4f71-8265-ab196a3feb49" providerId="ADAL" clId="{89740D2D-2E4A-46A8-A15E-99CBA9E5FA6B}" dt="2026-01-16T01:52:51.097" v="4148" actId="27636"/>
        <pc:sldMkLst>
          <pc:docMk/>
          <pc:sldMk cId="261700178" sldId="442"/>
        </pc:sldMkLst>
        <pc:spChg chg="mod">
          <ac:chgData name="Catarama, Tatiana" userId="4e6b1bbe-0274-4f71-8265-ab196a3feb49" providerId="ADAL" clId="{89740D2D-2E4A-46A8-A15E-99CBA9E5FA6B}" dt="2026-01-16T01:49:47.913" v="4101" actId="255"/>
          <ac:spMkLst>
            <pc:docMk/>
            <pc:sldMk cId="261700178" sldId="442"/>
            <ac:spMk id="3" creationId="{2B3AF30A-A904-B2B2-7EF0-32B7B4FCF179}"/>
          </ac:spMkLst>
        </pc:spChg>
        <pc:spChg chg="mod">
          <ac:chgData name="Catarama, Tatiana" userId="4e6b1bbe-0274-4f71-8265-ab196a3feb49" providerId="ADAL" clId="{89740D2D-2E4A-46A8-A15E-99CBA9E5FA6B}" dt="2026-01-16T01:52:51.097" v="4148" actId="27636"/>
          <ac:spMkLst>
            <pc:docMk/>
            <pc:sldMk cId="261700178" sldId="442"/>
            <ac:spMk id="6" creationId="{515943E3-B70C-91DD-9C83-5F01658CF205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Tusea&amp;sca_esv=25010ec7c4de7282&amp;rlz=1C1GCEA_enGB1078GB1078&amp;ei=bodpadGLDoqHxc8P5KTusAs&amp;ved=2ahUKEwjm6OSe6I6SAxVf8LsIHeuWKfAQgK4QegQIAxAF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Relationship Id="rId1" Type="http://schemas.openxmlformats.org/officeDocument/2006/relationships/hyperlink" Target="https://www.google.com/search?q=Dispnee&amp;sca_esv=25010ec7c4de7282&amp;rlz=1C1GCEA_enGB1078GB1078&amp;ei=bodpadGLDoqHxc8P5KTusAs&amp;ved=2ahUKEwjm6OSe6I6SAxVf8LsIHeuWKfAQgK4QegQIAxAB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oogle.com/search?q=Secre%C8%9Bii+Bron%C8%99ice&amp;sca_esv=25010ec7c4de7282&amp;rlz=1C1GCEA_enGB1078GB1078&amp;ei=bodpadGLDoqHxc8P5KTusAs&amp;ved=2ahUKEwjm6OSe6I6SAxVf8LsIHeuWKfAQgK4QegQIAxAJ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Grea%C8%9B%C4%83+%C8%99i+V%C4%83rs%C4%83turi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B" TargetMode="External"/><Relationship Id="rId2" Type="http://schemas.openxmlformats.org/officeDocument/2006/relationships/hyperlink" Target="https://www.google.com/search?q=Diare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J" TargetMode="External"/><Relationship Id="rId1" Type="http://schemas.openxmlformats.org/officeDocument/2006/relationships/hyperlink" Target="https://www.google.com/search?q=Constipa%C8%9Bi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F" TargetMode="External"/><Relationship Id="rId4" Type="http://schemas.openxmlformats.org/officeDocument/2006/relationships/hyperlink" Target="https://www.google.com/search?q=Anorexie+%C8%99i+Ca%C8%99exi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N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Tusea&amp;sca_esv=25010ec7c4de7282&amp;rlz=1C1GCEA_enGB1078GB1078&amp;ei=bodpadGLDoqHxc8P5KTusAs&amp;ved=2ahUKEwjm6OSe6I6SAxVf8LsIHeuWKfAQgK4QegQIAxAF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Relationship Id="rId1" Type="http://schemas.openxmlformats.org/officeDocument/2006/relationships/hyperlink" Target="https://www.google.com/search?q=Dispnee&amp;sca_esv=25010ec7c4de7282&amp;rlz=1C1GCEA_enGB1078GB1078&amp;ei=bodpadGLDoqHxc8P5KTusAs&amp;ved=2ahUKEwjm6OSe6I6SAxVf8LsIHeuWKfAQgK4QegQIAxAB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google.com/search?q=Secre%C8%9Bii+Bron%C8%99ice&amp;sca_esv=25010ec7c4de7282&amp;rlz=1C1GCEA_enGB1078GB1078&amp;ei=bodpadGLDoqHxc8P5KTusAs&amp;ved=2ahUKEwjm6OSe6I6SAxVf8LsIHeuWKfAQgK4QegQIAxAJ&amp;uact=5&amp;oq=Managementul+simptomelor+respiratorii++%C3%AEn+%C3%AEngrijirea+paliativ%C4%83%2F&amp;gs_lp=Egxnd3Mtd2l6LXNlcnAiQk1hbmFnZW1lbnR1bCBzaW1wdG9tZWxvciByZXNwaXJhdG9yaWkgIMOubiDDrm5ncmlqaXJlYSBwYWxpYXRpdsSDL0iYUFDqB1imJHABeAGQAQCYAfwBoAHkDKoBBTcuNy4xuAEDyAEA-AEBmAILoALACcICChAAGLADGNYEGEfCAggQABiABBiiBMICBRAAGO8FmAMAiAYBkAYIkgcFMS45LjGgB-o2sgcFMC45LjG4B70JwgcEMC4xMcgHFIAIAA&amp;sclient=gws-wiz-serp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Diare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J" TargetMode="External"/><Relationship Id="rId2" Type="http://schemas.openxmlformats.org/officeDocument/2006/relationships/hyperlink" Target="https://www.google.com/search?q=Constipa%C8%9Bi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F" TargetMode="External"/><Relationship Id="rId1" Type="http://schemas.openxmlformats.org/officeDocument/2006/relationships/hyperlink" Target="https://www.google.com/search?q=Grea%C8%9B%C4%83+%C8%99i+V%C4%83rs%C4%83turi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B" TargetMode="External"/><Relationship Id="rId4" Type="http://schemas.openxmlformats.org/officeDocument/2006/relationships/hyperlink" Target="https://www.google.com/search?q=Anorexie+%C8%99i+Ca%C8%99exie&amp;rlz=1C1GCEA_enGB1078GB1078&amp;oq=%E2%80%A2%09Managementul+simptomelor+frecvente+%C3%AEn+%C3%AEngrijirea+paliativ%C4%83%2F+respiratorii+%2Cdigestive.&amp;gs_lcrp=EgZjaHJvbWUyBggAEEUYOdIBCTUwMTM0ajBqM6gCALACAA&amp;sourceid=chrome&amp;ie=UTF-8&amp;mstk=AUtExfBz9ky-nGzuG89FHbRf4b7c7axoltXamI9RULSh5HLJjLKNkju5PRVQK6X6_7s1mQ1XWAgLY6IbhpTgHrMgX4K3fvlZ1MdbpoTpnAMhQMzRUdC18xHGRSkrZaWpHtulWn0&amp;csui=3&amp;ved=2ahUKEwja7eu7wo6SAxW_BdsEHV3EOaUQgK4QegQIBRAN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hList7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>
            <a:buFont typeface="Arial" panose="020B0604020202020204" pitchFamily="34" charset="0"/>
            <a:buNone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Dispnee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 (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lipsa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Farmacologic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la doze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mici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morfina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fentanil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benzodiazepine (lorazepam) pentru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corticosteroizi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bronhodilatatoare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diuretice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dacă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  <a:p>
          <a:pPr algn="ctr">
            <a:buFont typeface="Arial" panose="020B0604020202020204" pitchFamily="34" charset="0"/>
            <a:buChar char="•"/>
          </a:pP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Non-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farmacologic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Oxigenoterapie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chiar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saturații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normale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ventilație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non-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invazivă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poziționare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ridicarea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capului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tehnici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ventilație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eliberarea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căilor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aeriene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4188F298-AB7E-446A-88A0-E9B8EF1739B1}">
      <dgm:prSet phldrT="[Text]" custT="1"/>
      <dgm:spPr/>
      <dgm:t>
        <a:bodyPr/>
        <a:lstStyle/>
        <a:p>
          <a:pPr algn="ctr">
            <a:buFont typeface="Arial" panose="020B0604020202020204" pitchFamily="34" charset="0"/>
            <a:buChar char="•"/>
          </a:pPr>
          <a:r>
            <a:rPr lang="en-US" sz="1800" b="1" i="0" dirty="0" err="1">
              <a:hlinkClick xmlns:r="http://schemas.openxmlformats.org/officeDocument/2006/relationships" r:id="rId2"/>
            </a:rPr>
            <a:t>Tusea</a:t>
          </a:r>
          <a:r>
            <a:rPr lang="en-US" sz="1800" b="1" i="0" dirty="0" err="1"/>
            <a:t>:Cauze</a:t>
          </a:r>
          <a:r>
            <a:rPr lang="en-US" sz="1800" b="1" i="0" dirty="0"/>
            <a:t>:</a:t>
          </a:r>
          <a:r>
            <a:rPr lang="en-US" sz="1800" b="0" i="0" dirty="0"/>
            <a:t> </a:t>
          </a:r>
          <a:r>
            <a:rPr lang="en-US" sz="1800" b="0" i="0" dirty="0" err="1"/>
            <a:t>Obstrucție</a:t>
          </a:r>
          <a:r>
            <a:rPr lang="en-US" sz="1800" b="0" i="0" dirty="0"/>
            <a:t>, </a:t>
          </a:r>
          <a:r>
            <a:rPr lang="en-US" sz="1800" b="0" i="0" dirty="0" err="1"/>
            <a:t>inflamație</a:t>
          </a:r>
          <a:r>
            <a:rPr lang="en-US" sz="1800" b="0" i="0" dirty="0"/>
            <a:t>, </a:t>
          </a:r>
          <a:r>
            <a:rPr lang="en-US" sz="1800" b="0" i="0" dirty="0" err="1"/>
            <a:t>secreții</a:t>
          </a:r>
          <a:r>
            <a:rPr lang="en-US" sz="1800" b="0" i="0" dirty="0"/>
            <a:t>, reflux </a:t>
          </a:r>
          <a:r>
            <a:rPr lang="en-US" sz="1800" b="0" i="0" dirty="0" err="1"/>
            <a:t>gastroesofagian</a:t>
          </a:r>
          <a:r>
            <a:rPr lang="en-US" sz="1800" b="0" i="0" dirty="0"/>
            <a:t>, </a:t>
          </a:r>
          <a:r>
            <a:rPr lang="en-US" sz="1800" b="0" i="0" dirty="0" err="1"/>
            <a:t>efect</a:t>
          </a:r>
          <a:r>
            <a:rPr lang="en-US" sz="1800" b="0" i="0" dirty="0"/>
            <a:t> </a:t>
          </a:r>
          <a:r>
            <a:rPr lang="en-US" sz="1800" b="0" i="0" dirty="0" err="1"/>
            <a:t>secundar</a:t>
          </a:r>
          <a:r>
            <a:rPr lang="en-US" sz="1800" b="0" i="0" dirty="0"/>
            <a:t> al </a:t>
          </a:r>
          <a:r>
            <a:rPr lang="en-US" sz="1800" b="0" i="0" dirty="0" err="1"/>
            <a:t>medicamentelor</a:t>
          </a:r>
          <a:r>
            <a:rPr lang="en-US" sz="1800" b="0" i="0" dirty="0"/>
            <a:t> (IECA).</a:t>
          </a:r>
          <a:endParaRPr lang="ro-RO" sz="1800" b="0" i="0" dirty="0"/>
        </a:p>
        <a:p>
          <a:pPr algn="ctr">
            <a:buFont typeface="Arial" panose="020B0604020202020204" pitchFamily="34" charset="0"/>
            <a:buChar char="•"/>
          </a:pPr>
          <a:r>
            <a:rPr lang="ro-RO" sz="1800" b="0" i="0" dirty="0"/>
            <a:t>â</a:t>
          </a:r>
          <a:r>
            <a:rPr lang="it-IT" sz="1800" b="1" i="0" dirty="0"/>
            <a:t>Management:</a:t>
          </a:r>
          <a:r>
            <a:rPr lang="it-IT" sz="1800" b="0" i="0" dirty="0"/>
            <a:t> Tratarea cauzei (ex: antiinflamatoare, antitusive – codeina, morfina), hidratare,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6CCC82-658B-402A-A55C-B9A8F0D8FEFA}" type="parTrans" cxnId="{91228315-E55E-43BE-8976-BE8E30EF53DA}">
      <dgm:prSet/>
      <dgm:spPr/>
      <dgm:t>
        <a:bodyPr/>
        <a:lstStyle/>
        <a:p>
          <a:endParaRPr lang="en-US"/>
        </a:p>
      </dgm:t>
    </dgm:pt>
    <dgm:pt modelId="{F8D1E199-7CA2-4E43-8D44-5C4E2B6EC1DC}" type="sibTrans" cxnId="{91228315-E55E-43BE-8976-BE8E30EF53DA}">
      <dgm:prSet/>
      <dgm:spPr/>
      <dgm:t>
        <a:bodyPr/>
        <a:lstStyle/>
        <a:p>
          <a:endParaRPr lang="en-US"/>
        </a:p>
      </dgm:t>
    </dgm:pt>
    <dgm:pt modelId="{F0AB9B88-E524-40EA-B904-E6EB3B3D1539}" type="pres">
      <dgm:prSet presAssocID="{4B9D8736-375F-4367-8BD4-2145C2D91B2F}" presName="Name0" presStyleCnt="0">
        <dgm:presLayoutVars>
          <dgm:dir/>
          <dgm:resizeHandles val="exact"/>
        </dgm:presLayoutVars>
      </dgm:prSet>
      <dgm:spPr/>
    </dgm:pt>
    <dgm:pt modelId="{94F5A693-F293-4900-8A9C-6F0DAB98CDA6}" type="pres">
      <dgm:prSet presAssocID="{4B9D8736-375F-4367-8BD4-2145C2D91B2F}" presName="fgShape" presStyleLbl="fgShp" presStyleIdx="0" presStyleCnt="1"/>
      <dgm:spPr/>
    </dgm:pt>
    <dgm:pt modelId="{CA17AA3E-AECD-4778-91FC-F668E377D739}" type="pres">
      <dgm:prSet presAssocID="{4B9D8736-375F-4367-8BD4-2145C2D91B2F}" presName="linComp" presStyleCnt="0"/>
      <dgm:spPr/>
    </dgm:pt>
    <dgm:pt modelId="{59A207E9-6425-4607-8AFA-E98E97A9B26A}" type="pres">
      <dgm:prSet presAssocID="{A5802D1C-5E68-4862-8061-B2609F59C2A0}" presName="compNode" presStyleCnt="0"/>
      <dgm:spPr/>
    </dgm:pt>
    <dgm:pt modelId="{5979AD28-1664-431A-8B9A-40A2ED124D08}" type="pres">
      <dgm:prSet presAssocID="{A5802D1C-5E68-4862-8061-B2609F59C2A0}" presName="bkgdShape" presStyleLbl="node1" presStyleIdx="0" presStyleCnt="2"/>
      <dgm:spPr/>
    </dgm:pt>
    <dgm:pt modelId="{EA315C04-EF77-4905-BD2F-DFC003F72B4E}" type="pres">
      <dgm:prSet presAssocID="{A5802D1C-5E68-4862-8061-B2609F59C2A0}" presName="nodeTx" presStyleLbl="node1" presStyleIdx="0" presStyleCnt="2">
        <dgm:presLayoutVars>
          <dgm:bulletEnabled val="1"/>
        </dgm:presLayoutVars>
      </dgm:prSet>
      <dgm:spPr/>
    </dgm:pt>
    <dgm:pt modelId="{2716F50C-CD45-43A7-A53A-898CAFA594BD}" type="pres">
      <dgm:prSet presAssocID="{A5802D1C-5E68-4862-8061-B2609F59C2A0}" presName="invisiNode" presStyleLbl="node1" presStyleIdx="0" presStyleCnt="2"/>
      <dgm:spPr/>
    </dgm:pt>
    <dgm:pt modelId="{54914733-333B-46C4-933C-3F5CD3868185}" type="pres">
      <dgm:prSet presAssocID="{A5802D1C-5E68-4862-8061-B2609F59C2A0}" presName="imagNode" presStyleLbl="fgImgPlace1" presStyleIdx="0" presStyleCnt="2"/>
      <dgm:spPr/>
    </dgm:pt>
    <dgm:pt modelId="{16367123-501A-4259-8AC4-715C8A2C63A7}" type="pres">
      <dgm:prSet presAssocID="{7422E9EA-2222-4198-AC0F-2D201AC813A3}" presName="sibTrans" presStyleLbl="sibTrans2D1" presStyleIdx="0" presStyleCnt="0"/>
      <dgm:spPr/>
    </dgm:pt>
    <dgm:pt modelId="{B2C413F4-7BD2-4A3C-873C-420D4EBE16EC}" type="pres">
      <dgm:prSet presAssocID="{4188F298-AB7E-446A-88A0-E9B8EF1739B1}" presName="compNode" presStyleCnt="0"/>
      <dgm:spPr/>
    </dgm:pt>
    <dgm:pt modelId="{59E16725-EBF6-4BA6-BD11-9C18C8121EE2}" type="pres">
      <dgm:prSet presAssocID="{4188F298-AB7E-446A-88A0-E9B8EF1739B1}" presName="bkgdShape" presStyleLbl="node1" presStyleIdx="1" presStyleCnt="2" custLinFactNeighborX="87" custLinFactNeighborY="-535"/>
      <dgm:spPr/>
    </dgm:pt>
    <dgm:pt modelId="{EAFC16BA-3346-4174-BB07-FEC5640CFF56}" type="pres">
      <dgm:prSet presAssocID="{4188F298-AB7E-446A-88A0-E9B8EF1739B1}" presName="nodeTx" presStyleLbl="node1" presStyleIdx="1" presStyleCnt="2">
        <dgm:presLayoutVars>
          <dgm:bulletEnabled val="1"/>
        </dgm:presLayoutVars>
      </dgm:prSet>
      <dgm:spPr/>
    </dgm:pt>
    <dgm:pt modelId="{645240CC-1584-4F93-A6C1-A689B813FB69}" type="pres">
      <dgm:prSet presAssocID="{4188F298-AB7E-446A-88A0-E9B8EF1739B1}" presName="invisiNode" presStyleLbl="node1" presStyleIdx="1" presStyleCnt="2"/>
      <dgm:spPr/>
    </dgm:pt>
    <dgm:pt modelId="{800C27CE-50FF-4A82-AD90-59628B84700E}" type="pres">
      <dgm:prSet presAssocID="{4188F298-AB7E-446A-88A0-E9B8EF1739B1}" presName="imagNode" presStyleLbl="fgImgPlace1" presStyleIdx="1" presStyleCnt="2"/>
      <dgm:spPr/>
    </dgm:pt>
  </dgm:ptLst>
  <dgm:cxnLst>
    <dgm:cxn modelId="{91228315-E55E-43BE-8976-BE8E30EF53DA}" srcId="{4B9D8736-375F-4367-8BD4-2145C2D91B2F}" destId="{4188F298-AB7E-446A-88A0-E9B8EF1739B1}" srcOrd="1" destOrd="0" parTransId="{F76CCC82-658B-402A-A55C-B9A8F0D8FEFA}" sibTransId="{F8D1E199-7CA2-4E43-8D44-5C4E2B6EC1DC}"/>
    <dgm:cxn modelId="{6BCC821B-BF83-4183-B051-916B0477D9C1}" type="presOf" srcId="{4188F298-AB7E-446A-88A0-E9B8EF1739B1}" destId="{EAFC16BA-3346-4174-BB07-FEC5640CFF56}" srcOrd="1" destOrd="0" presId="urn:microsoft.com/office/officeart/2005/8/layout/hList7"/>
    <dgm:cxn modelId="{0BF2572B-2C5A-4C50-963A-5669A2BFC171}" type="presOf" srcId="{7422E9EA-2222-4198-AC0F-2D201AC813A3}" destId="{16367123-501A-4259-8AC4-715C8A2C63A7}" srcOrd="0" destOrd="0" presId="urn:microsoft.com/office/officeart/2005/8/layout/hList7"/>
    <dgm:cxn modelId="{62B41A61-65A5-425F-9BDE-8C02079762DE}" type="presOf" srcId="{A5802D1C-5E68-4862-8061-B2609F59C2A0}" destId="{5979AD28-1664-431A-8B9A-40A2ED124D08}" srcOrd="0" destOrd="0" presId="urn:microsoft.com/office/officeart/2005/8/layout/hList7"/>
    <dgm:cxn modelId="{F28E624D-E444-426A-9542-E8C180336348}" type="presOf" srcId="{A5802D1C-5E68-4862-8061-B2609F59C2A0}" destId="{EA315C04-EF77-4905-BD2F-DFC003F72B4E}" srcOrd="1" destOrd="0" presId="urn:microsoft.com/office/officeart/2005/8/layout/hList7"/>
    <dgm:cxn modelId="{BCFEB958-2C7D-4176-8F03-958DB384BE5F}" type="presOf" srcId="{4188F298-AB7E-446A-88A0-E9B8EF1739B1}" destId="{59E16725-EBF6-4BA6-BD11-9C18C8121EE2}" srcOrd="0" destOrd="0" presId="urn:microsoft.com/office/officeart/2005/8/layout/hList7"/>
    <dgm:cxn modelId="{040524CF-7DAF-40C8-9F7B-204F4C36E5D2}" srcId="{4B9D8736-375F-4367-8BD4-2145C2D91B2F}" destId="{A5802D1C-5E68-4862-8061-B2609F59C2A0}" srcOrd="0" destOrd="0" parTransId="{62D2956F-439F-4D3E-B0EA-04871D50A3E4}" sibTransId="{7422E9EA-2222-4198-AC0F-2D201AC813A3}"/>
    <dgm:cxn modelId="{4B212DED-7D40-43B4-84B8-274E2B7599EC}" type="presOf" srcId="{4B9D8736-375F-4367-8BD4-2145C2D91B2F}" destId="{F0AB9B88-E524-40EA-B904-E6EB3B3D1539}" srcOrd="0" destOrd="0" presId="urn:microsoft.com/office/officeart/2005/8/layout/hList7"/>
    <dgm:cxn modelId="{2F5A9E04-60A6-4A6C-A0F4-DDE61F092CE8}" type="presParOf" srcId="{F0AB9B88-E524-40EA-B904-E6EB3B3D1539}" destId="{94F5A693-F293-4900-8A9C-6F0DAB98CDA6}" srcOrd="0" destOrd="0" presId="urn:microsoft.com/office/officeart/2005/8/layout/hList7"/>
    <dgm:cxn modelId="{C36C19C2-A138-42F2-A626-DD73C3C47C45}" type="presParOf" srcId="{F0AB9B88-E524-40EA-B904-E6EB3B3D1539}" destId="{CA17AA3E-AECD-4778-91FC-F668E377D739}" srcOrd="1" destOrd="0" presId="urn:microsoft.com/office/officeart/2005/8/layout/hList7"/>
    <dgm:cxn modelId="{A500F7B8-0BFE-43AD-8478-3E4CAD6F41C6}" type="presParOf" srcId="{CA17AA3E-AECD-4778-91FC-F668E377D739}" destId="{59A207E9-6425-4607-8AFA-E98E97A9B26A}" srcOrd="0" destOrd="0" presId="urn:microsoft.com/office/officeart/2005/8/layout/hList7"/>
    <dgm:cxn modelId="{A1D6E5C6-9116-422D-9E51-4BE5C2A7426B}" type="presParOf" srcId="{59A207E9-6425-4607-8AFA-E98E97A9B26A}" destId="{5979AD28-1664-431A-8B9A-40A2ED124D08}" srcOrd="0" destOrd="0" presId="urn:microsoft.com/office/officeart/2005/8/layout/hList7"/>
    <dgm:cxn modelId="{C0883EA8-CE45-4AC6-A97D-AF58AEBFBED8}" type="presParOf" srcId="{59A207E9-6425-4607-8AFA-E98E97A9B26A}" destId="{EA315C04-EF77-4905-BD2F-DFC003F72B4E}" srcOrd="1" destOrd="0" presId="urn:microsoft.com/office/officeart/2005/8/layout/hList7"/>
    <dgm:cxn modelId="{396D1E81-2781-4EF5-BBD4-57D195EFA8F9}" type="presParOf" srcId="{59A207E9-6425-4607-8AFA-E98E97A9B26A}" destId="{2716F50C-CD45-43A7-A53A-898CAFA594BD}" srcOrd="2" destOrd="0" presId="urn:microsoft.com/office/officeart/2005/8/layout/hList7"/>
    <dgm:cxn modelId="{81037B29-4C47-4232-A9A1-94FD0E581B7D}" type="presParOf" srcId="{59A207E9-6425-4607-8AFA-E98E97A9B26A}" destId="{54914733-333B-46C4-933C-3F5CD3868185}" srcOrd="3" destOrd="0" presId="urn:microsoft.com/office/officeart/2005/8/layout/hList7"/>
    <dgm:cxn modelId="{5B962629-0CBA-472F-93F7-4A7B29125C3A}" type="presParOf" srcId="{CA17AA3E-AECD-4778-91FC-F668E377D739}" destId="{16367123-501A-4259-8AC4-715C8A2C63A7}" srcOrd="1" destOrd="0" presId="urn:microsoft.com/office/officeart/2005/8/layout/hList7"/>
    <dgm:cxn modelId="{838C4B99-EB2E-4CE7-924D-A8E030CCE279}" type="presParOf" srcId="{CA17AA3E-AECD-4778-91FC-F668E377D739}" destId="{B2C413F4-7BD2-4A3C-873C-420D4EBE16EC}" srcOrd="2" destOrd="0" presId="urn:microsoft.com/office/officeart/2005/8/layout/hList7"/>
    <dgm:cxn modelId="{569F5D57-41C2-45F9-95A4-608ECE8C37FC}" type="presParOf" srcId="{B2C413F4-7BD2-4A3C-873C-420D4EBE16EC}" destId="{59E16725-EBF6-4BA6-BD11-9C18C8121EE2}" srcOrd="0" destOrd="0" presId="urn:microsoft.com/office/officeart/2005/8/layout/hList7"/>
    <dgm:cxn modelId="{360A9FFB-E36A-472F-B6C9-B7F2CF856189}" type="presParOf" srcId="{B2C413F4-7BD2-4A3C-873C-420D4EBE16EC}" destId="{EAFC16BA-3346-4174-BB07-FEC5640CFF56}" srcOrd="1" destOrd="0" presId="urn:microsoft.com/office/officeart/2005/8/layout/hList7"/>
    <dgm:cxn modelId="{49082CC7-B553-46FA-9AD4-BD1CA3EA3F0F}" type="presParOf" srcId="{B2C413F4-7BD2-4A3C-873C-420D4EBE16EC}" destId="{645240CC-1584-4F93-A6C1-A689B813FB69}" srcOrd="2" destOrd="0" presId="urn:microsoft.com/office/officeart/2005/8/layout/hList7"/>
    <dgm:cxn modelId="{22EFD180-8175-42DE-8C73-9E4FD3830641}" type="presParOf" srcId="{B2C413F4-7BD2-4A3C-873C-420D4EBE16EC}" destId="{800C27CE-50FF-4A82-AD90-59628B84700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lenjeria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pat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vestimentaţia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urme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sânge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mase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fecale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alte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lichide</a:t>
          </a:r>
          <a:endParaRPr lang="en-US" sz="1800" b="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păstrate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separat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schimbarea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lenjeriei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efectuată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endParaRPr lang="en-US" sz="1800" b="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se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interzice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folosirea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comun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periuţelor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spălat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dinţi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lamelor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acelor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</a:t>
          </a:r>
        </a:p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altor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obiecte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ascuţite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it-IT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după schimbarea vestimentaţiei impurificate şi a lenjeriei de pat a pacientului, la</a:t>
          </a:r>
          <a:endParaRPr lang="en-US" sz="1800" b="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fel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ca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orice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contact cu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lichidele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spală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mâini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săpun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Contactele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casnice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obişnuite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sunt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inofensive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(nu sunt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necesare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b="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  <a:endParaRPr lang="ro-RO" sz="1800" b="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La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contactul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lichidele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bolnavului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purtate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din latex;</a:t>
          </a:r>
        </a:p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plăgile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leziunile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cutanate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acoperite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atat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bolnav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cat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ingrijesc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acesta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o-RO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in care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este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imbibat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cu</a:t>
          </a: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lichide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schimbat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imediat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distrus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modul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corespunzător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algn="ctr"/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impurificările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mase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fecale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urină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urmează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a fi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inlăturate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folosind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un</a:t>
          </a: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dezinfectant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uz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casnic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simplu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purtand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1F14600-A01B-457B-9182-E2879496B182}" type="pres">
      <dgm:prSet presAssocID="{4B9D8736-375F-4367-8BD4-2145C2D91B2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A103B3-FF23-44D6-B343-D6FE4B44BAAF}" type="pres">
      <dgm:prSet presAssocID="{DED8BC92-C3DA-4CFA-BC74-84BC962D063F}" presName="vertOne" presStyleCnt="0"/>
      <dgm:spPr/>
    </dgm:pt>
    <dgm:pt modelId="{6144711A-603C-4542-B615-FD244B39E65C}" type="pres">
      <dgm:prSet presAssocID="{DED8BC92-C3DA-4CFA-BC74-84BC962D063F}" presName="txOne" presStyleLbl="node0" presStyleIdx="0" presStyleCnt="2" custLinFactNeighborX="-2134" custLinFactNeighborY="-917">
        <dgm:presLayoutVars>
          <dgm:chPref val="3"/>
        </dgm:presLayoutVars>
      </dgm:prSet>
      <dgm:spPr/>
    </dgm:pt>
    <dgm:pt modelId="{D3B842EC-7476-4925-8B91-5A29AEA0F954}" type="pres">
      <dgm:prSet presAssocID="{DED8BC92-C3DA-4CFA-BC74-84BC962D063F}" presName="horzOne" presStyleCnt="0"/>
      <dgm:spPr/>
    </dgm:pt>
    <dgm:pt modelId="{50AE6FC0-3EE5-4E06-A2C5-A5E68E970C52}" type="pres">
      <dgm:prSet presAssocID="{39BBCD10-EA54-49D6-8E3C-02A91C207A64}" presName="sibSpaceOne" presStyleCnt="0"/>
      <dgm:spPr/>
    </dgm:pt>
    <dgm:pt modelId="{12A5CE4C-2095-42D7-A8FC-E572298AC5D2}" type="pres">
      <dgm:prSet presAssocID="{A5802D1C-5E68-4862-8061-B2609F59C2A0}" presName="vertOne" presStyleCnt="0"/>
      <dgm:spPr/>
    </dgm:pt>
    <dgm:pt modelId="{4FEB0932-8849-4C2E-B5DF-CE04E744C726}" type="pres">
      <dgm:prSet presAssocID="{A5802D1C-5E68-4862-8061-B2609F59C2A0}" presName="txOne" presStyleLbl="node0" presStyleIdx="1" presStyleCnt="2">
        <dgm:presLayoutVars>
          <dgm:chPref val="3"/>
        </dgm:presLayoutVars>
      </dgm:prSet>
      <dgm:spPr/>
    </dgm:pt>
    <dgm:pt modelId="{3D2448FD-7B2E-478E-A47B-81B4C1EFF912}" type="pres">
      <dgm:prSet presAssocID="{A5802D1C-5E68-4862-8061-B2609F59C2A0}" presName="horzOne" presStyleCnt="0"/>
      <dgm:spPr/>
    </dgm:pt>
  </dgm:ptLst>
  <dgm:cxnLst>
    <dgm:cxn modelId="{587B8043-D92C-4585-AAE3-11BF585C8139}" type="presOf" srcId="{DED8BC92-C3DA-4CFA-BC74-84BC962D063F}" destId="{6144711A-603C-4542-B615-FD244B39E65C}" srcOrd="0" destOrd="0" presId="urn:microsoft.com/office/officeart/2005/8/layout/hierarchy4"/>
    <dgm:cxn modelId="{83E65D67-B67F-418E-9FC2-5E5E513F5170}" type="presOf" srcId="{4B9D8736-375F-4367-8BD4-2145C2D91B2F}" destId="{71F14600-A01B-457B-9182-E2879496B182}" srcOrd="0" destOrd="0" presId="urn:microsoft.com/office/officeart/2005/8/layout/hierarchy4"/>
    <dgm:cxn modelId="{6A5DD256-3E06-4045-9400-7F10C527CAED}" type="presOf" srcId="{A5802D1C-5E68-4862-8061-B2609F59C2A0}" destId="{4FEB0932-8849-4C2E-B5DF-CE04E744C726}" srcOrd="0" destOrd="0" presId="urn:microsoft.com/office/officeart/2005/8/layout/hierarchy4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6634EDB9-AC3A-46E7-A27F-702AFF94C73C}" type="presParOf" srcId="{71F14600-A01B-457B-9182-E2879496B182}" destId="{50A103B3-FF23-44D6-B343-D6FE4B44BAAF}" srcOrd="0" destOrd="0" presId="urn:microsoft.com/office/officeart/2005/8/layout/hierarchy4"/>
    <dgm:cxn modelId="{C0AA8042-0EF4-4E17-883E-5C8009E1F141}" type="presParOf" srcId="{50A103B3-FF23-44D6-B343-D6FE4B44BAAF}" destId="{6144711A-603C-4542-B615-FD244B39E65C}" srcOrd="0" destOrd="0" presId="urn:microsoft.com/office/officeart/2005/8/layout/hierarchy4"/>
    <dgm:cxn modelId="{2F65A2DC-5CEB-41B8-988E-520EC32025A4}" type="presParOf" srcId="{50A103B3-FF23-44D6-B343-D6FE4B44BAAF}" destId="{D3B842EC-7476-4925-8B91-5A29AEA0F954}" srcOrd="1" destOrd="0" presId="urn:microsoft.com/office/officeart/2005/8/layout/hierarchy4"/>
    <dgm:cxn modelId="{5389CB36-6608-45D3-BBBC-B4899B9F3A02}" type="presParOf" srcId="{71F14600-A01B-457B-9182-E2879496B182}" destId="{50AE6FC0-3EE5-4E06-A2C5-A5E68E970C52}" srcOrd="1" destOrd="0" presId="urn:microsoft.com/office/officeart/2005/8/layout/hierarchy4"/>
    <dgm:cxn modelId="{13AE58C7-1D89-4B27-8329-CB20E11C2059}" type="presParOf" srcId="{71F14600-A01B-457B-9182-E2879496B182}" destId="{12A5CE4C-2095-42D7-A8FC-E572298AC5D2}" srcOrd="2" destOrd="0" presId="urn:microsoft.com/office/officeart/2005/8/layout/hierarchy4"/>
    <dgm:cxn modelId="{F63E0EAA-BD4A-42B5-A7FF-0795FBA1559D}" type="presParOf" srcId="{12A5CE4C-2095-42D7-A8FC-E572298AC5D2}" destId="{4FEB0932-8849-4C2E-B5DF-CE04E744C726}" srcOrd="0" destOrd="0" presId="urn:microsoft.com/office/officeart/2005/8/layout/hierarchy4"/>
    <dgm:cxn modelId="{A5573920-9A6C-4DE5-ACB4-886A99D0A0A2}" type="presParOf" srcId="{12A5CE4C-2095-42D7-A8FC-E572298AC5D2}" destId="{3D2448FD-7B2E-478E-A47B-81B4C1EFF91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arrow6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r>
            <a:rPr lang="pt-BR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După decesul pacientului, este important a oferi suport apropiaților acestuia</a:t>
          </a:r>
          <a:endParaRPr lang="en-US" sz="1600" b="0" i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pentru a face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față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pierderii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600" b="0" i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o-RO" sz="1600" b="0" i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o-RO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Reorganizarea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începe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când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energia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emoţională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este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reinvestită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noi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relaţii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endParaRPr lang="en-US" sz="1600" b="0" i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activităţi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deşi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comemorările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deseori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reînnoiesc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suferinţa</a:t>
          </a:r>
          <a:r>
            <a:rPr lang="en-US" sz="1600" b="0" i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600" b="0" i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endParaRPr lang="ro-RO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Etapele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sufletești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trăite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persoană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pierdere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</a:t>
          </a:r>
          <a:endParaRPr lang="ro-RO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șocul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iniţial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reprezintă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amorţeala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neacceptarea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realităţii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privire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la</a:t>
          </a:r>
        </a:p>
        <a:p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grea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durerea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despărțirii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afectează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comportamentul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emoţiile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Îndoliatul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suferă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perioade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copleşitoare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tristeţe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confruntându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-se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zilnic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realitatea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pierderii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disperare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Când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diminuează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frecvenţă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severitatea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şiîngrijorării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îndoliatul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poate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interesul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față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viaţă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El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își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speranţa</a:t>
          </a:r>
          <a:endParaRPr lang="en-US" sz="16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închide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sine.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Aceasta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poate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dura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până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câteva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luni</a:t>
          </a:r>
          <a:r>
            <a:rPr lang="en-US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r>
            <a:rPr lang="it-IT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acceptarea pierderii şi continuarea vieții.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65DCF4C-AD39-4187-95F2-C1F2BA85E4DD}" type="pres">
      <dgm:prSet presAssocID="{4B9D8736-375F-4367-8BD4-2145C2D91B2F}" presName="compositeShape" presStyleCnt="0">
        <dgm:presLayoutVars>
          <dgm:chMax val="2"/>
          <dgm:dir/>
          <dgm:resizeHandles val="exact"/>
        </dgm:presLayoutVars>
      </dgm:prSet>
      <dgm:spPr/>
    </dgm:pt>
    <dgm:pt modelId="{F22F1D35-A054-485B-A322-7A12D31FCFAB}" type="pres">
      <dgm:prSet presAssocID="{4B9D8736-375F-4367-8BD4-2145C2D91B2F}" presName="ribbon" presStyleLbl="node1" presStyleIdx="0" presStyleCnt="1"/>
      <dgm:spPr/>
    </dgm:pt>
    <dgm:pt modelId="{509BDD31-1795-47E6-94C7-ED6D99977594}" type="pres">
      <dgm:prSet presAssocID="{4B9D8736-375F-4367-8BD4-2145C2D91B2F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077C9F8C-872D-4044-87A5-B061487D26DB}" type="pres">
      <dgm:prSet presAssocID="{4B9D8736-375F-4367-8BD4-2145C2D91B2F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1D9ED26-4105-4FD0-A618-222BAA2856F6}" type="presOf" srcId="{A5802D1C-5E68-4862-8061-B2609F59C2A0}" destId="{077C9F8C-872D-4044-87A5-B061487D26DB}" srcOrd="0" destOrd="0" presId="urn:microsoft.com/office/officeart/2005/8/layout/arrow6"/>
    <dgm:cxn modelId="{6DC41145-F04A-4269-BCB8-79D0EA47AE4F}" type="presOf" srcId="{4B9D8736-375F-4367-8BD4-2145C2D91B2F}" destId="{D65DCF4C-AD39-4187-95F2-C1F2BA85E4DD}" srcOrd="0" destOrd="0" presId="urn:microsoft.com/office/officeart/2005/8/layout/arrow6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16052EDD-4BCC-479C-9C3A-7ADB91D55207}" type="presOf" srcId="{DED8BC92-C3DA-4CFA-BC74-84BC962D063F}" destId="{509BDD31-1795-47E6-94C7-ED6D99977594}" srcOrd="0" destOrd="0" presId="urn:microsoft.com/office/officeart/2005/8/layout/arrow6"/>
    <dgm:cxn modelId="{C07BBA1E-35F8-4D94-8357-10B156ACE1EA}" type="presParOf" srcId="{D65DCF4C-AD39-4187-95F2-C1F2BA85E4DD}" destId="{F22F1D35-A054-485B-A322-7A12D31FCFAB}" srcOrd="0" destOrd="0" presId="urn:microsoft.com/office/officeart/2005/8/layout/arrow6"/>
    <dgm:cxn modelId="{682857AE-D976-4C78-BCF5-1AAAE9522720}" type="presParOf" srcId="{D65DCF4C-AD39-4187-95F2-C1F2BA85E4DD}" destId="{509BDD31-1795-47E6-94C7-ED6D99977594}" srcOrd="1" destOrd="0" presId="urn:microsoft.com/office/officeart/2005/8/layout/arrow6"/>
    <dgm:cxn modelId="{412580D8-0605-4EF4-89DF-A4B76D5BC3BC}" type="presParOf" srcId="{D65DCF4C-AD39-4187-95F2-C1F2BA85E4DD}" destId="{077C9F8C-872D-4044-87A5-B061487D26DB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E7BD6BF-8507-4513-B17D-4BD02C8DB59D}" type="doc">
      <dgm:prSet loTypeId="urn:microsoft.com/office/officeart/2005/8/layout/hierarchy6" loCatId="hierarchy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8F17C798-3232-4D26-B47B-83253592FAC7}">
      <dgm:prSet phldrT="[Text]" custT="1"/>
      <dgm:spPr/>
      <dgm:t>
        <a:bodyPr/>
        <a:lstStyle/>
        <a:p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Cazul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angajat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depăşit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situaţie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, care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apelează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la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sedare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deoarece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este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obosit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frustrat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îngrijirea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</a:t>
          </a:r>
          <a:endParaRPr lang="en-US" sz="16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+mn-lt"/>
          </a:endParaRPr>
        </a:p>
      </dgm:t>
    </dgm:pt>
    <dgm:pt modelId="{F5113F74-7550-478F-8208-B163A51275DB}" type="parTrans" cxnId="{9975A1DC-58DF-4541-BA01-1EF8421983F3}">
      <dgm:prSet/>
      <dgm:spPr/>
      <dgm:t>
        <a:bodyPr/>
        <a:lstStyle/>
        <a:p>
          <a:endParaRPr lang="en-US"/>
        </a:p>
      </dgm:t>
    </dgm:pt>
    <dgm:pt modelId="{B22D6D34-B882-4489-9BD0-FA39B60264F0}" type="sibTrans" cxnId="{9975A1DC-58DF-4541-BA01-1EF8421983F3}">
      <dgm:prSet/>
      <dgm:spPr/>
      <dgm:t>
        <a:bodyPr/>
        <a:lstStyle/>
        <a:p>
          <a:endParaRPr lang="en-US"/>
        </a:p>
      </dgm:t>
    </dgm:pt>
    <dgm:pt modelId="{D319010D-11F2-400D-ABE2-998F3D4C7509}">
      <dgm:prSet custT="1"/>
      <dgm:spPr/>
      <dgm:t>
        <a:bodyPr/>
        <a:lstStyle/>
        <a:p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Situaţii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care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cererea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pentru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sedare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este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făcută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către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familia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pacientului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nu de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pacientul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însuşi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.</a:t>
          </a:r>
          <a:endParaRPr lang="en-US" sz="1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E8E933-B3BE-41FD-B724-F74B063DE6C4}" type="parTrans" cxnId="{32C77775-2A46-4601-B755-963D32B487D8}">
      <dgm:prSet/>
      <dgm:spPr/>
      <dgm:t>
        <a:bodyPr/>
        <a:lstStyle/>
        <a:p>
          <a:endParaRPr lang="en-US"/>
        </a:p>
      </dgm:t>
    </dgm:pt>
    <dgm:pt modelId="{3CAA2B6A-BFF5-4CDB-900A-33B95573252B}" type="sibTrans" cxnId="{32C77775-2A46-4601-B755-963D32B487D8}">
      <dgm:prSet/>
      <dgm:spPr/>
      <dgm:t>
        <a:bodyPr/>
        <a:lstStyle/>
        <a:p>
          <a:endParaRPr lang="en-US"/>
        </a:p>
      </dgm:t>
    </dgm:pt>
    <dgm:pt modelId="{6FD5521B-2421-41E6-82FF-26513D6AF22C}">
      <dgm:prSet custT="1"/>
      <dgm:spPr/>
      <dgm:t>
        <a:bodyPr/>
        <a:lstStyle/>
        <a:p>
          <a:r>
            <a:rPr lang="it-IT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evitare a sedării şi tratamente inutile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; fobii cu accentuarea disconfortului pentru pacient </a:t>
          </a:r>
          <a:r>
            <a:rPr lang="en-US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en-US" sz="14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AE3A5C-30A9-403B-8247-19141574DDA3}" type="parTrans" cxnId="{39D18BA6-ACDD-43C0-A7ED-80CB5C6B3A1B}">
      <dgm:prSet/>
      <dgm:spPr/>
      <dgm:t>
        <a:bodyPr/>
        <a:lstStyle/>
        <a:p>
          <a:endParaRPr lang="en-US"/>
        </a:p>
      </dgm:t>
    </dgm:pt>
    <dgm:pt modelId="{2EA67504-44D8-4114-9B52-0D63CA12F597}" type="sibTrans" cxnId="{39D18BA6-ACDD-43C0-A7ED-80CB5C6B3A1B}">
      <dgm:prSet/>
      <dgm:spPr/>
      <dgm:t>
        <a:bodyPr/>
        <a:lstStyle/>
        <a:p>
          <a:endParaRPr lang="en-US"/>
        </a:p>
      </dgm:t>
    </dgm:pt>
    <dgm:pt modelId="{81ED4F6A-FABD-443D-9000-0AC9CBEE7A9A}">
      <dgm:prSet phldrT="[Text]" custT="1"/>
      <dgm:spPr/>
      <dgm:t>
        <a:bodyPr/>
        <a:lstStyle/>
        <a:p>
          <a:r>
            <a:rPr lang="ro-RO" sz="1600" b="1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rPr>
            <a:t>Tipuri de sedări inadmisibile </a:t>
          </a:r>
          <a:endParaRPr lang="en-US" sz="1600" b="1" cap="none" spc="0" dirty="0">
            <a:ln/>
            <a:pattFill prst="dkUpDiag">
              <a:fgClr>
                <a:schemeClr val="bg1">
                  <a:lumMod val="50000"/>
                </a:schemeClr>
              </a:fgClr>
              <a:bgClr>
                <a:schemeClr val="tx1">
                  <a:lumMod val="75000"/>
                  <a:lumOff val="25000"/>
                </a:schemeClr>
              </a:bgClr>
            </a:pattFill>
            <a:effectLst>
              <a:outerShdw blurRad="38100" dist="19050" dir="2700000" algn="tl" rotWithShape="0">
                <a:schemeClr val="dk1">
                  <a:lumMod val="50000"/>
                  <a:alpha val="40000"/>
                </a:schemeClr>
              </a:outerShdw>
            </a:effectLst>
          </a:endParaRPr>
        </a:p>
      </dgm:t>
    </dgm:pt>
    <dgm:pt modelId="{215DFD99-3896-4DAE-934D-66C61CCDB89B}" type="sibTrans" cxnId="{220F20F0-4330-4CFC-8A5F-89BBF46414F1}">
      <dgm:prSet/>
      <dgm:spPr/>
      <dgm:t>
        <a:bodyPr/>
        <a:lstStyle/>
        <a:p>
          <a:endParaRPr lang="en-US" dirty="0"/>
        </a:p>
      </dgm:t>
    </dgm:pt>
    <dgm:pt modelId="{B780C150-B54D-4A6D-8642-748A007F5C0A}" type="parTrans" cxnId="{220F20F0-4330-4CFC-8A5F-89BBF46414F1}">
      <dgm:prSet/>
      <dgm:spPr/>
      <dgm:t>
        <a:bodyPr/>
        <a:lstStyle/>
        <a:p>
          <a:endParaRPr lang="en-US"/>
        </a:p>
      </dgm:t>
    </dgm:pt>
    <dgm:pt modelId="{CF93A091-A1AF-47BC-AF59-ADF25C2EDA39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abuzivă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sedării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paliative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: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apare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atunci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când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profesioniștii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sedează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pacienţii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stadiu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terminal cu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scopul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primar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grăbi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decesul25-32.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Acest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lucru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fost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denumit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„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eutanasie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lentă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”</a:t>
          </a:r>
          <a:endParaRPr lang="en-US" sz="1400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315F41-7119-4E12-B43F-F34A756B2D0C}" type="parTrans" cxnId="{41DD90DB-ADA2-4D2E-A181-AE1EE6F6078A}">
      <dgm:prSet/>
      <dgm:spPr/>
      <dgm:t>
        <a:bodyPr/>
        <a:lstStyle/>
        <a:p>
          <a:endParaRPr lang="en-US"/>
        </a:p>
      </dgm:t>
    </dgm:pt>
    <dgm:pt modelId="{875BE89B-DC4E-4ADC-923F-AC6031BA2B11}" type="sibTrans" cxnId="{41DD90DB-ADA2-4D2E-A181-AE1EE6F6078A}">
      <dgm:prSet/>
      <dgm:spPr/>
      <dgm:t>
        <a:bodyPr/>
        <a:lstStyle/>
        <a:p>
          <a:endParaRPr lang="en-US"/>
        </a:p>
      </dgm:t>
    </dgm:pt>
    <dgm:pt modelId="{1817C601-6102-4A4A-969B-768E379C1E80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o-RO" sz="1400" b="1" dirty="0"/>
            <a:t>-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deliberată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dozelor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care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depăşesc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cu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mult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limita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necesară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asigurării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confort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adecvat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(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compromite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funcţiile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fiziologice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, precum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respiraţia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spontană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sau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echilibrul</a:t>
          </a:r>
          <a:r>
            <a: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hemodinamic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)/ </a:t>
          </a:r>
          <a:r>
            <a:rPr lang="ro-RO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deviaţie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inacceptabilă </a:t>
          </a:r>
          <a:r>
            <a:rPr lang="ro-RO" sz="14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ro-RO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adesea ilegală de la normele etice</a:t>
          </a:r>
          <a:endParaRPr lang="pt-BR" sz="14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8D957-4776-4684-A330-BE6DF3A07E02}" type="parTrans" cxnId="{9AD32590-87E4-4E4C-AA94-8103E68E01DE}">
      <dgm:prSet/>
      <dgm:spPr/>
      <dgm:t>
        <a:bodyPr/>
        <a:lstStyle/>
        <a:p>
          <a:endParaRPr lang="en-US"/>
        </a:p>
      </dgm:t>
    </dgm:pt>
    <dgm:pt modelId="{304E0556-F610-4E2B-B6E3-EF3E7357F5B9}" type="sibTrans" cxnId="{9AD32590-87E4-4E4C-AA94-8103E68E01DE}">
      <dgm:prSet/>
      <dgm:spPr/>
      <dgm:t>
        <a:bodyPr/>
        <a:lstStyle/>
        <a:p>
          <a:endParaRPr lang="en-US"/>
        </a:p>
      </dgm:t>
    </dgm:pt>
    <dgm:pt modelId="{57EB9ABF-7B04-4E70-8DDE-8A693C18D7B2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 imprudentă a sedării paliative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/ </a:t>
          </a:r>
          <a:r>
            <a:rPr lang="ro-RO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intenţia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a ameliora simptomele, însă în </a:t>
          </a:r>
          <a:r>
            <a:rPr lang="ro-RO" sz="1600" b="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circumstanţe</a:t>
          </a:r>
          <a:r>
            <a:rPr lang="ro-RO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clinice care nu sunt adecvate</a:t>
          </a:r>
          <a:r>
            <a: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948DE4-73DC-4B06-A5FC-43F0556ED7FD}" type="parTrans" cxnId="{0AC9FCB6-738F-4570-9F62-92CCD303DA43}">
      <dgm:prSet/>
      <dgm:spPr/>
      <dgm:t>
        <a:bodyPr/>
        <a:lstStyle/>
        <a:p>
          <a:endParaRPr lang="en-US"/>
        </a:p>
      </dgm:t>
    </dgm:pt>
    <dgm:pt modelId="{298376B5-0A16-41E8-BF7B-BF626A703A75}" type="sibTrans" cxnId="{0AC9FCB6-738F-4570-9F62-92CCD303DA43}">
      <dgm:prSet/>
      <dgm:spPr/>
      <dgm:t>
        <a:bodyPr/>
        <a:lstStyle/>
        <a:p>
          <a:endParaRPr lang="en-US"/>
        </a:p>
      </dgm:t>
    </dgm:pt>
    <dgm:pt modelId="{23F70F35-FC8D-4B9C-8AE2-87BE14D9AFD2}" type="pres">
      <dgm:prSet presAssocID="{3E7BD6BF-8507-4513-B17D-4BD02C8DB59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24A25F4-9471-4685-9652-078AC16E69ED}" type="pres">
      <dgm:prSet presAssocID="{3E7BD6BF-8507-4513-B17D-4BD02C8DB59D}" presName="hierFlow" presStyleCnt="0"/>
      <dgm:spPr/>
    </dgm:pt>
    <dgm:pt modelId="{B53FEB08-80C7-4820-91FA-AC5837B9E0A8}" type="pres">
      <dgm:prSet presAssocID="{3E7BD6BF-8507-4513-B17D-4BD02C8DB59D}" presName="firstBuf" presStyleCnt="0"/>
      <dgm:spPr/>
    </dgm:pt>
    <dgm:pt modelId="{E196F8E1-298C-4658-9B1F-A1F0B48F5749}" type="pres">
      <dgm:prSet presAssocID="{3E7BD6BF-8507-4513-B17D-4BD02C8DB59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EED4B11-BC86-4F93-82AD-9A36353989DD}" type="pres">
      <dgm:prSet presAssocID="{81ED4F6A-FABD-443D-9000-0AC9CBEE7A9A}" presName="Name14" presStyleCnt="0"/>
      <dgm:spPr/>
    </dgm:pt>
    <dgm:pt modelId="{D1043E80-E681-41FA-B64E-B01A0DDC1839}" type="pres">
      <dgm:prSet presAssocID="{81ED4F6A-FABD-443D-9000-0AC9CBEE7A9A}" presName="level1Shape" presStyleLbl="node0" presStyleIdx="0" presStyleCnt="1">
        <dgm:presLayoutVars>
          <dgm:chPref val="3"/>
        </dgm:presLayoutVars>
      </dgm:prSet>
      <dgm:spPr/>
    </dgm:pt>
    <dgm:pt modelId="{A39CA5DE-4826-4D43-8DF6-E52005B748FA}" type="pres">
      <dgm:prSet presAssocID="{81ED4F6A-FABD-443D-9000-0AC9CBEE7A9A}" presName="hierChild2" presStyleCnt="0"/>
      <dgm:spPr/>
    </dgm:pt>
    <dgm:pt modelId="{88FF17A4-01C5-44A8-B11B-012E852457A9}" type="pres">
      <dgm:prSet presAssocID="{F5113F74-7550-478F-8208-B163A51275DB}" presName="Name19" presStyleLbl="parChTrans1D2" presStyleIdx="0" presStyleCnt="3"/>
      <dgm:spPr/>
    </dgm:pt>
    <dgm:pt modelId="{EE56EF9E-0DD7-4C66-BB6F-067820A37D99}" type="pres">
      <dgm:prSet presAssocID="{8F17C798-3232-4D26-B47B-83253592FAC7}" presName="Name21" presStyleCnt="0"/>
      <dgm:spPr/>
    </dgm:pt>
    <dgm:pt modelId="{7B3917A4-53E0-479C-B941-6FD979EC2B01}" type="pres">
      <dgm:prSet presAssocID="{8F17C798-3232-4D26-B47B-83253592FAC7}" presName="level2Shape" presStyleLbl="node2" presStyleIdx="0" presStyleCnt="3"/>
      <dgm:spPr/>
    </dgm:pt>
    <dgm:pt modelId="{717C8EDE-B216-4B20-9646-DE74D03F5D21}" type="pres">
      <dgm:prSet presAssocID="{8F17C798-3232-4D26-B47B-83253592FAC7}" presName="hierChild3" presStyleCnt="0"/>
      <dgm:spPr/>
    </dgm:pt>
    <dgm:pt modelId="{1D871E15-313E-4EFB-BA98-6B78AA6D5EF0}" type="pres">
      <dgm:prSet presAssocID="{63E8E933-B3BE-41FD-B724-F74B063DE6C4}" presName="Name19" presStyleLbl="parChTrans1D2" presStyleIdx="1" presStyleCnt="3"/>
      <dgm:spPr/>
    </dgm:pt>
    <dgm:pt modelId="{24CFA72A-55F3-45F0-9D6D-87996EC8FA1F}" type="pres">
      <dgm:prSet presAssocID="{D319010D-11F2-400D-ABE2-998F3D4C7509}" presName="Name21" presStyleCnt="0"/>
      <dgm:spPr/>
    </dgm:pt>
    <dgm:pt modelId="{8FE57CAA-F3D2-444B-ABA7-42DB9EFDA2F3}" type="pres">
      <dgm:prSet presAssocID="{D319010D-11F2-400D-ABE2-998F3D4C7509}" presName="level2Shape" presStyleLbl="node2" presStyleIdx="1" presStyleCnt="3"/>
      <dgm:spPr/>
    </dgm:pt>
    <dgm:pt modelId="{A2530FB2-447A-42D1-A3B0-37C8B31F2004}" type="pres">
      <dgm:prSet presAssocID="{D319010D-11F2-400D-ABE2-998F3D4C7509}" presName="hierChild3" presStyleCnt="0"/>
      <dgm:spPr/>
    </dgm:pt>
    <dgm:pt modelId="{A9E1E180-2A9D-4D04-995C-D158F83A3814}" type="pres">
      <dgm:prSet presAssocID="{EAAE3A5C-30A9-403B-8247-19141574DDA3}" presName="Name19" presStyleLbl="parChTrans1D2" presStyleIdx="2" presStyleCnt="3"/>
      <dgm:spPr/>
    </dgm:pt>
    <dgm:pt modelId="{311AEBC5-03C5-4FFB-9B38-D800FA915161}" type="pres">
      <dgm:prSet presAssocID="{6FD5521B-2421-41E6-82FF-26513D6AF22C}" presName="Name21" presStyleCnt="0"/>
      <dgm:spPr/>
    </dgm:pt>
    <dgm:pt modelId="{19811945-77B2-4994-8A26-D0FC9C4227F3}" type="pres">
      <dgm:prSet presAssocID="{6FD5521B-2421-41E6-82FF-26513D6AF22C}" presName="level2Shape" presStyleLbl="node2" presStyleIdx="2" presStyleCnt="3"/>
      <dgm:spPr/>
    </dgm:pt>
    <dgm:pt modelId="{D2B19F4F-3D1C-4850-A0BE-CC6C15F48B2F}" type="pres">
      <dgm:prSet presAssocID="{6FD5521B-2421-41E6-82FF-26513D6AF22C}" presName="hierChild3" presStyleCnt="0"/>
      <dgm:spPr/>
    </dgm:pt>
    <dgm:pt modelId="{0C6D8B9A-7730-4DF2-B449-0E9E4D748E1B}" type="pres">
      <dgm:prSet presAssocID="{3E7BD6BF-8507-4513-B17D-4BD02C8DB59D}" presName="bgShapesFlow" presStyleCnt="0"/>
      <dgm:spPr/>
    </dgm:pt>
    <dgm:pt modelId="{5279156F-D0A1-4D24-A2CD-F945C8CE7F36}" type="pres">
      <dgm:prSet presAssocID="{CF93A091-A1AF-47BC-AF59-ADF25C2EDA39}" presName="rectComp" presStyleCnt="0"/>
      <dgm:spPr/>
    </dgm:pt>
    <dgm:pt modelId="{D92C2520-4CD9-49D5-8B63-42B7BC9876FF}" type="pres">
      <dgm:prSet presAssocID="{CF93A091-A1AF-47BC-AF59-ADF25C2EDA39}" presName="bgRect" presStyleLbl="bgShp" presStyleIdx="0" presStyleCnt="3" custLinFactNeighborX="166" custLinFactNeighborY="-1706"/>
      <dgm:spPr/>
    </dgm:pt>
    <dgm:pt modelId="{6A799A39-BA7F-4C5C-B733-EA62A885BEBD}" type="pres">
      <dgm:prSet presAssocID="{CF93A091-A1AF-47BC-AF59-ADF25C2EDA39}" presName="bgRectTx" presStyleLbl="bgShp" presStyleIdx="0" presStyleCnt="3">
        <dgm:presLayoutVars>
          <dgm:bulletEnabled val="1"/>
        </dgm:presLayoutVars>
      </dgm:prSet>
      <dgm:spPr/>
    </dgm:pt>
    <dgm:pt modelId="{121B61B7-4DCD-4BA0-A987-E481DBE21123}" type="pres">
      <dgm:prSet presAssocID="{CF93A091-A1AF-47BC-AF59-ADF25C2EDA39}" presName="spComp" presStyleCnt="0"/>
      <dgm:spPr/>
    </dgm:pt>
    <dgm:pt modelId="{C2EF0B4E-835F-43D7-94CE-C62BAC83F508}" type="pres">
      <dgm:prSet presAssocID="{CF93A091-A1AF-47BC-AF59-ADF25C2EDA39}" presName="vSp" presStyleCnt="0"/>
      <dgm:spPr/>
    </dgm:pt>
    <dgm:pt modelId="{04A4AB08-D021-4E0C-A69F-9DC8181693B3}" type="pres">
      <dgm:prSet presAssocID="{1817C601-6102-4A4A-969B-768E379C1E80}" presName="rectComp" presStyleCnt="0"/>
      <dgm:spPr/>
    </dgm:pt>
    <dgm:pt modelId="{3D89A6D1-AFEE-459E-8A69-B9347BF22DCB}" type="pres">
      <dgm:prSet presAssocID="{1817C601-6102-4A4A-969B-768E379C1E80}" presName="bgRect" presStyleLbl="bgShp" presStyleIdx="1" presStyleCnt="3"/>
      <dgm:spPr/>
    </dgm:pt>
    <dgm:pt modelId="{8760CA5C-CD99-43C9-811C-1B0FE8EB7FF9}" type="pres">
      <dgm:prSet presAssocID="{1817C601-6102-4A4A-969B-768E379C1E80}" presName="bgRectTx" presStyleLbl="bgShp" presStyleIdx="1" presStyleCnt="3">
        <dgm:presLayoutVars>
          <dgm:bulletEnabled val="1"/>
        </dgm:presLayoutVars>
      </dgm:prSet>
      <dgm:spPr/>
    </dgm:pt>
    <dgm:pt modelId="{59DB628F-0AC5-4359-B1FB-74F65D6AB16B}" type="pres">
      <dgm:prSet presAssocID="{1817C601-6102-4A4A-969B-768E379C1E80}" presName="spComp" presStyleCnt="0"/>
      <dgm:spPr/>
    </dgm:pt>
    <dgm:pt modelId="{D6755057-6D10-41E8-9BDA-6EEF17FCC7CF}" type="pres">
      <dgm:prSet presAssocID="{1817C601-6102-4A4A-969B-768E379C1E80}" presName="vSp" presStyleCnt="0"/>
      <dgm:spPr/>
    </dgm:pt>
    <dgm:pt modelId="{EAA97309-73DC-499C-896F-8EBF1E185A89}" type="pres">
      <dgm:prSet presAssocID="{57EB9ABF-7B04-4E70-8DDE-8A693C18D7B2}" presName="rectComp" presStyleCnt="0"/>
      <dgm:spPr/>
    </dgm:pt>
    <dgm:pt modelId="{B3FA701B-5FF4-436F-9B6C-C320E860753B}" type="pres">
      <dgm:prSet presAssocID="{57EB9ABF-7B04-4E70-8DDE-8A693C18D7B2}" presName="bgRect" presStyleLbl="bgShp" presStyleIdx="2" presStyleCnt="3"/>
      <dgm:spPr/>
    </dgm:pt>
    <dgm:pt modelId="{FE293DFF-1AE9-4EEF-A9AE-64B6657AAC2C}" type="pres">
      <dgm:prSet presAssocID="{57EB9ABF-7B04-4E70-8DDE-8A693C18D7B2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83C24D1C-7202-4632-8416-414EAB329C95}" type="presOf" srcId="{EAAE3A5C-30A9-403B-8247-19141574DDA3}" destId="{A9E1E180-2A9D-4D04-995C-D158F83A3814}" srcOrd="0" destOrd="0" presId="urn:microsoft.com/office/officeart/2005/8/layout/hierarchy6"/>
    <dgm:cxn modelId="{FB6E2935-3C2B-4F50-8602-A3018C2AB15E}" type="presOf" srcId="{81ED4F6A-FABD-443D-9000-0AC9CBEE7A9A}" destId="{D1043E80-E681-41FA-B64E-B01A0DDC1839}" srcOrd="0" destOrd="0" presId="urn:microsoft.com/office/officeart/2005/8/layout/hierarchy6"/>
    <dgm:cxn modelId="{5FF78440-EAA2-4ACD-B849-DB6DF93AAE8A}" type="presOf" srcId="{D319010D-11F2-400D-ABE2-998F3D4C7509}" destId="{8FE57CAA-F3D2-444B-ABA7-42DB9EFDA2F3}" srcOrd="0" destOrd="0" presId="urn:microsoft.com/office/officeart/2005/8/layout/hierarchy6"/>
    <dgm:cxn modelId="{63E6A46E-A768-4441-8244-89858BC58CA8}" type="presOf" srcId="{57EB9ABF-7B04-4E70-8DDE-8A693C18D7B2}" destId="{FE293DFF-1AE9-4EEF-A9AE-64B6657AAC2C}" srcOrd="1" destOrd="0" presId="urn:microsoft.com/office/officeart/2005/8/layout/hierarchy6"/>
    <dgm:cxn modelId="{8904546F-747B-4216-9024-982AF6E03B94}" type="presOf" srcId="{1817C601-6102-4A4A-969B-768E379C1E80}" destId="{3D89A6D1-AFEE-459E-8A69-B9347BF22DCB}" srcOrd="0" destOrd="0" presId="urn:microsoft.com/office/officeart/2005/8/layout/hierarchy6"/>
    <dgm:cxn modelId="{C731AA74-9ABB-4E1B-8E30-CF11651A8761}" type="presOf" srcId="{CF93A091-A1AF-47BC-AF59-ADF25C2EDA39}" destId="{6A799A39-BA7F-4C5C-B733-EA62A885BEBD}" srcOrd="1" destOrd="0" presId="urn:microsoft.com/office/officeart/2005/8/layout/hierarchy6"/>
    <dgm:cxn modelId="{32C77775-2A46-4601-B755-963D32B487D8}" srcId="{81ED4F6A-FABD-443D-9000-0AC9CBEE7A9A}" destId="{D319010D-11F2-400D-ABE2-998F3D4C7509}" srcOrd="1" destOrd="0" parTransId="{63E8E933-B3BE-41FD-B724-F74B063DE6C4}" sibTransId="{3CAA2B6A-BFF5-4CDB-900A-33B95573252B}"/>
    <dgm:cxn modelId="{139F0684-6AFE-40D2-BB6F-10F8E403E4BB}" type="presOf" srcId="{6FD5521B-2421-41E6-82FF-26513D6AF22C}" destId="{19811945-77B2-4994-8A26-D0FC9C4227F3}" srcOrd="0" destOrd="0" presId="urn:microsoft.com/office/officeart/2005/8/layout/hierarchy6"/>
    <dgm:cxn modelId="{9AD32590-87E4-4E4C-AA94-8103E68E01DE}" srcId="{3E7BD6BF-8507-4513-B17D-4BD02C8DB59D}" destId="{1817C601-6102-4A4A-969B-768E379C1E80}" srcOrd="2" destOrd="0" parTransId="{C488D957-4776-4684-A330-BE6DF3A07E02}" sibTransId="{304E0556-F610-4E2B-B6E3-EF3E7357F5B9}"/>
    <dgm:cxn modelId="{5C90949D-6DC0-489E-848F-59BBA27456F8}" type="presOf" srcId="{57EB9ABF-7B04-4E70-8DDE-8A693C18D7B2}" destId="{B3FA701B-5FF4-436F-9B6C-C320E860753B}" srcOrd="0" destOrd="0" presId="urn:microsoft.com/office/officeart/2005/8/layout/hierarchy6"/>
    <dgm:cxn modelId="{6D5B609F-6B71-4A8E-A9A9-B290398AD334}" type="presOf" srcId="{1817C601-6102-4A4A-969B-768E379C1E80}" destId="{8760CA5C-CD99-43C9-811C-1B0FE8EB7FF9}" srcOrd="1" destOrd="0" presId="urn:microsoft.com/office/officeart/2005/8/layout/hierarchy6"/>
    <dgm:cxn modelId="{39D18BA6-ACDD-43C0-A7ED-80CB5C6B3A1B}" srcId="{81ED4F6A-FABD-443D-9000-0AC9CBEE7A9A}" destId="{6FD5521B-2421-41E6-82FF-26513D6AF22C}" srcOrd="2" destOrd="0" parTransId="{EAAE3A5C-30A9-403B-8247-19141574DDA3}" sibTransId="{2EA67504-44D8-4114-9B52-0D63CA12F597}"/>
    <dgm:cxn modelId="{84CB54B3-A4DC-4FA7-944A-7E437F1644E5}" type="presOf" srcId="{CF93A091-A1AF-47BC-AF59-ADF25C2EDA39}" destId="{D92C2520-4CD9-49D5-8B63-42B7BC9876FF}" srcOrd="0" destOrd="0" presId="urn:microsoft.com/office/officeart/2005/8/layout/hierarchy6"/>
    <dgm:cxn modelId="{3A750CB5-ABFA-41A5-9B91-4206E33066DB}" type="presOf" srcId="{8F17C798-3232-4D26-B47B-83253592FAC7}" destId="{7B3917A4-53E0-479C-B941-6FD979EC2B01}" srcOrd="0" destOrd="0" presId="urn:microsoft.com/office/officeart/2005/8/layout/hierarchy6"/>
    <dgm:cxn modelId="{0AC9FCB6-738F-4570-9F62-92CCD303DA43}" srcId="{3E7BD6BF-8507-4513-B17D-4BD02C8DB59D}" destId="{57EB9ABF-7B04-4E70-8DDE-8A693C18D7B2}" srcOrd="3" destOrd="0" parTransId="{B4948DE4-73DC-4B06-A5FC-43F0556ED7FD}" sibTransId="{298376B5-0A16-41E8-BF7B-BF626A703A75}"/>
    <dgm:cxn modelId="{0AC5AFCB-88E3-43DB-9F6B-06028B64E9C4}" type="presOf" srcId="{3E7BD6BF-8507-4513-B17D-4BD02C8DB59D}" destId="{23F70F35-FC8D-4B9C-8AE2-87BE14D9AFD2}" srcOrd="0" destOrd="0" presId="urn:microsoft.com/office/officeart/2005/8/layout/hierarchy6"/>
    <dgm:cxn modelId="{7AC18BD3-FD45-48AA-A716-EFD079060863}" type="presOf" srcId="{F5113F74-7550-478F-8208-B163A51275DB}" destId="{88FF17A4-01C5-44A8-B11B-012E852457A9}" srcOrd="0" destOrd="0" presId="urn:microsoft.com/office/officeart/2005/8/layout/hierarchy6"/>
    <dgm:cxn modelId="{41DD90DB-ADA2-4D2E-A181-AE1EE6F6078A}" srcId="{3E7BD6BF-8507-4513-B17D-4BD02C8DB59D}" destId="{CF93A091-A1AF-47BC-AF59-ADF25C2EDA39}" srcOrd="1" destOrd="0" parTransId="{3D315F41-7119-4E12-B43F-F34A756B2D0C}" sibTransId="{875BE89B-DC4E-4ADC-923F-AC6031BA2B11}"/>
    <dgm:cxn modelId="{9975A1DC-58DF-4541-BA01-1EF8421983F3}" srcId="{81ED4F6A-FABD-443D-9000-0AC9CBEE7A9A}" destId="{8F17C798-3232-4D26-B47B-83253592FAC7}" srcOrd="0" destOrd="0" parTransId="{F5113F74-7550-478F-8208-B163A51275DB}" sibTransId="{B22D6D34-B882-4489-9BD0-FA39B60264F0}"/>
    <dgm:cxn modelId="{FD6B9FE0-15B2-4A74-A756-3BA67760F471}" type="presOf" srcId="{63E8E933-B3BE-41FD-B724-F74B063DE6C4}" destId="{1D871E15-313E-4EFB-BA98-6B78AA6D5EF0}" srcOrd="0" destOrd="0" presId="urn:microsoft.com/office/officeart/2005/8/layout/hierarchy6"/>
    <dgm:cxn modelId="{220F20F0-4330-4CFC-8A5F-89BBF46414F1}" srcId="{3E7BD6BF-8507-4513-B17D-4BD02C8DB59D}" destId="{81ED4F6A-FABD-443D-9000-0AC9CBEE7A9A}" srcOrd="0" destOrd="0" parTransId="{B780C150-B54D-4A6D-8642-748A007F5C0A}" sibTransId="{215DFD99-3896-4DAE-934D-66C61CCDB89B}"/>
    <dgm:cxn modelId="{676FA4ED-B284-4AFD-BA28-F1041DE37096}" type="presParOf" srcId="{23F70F35-FC8D-4B9C-8AE2-87BE14D9AFD2}" destId="{C24A25F4-9471-4685-9652-078AC16E69ED}" srcOrd="0" destOrd="0" presId="urn:microsoft.com/office/officeart/2005/8/layout/hierarchy6"/>
    <dgm:cxn modelId="{46918102-DC57-4FFB-AFAD-9B87B58CBDD3}" type="presParOf" srcId="{C24A25F4-9471-4685-9652-078AC16E69ED}" destId="{B53FEB08-80C7-4820-91FA-AC5837B9E0A8}" srcOrd="0" destOrd="0" presId="urn:microsoft.com/office/officeart/2005/8/layout/hierarchy6"/>
    <dgm:cxn modelId="{3C822A7D-66F8-477B-AA8E-644832406363}" type="presParOf" srcId="{C24A25F4-9471-4685-9652-078AC16E69ED}" destId="{E196F8E1-298C-4658-9B1F-A1F0B48F5749}" srcOrd="1" destOrd="0" presId="urn:microsoft.com/office/officeart/2005/8/layout/hierarchy6"/>
    <dgm:cxn modelId="{EC0D348E-AD34-4C74-B7AA-964D1344287A}" type="presParOf" srcId="{E196F8E1-298C-4658-9B1F-A1F0B48F5749}" destId="{2EED4B11-BC86-4F93-82AD-9A36353989DD}" srcOrd="0" destOrd="0" presId="urn:microsoft.com/office/officeart/2005/8/layout/hierarchy6"/>
    <dgm:cxn modelId="{3E736427-2299-43C8-A779-8A017B3347D4}" type="presParOf" srcId="{2EED4B11-BC86-4F93-82AD-9A36353989DD}" destId="{D1043E80-E681-41FA-B64E-B01A0DDC1839}" srcOrd="0" destOrd="0" presId="urn:microsoft.com/office/officeart/2005/8/layout/hierarchy6"/>
    <dgm:cxn modelId="{C19795B8-B2F2-40DC-A9F7-19191D6581D2}" type="presParOf" srcId="{2EED4B11-BC86-4F93-82AD-9A36353989DD}" destId="{A39CA5DE-4826-4D43-8DF6-E52005B748FA}" srcOrd="1" destOrd="0" presId="urn:microsoft.com/office/officeart/2005/8/layout/hierarchy6"/>
    <dgm:cxn modelId="{C5407386-FBF1-49DD-9255-B0D0C18E6AA9}" type="presParOf" srcId="{A39CA5DE-4826-4D43-8DF6-E52005B748FA}" destId="{88FF17A4-01C5-44A8-B11B-012E852457A9}" srcOrd="0" destOrd="0" presId="urn:microsoft.com/office/officeart/2005/8/layout/hierarchy6"/>
    <dgm:cxn modelId="{524EFBCE-1AB3-4185-9D5F-18F2F56DCEB8}" type="presParOf" srcId="{A39CA5DE-4826-4D43-8DF6-E52005B748FA}" destId="{EE56EF9E-0DD7-4C66-BB6F-067820A37D99}" srcOrd="1" destOrd="0" presId="urn:microsoft.com/office/officeart/2005/8/layout/hierarchy6"/>
    <dgm:cxn modelId="{5392D4A7-7BEB-4C58-8620-8994C6BBD935}" type="presParOf" srcId="{EE56EF9E-0DD7-4C66-BB6F-067820A37D99}" destId="{7B3917A4-53E0-479C-B941-6FD979EC2B01}" srcOrd="0" destOrd="0" presId="urn:microsoft.com/office/officeart/2005/8/layout/hierarchy6"/>
    <dgm:cxn modelId="{F8E902A0-61FB-4FE8-B22B-87702973CCCF}" type="presParOf" srcId="{EE56EF9E-0DD7-4C66-BB6F-067820A37D99}" destId="{717C8EDE-B216-4B20-9646-DE74D03F5D21}" srcOrd="1" destOrd="0" presId="urn:microsoft.com/office/officeart/2005/8/layout/hierarchy6"/>
    <dgm:cxn modelId="{8F02BDE5-7E90-42C8-8DEF-246CA94C4865}" type="presParOf" srcId="{A39CA5DE-4826-4D43-8DF6-E52005B748FA}" destId="{1D871E15-313E-4EFB-BA98-6B78AA6D5EF0}" srcOrd="2" destOrd="0" presId="urn:microsoft.com/office/officeart/2005/8/layout/hierarchy6"/>
    <dgm:cxn modelId="{3C3C1836-8314-4035-9D8A-44D7AEC7BE19}" type="presParOf" srcId="{A39CA5DE-4826-4D43-8DF6-E52005B748FA}" destId="{24CFA72A-55F3-45F0-9D6D-87996EC8FA1F}" srcOrd="3" destOrd="0" presId="urn:microsoft.com/office/officeart/2005/8/layout/hierarchy6"/>
    <dgm:cxn modelId="{94DC1C7C-7A05-4CDA-98AD-CD5DF1BC6C3B}" type="presParOf" srcId="{24CFA72A-55F3-45F0-9D6D-87996EC8FA1F}" destId="{8FE57CAA-F3D2-444B-ABA7-42DB9EFDA2F3}" srcOrd="0" destOrd="0" presId="urn:microsoft.com/office/officeart/2005/8/layout/hierarchy6"/>
    <dgm:cxn modelId="{E4FB893E-3C87-45BC-B9CB-9BB2FA3B4C29}" type="presParOf" srcId="{24CFA72A-55F3-45F0-9D6D-87996EC8FA1F}" destId="{A2530FB2-447A-42D1-A3B0-37C8B31F2004}" srcOrd="1" destOrd="0" presId="urn:microsoft.com/office/officeart/2005/8/layout/hierarchy6"/>
    <dgm:cxn modelId="{3976A9DD-B673-4D1A-8EC1-7F78A797C521}" type="presParOf" srcId="{A39CA5DE-4826-4D43-8DF6-E52005B748FA}" destId="{A9E1E180-2A9D-4D04-995C-D158F83A3814}" srcOrd="4" destOrd="0" presId="urn:microsoft.com/office/officeart/2005/8/layout/hierarchy6"/>
    <dgm:cxn modelId="{5BC89436-F8EF-4696-A342-5C0F35CD33CC}" type="presParOf" srcId="{A39CA5DE-4826-4D43-8DF6-E52005B748FA}" destId="{311AEBC5-03C5-4FFB-9B38-D800FA915161}" srcOrd="5" destOrd="0" presId="urn:microsoft.com/office/officeart/2005/8/layout/hierarchy6"/>
    <dgm:cxn modelId="{52D699D1-ADC4-4A00-A579-306A07877FFA}" type="presParOf" srcId="{311AEBC5-03C5-4FFB-9B38-D800FA915161}" destId="{19811945-77B2-4994-8A26-D0FC9C4227F3}" srcOrd="0" destOrd="0" presId="urn:microsoft.com/office/officeart/2005/8/layout/hierarchy6"/>
    <dgm:cxn modelId="{8FCC37CC-9288-4817-A762-A0BBC830A789}" type="presParOf" srcId="{311AEBC5-03C5-4FFB-9B38-D800FA915161}" destId="{D2B19F4F-3D1C-4850-A0BE-CC6C15F48B2F}" srcOrd="1" destOrd="0" presId="urn:microsoft.com/office/officeart/2005/8/layout/hierarchy6"/>
    <dgm:cxn modelId="{15BCD1E7-285D-4A18-BA3A-8707652719FB}" type="presParOf" srcId="{23F70F35-FC8D-4B9C-8AE2-87BE14D9AFD2}" destId="{0C6D8B9A-7730-4DF2-B449-0E9E4D748E1B}" srcOrd="1" destOrd="0" presId="urn:microsoft.com/office/officeart/2005/8/layout/hierarchy6"/>
    <dgm:cxn modelId="{C8E213A9-437B-4BFB-BE9F-56FE9887A847}" type="presParOf" srcId="{0C6D8B9A-7730-4DF2-B449-0E9E4D748E1B}" destId="{5279156F-D0A1-4D24-A2CD-F945C8CE7F36}" srcOrd="0" destOrd="0" presId="urn:microsoft.com/office/officeart/2005/8/layout/hierarchy6"/>
    <dgm:cxn modelId="{627AC20D-ABFC-4575-93DD-D46DEA1EA29B}" type="presParOf" srcId="{5279156F-D0A1-4D24-A2CD-F945C8CE7F36}" destId="{D92C2520-4CD9-49D5-8B63-42B7BC9876FF}" srcOrd="0" destOrd="0" presId="urn:microsoft.com/office/officeart/2005/8/layout/hierarchy6"/>
    <dgm:cxn modelId="{20D31266-FA97-4761-A0B3-0FE2AA643269}" type="presParOf" srcId="{5279156F-D0A1-4D24-A2CD-F945C8CE7F36}" destId="{6A799A39-BA7F-4C5C-B733-EA62A885BEBD}" srcOrd="1" destOrd="0" presId="urn:microsoft.com/office/officeart/2005/8/layout/hierarchy6"/>
    <dgm:cxn modelId="{AADFF6A2-8E93-421B-A4C9-A534E057EF91}" type="presParOf" srcId="{0C6D8B9A-7730-4DF2-B449-0E9E4D748E1B}" destId="{121B61B7-4DCD-4BA0-A987-E481DBE21123}" srcOrd="1" destOrd="0" presId="urn:microsoft.com/office/officeart/2005/8/layout/hierarchy6"/>
    <dgm:cxn modelId="{9EDEE11E-3E7D-4DA4-8DBC-BF164B45E459}" type="presParOf" srcId="{121B61B7-4DCD-4BA0-A987-E481DBE21123}" destId="{C2EF0B4E-835F-43D7-94CE-C62BAC83F508}" srcOrd="0" destOrd="0" presId="urn:microsoft.com/office/officeart/2005/8/layout/hierarchy6"/>
    <dgm:cxn modelId="{205488AA-E427-4155-8637-73A14F826FD8}" type="presParOf" srcId="{0C6D8B9A-7730-4DF2-B449-0E9E4D748E1B}" destId="{04A4AB08-D021-4E0C-A69F-9DC8181693B3}" srcOrd="2" destOrd="0" presId="urn:microsoft.com/office/officeart/2005/8/layout/hierarchy6"/>
    <dgm:cxn modelId="{A38CAB06-E70E-461B-B834-7FF999890192}" type="presParOf" srcId="{04A4AB08-D021-4E0C-A69F-9DC8181693B3}" destId="{3D89A6D1-AFEE-459E-8A69-B9347BF22DCB}" srcOrd="0" destOrd="0" presId="urn:microsoft.com/office/officeart/2005/8/layout/hierarchy6"/>
    <dgm:cxn modelId="{A7E27013-DA8F-45A9-A8AD-0098A0001823}" type="presParOf" srcId="{04A4AB08-D021-4E0C-A69F-9DC8181693B3}" destId="{8760CA5C-CD99-43C9-811C-1B0FE8EB7FF9}" srcOrd="1" destOrd="0" presId="urn:microsoft.com/office/officeart/2005/8/layout/hierarchy6"/>
    <dgm:cxn modelId="{394621C6-3B15-4639-90B5-AA854CE3C472}" type="presParOf" srcId="{0C6D8B9A-7730-4DF2-B449-0E9E4D748E1B}" destId="{59DB628F-0AC5-4359-B1FB-74F65D6AB16B}" srcOrd="3" destOrd="0" presId="urn:microsoft.com/office/officeart/2005/8/layout/hierarchy6"/>
    <dgm:cxn modelId="{C807174B-41C9-4BD1-8E12-A35047FBBFA0}" type="presParOf" srcId="{59DB628F-0AC5-4359-B1FB-74F65D6AB16B}" destId="{D6755057-6D10-41E8-9BDA-6EEF17FCC7CF}" srcOrd="0" destOrd="0" presId="urn:microsoft.com/office/officeart/2005/8/layout/hierarchy6"/>
    <dgm:cxn modelId="{EAFC3A4B-84BB-44D1-AE70-636980AAD14B}" type="presParOf" srcId="{0C6D8B9A-7730-4DF2-B449-0E9E4D748E1B}" destId="{EAA97309-73DC-499C-896F-8EBF1E185A89}" srcOrd="4" destOrd="0" presId="urn:microsoft.com/office/officeart/2005/8/layout/hierarchy6"/>
    <dgm:cxn modelId="{DBF98F75-209F-4DF3-863C-011406C5215A}" type="presParOf" srcId="{EAA97309-73DC-499C-896F-8EBF1E185A89}" destId="{B3FA701B-5FF4-436F-9B6C-C320E860753B}" srcOrd="0" destOrd="0" presId="urn:microsoft.com/office/officeart/2005/8/layout/hierarchy6"/>
    <dgm:cxn modelId="{FBBB144D-0DBD-448F-9965-C12E1530C441}" type="presParOf" srcId="{EAA97309-73DC-499C-896F-8EBF1E185A89}" destId="{FE293DFF-1AE9-4EEF-A9AE-64B6657AAC2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process2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03815AED-C4AA-4464-A1A1-81B5F1E39B87}">
      <dgm:prSet custT="1"/>
      <dgm:spPr/>
      <dgm:t>
        <a:bodyPr/>
        <a:lstStyle/>
        <a:p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Principiile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îngrijirii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paliative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respiratorii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multimodală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Combinarea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tratamentelor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medicale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suportul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psihologic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spiritual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social.</a:t>
          </a:r>
        </a:p>
        <a:p>
          <a:pPr>
            <a:buFont typeface="Arial" panose="020B0604020202020204" pitchFamily="34" charset="0"/>
            <a:buChar char="•"/>
          </a:pP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Personalizare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Adaptarea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intervențiilor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nevoile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specifice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>
            <a:buFont typeface="Arial" panose="020B0604020202020204" pitchFamily="34" charset="0"/>
            <a:buChar char="•"/>
          </a:pP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Educația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6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Font typeface="Arial" panose="020B0604020202020204" pitchFamily="34" charset="0"/>
            <a:buChar char="•"/>
          </a:pP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In</a:t>
          </a:r>
          <a:r>
            <a:rPr lang="ro-RO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rol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area lor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6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b="0" i="0" dirty="0"/>
            <a:t>. 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ACA301-E841-474F-A490-A52387AB2F1A}" type="parTrans" cxnId="{41CAC15A-15A1-47F8-890E-8724949AAD2E}">
      <dgm:prSet/>
      <dgm:spPr/>
      <dgm:t>
        <a:bodyPr/>
        <a:lstStyle/>
        <a:p>
          <a:endParaRPr lang="en-US"/>
        </a:p>
      </dgm:t>
    </dgm:pt>
    <dgm:pt modelId="{EAF3D518-EB03-4CB3-851C-4BA4A2478B74}" type="sibTrans" cxnId="{41CAC15A-15A1-47F8-890E-8724949AAD2E}">
      <dgm:prSet/>
      <dgm:spPr/>
      <dgm:t>
        <a:bodyPr/>
        <a:lstStyle/>
        <a:p>
          <a:endParaRPr lang="en-US"/>
        </a:p>
      </dgm:t>
    </dgm:pt>
    <dgm:pt modelId="{CBA00D8C-2717-4753-8897-9AF1BAAC3034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o-RO" sz="1800" b="1" i="0" dirty="0">
              <a:hlinkClick xmlns:r="http://schemas.openxmlformats.org/officeDocument/2006/relationships" r:id="rId1"/>
            </a:rPr>
            <a:t>S</a:t>
          </a:r>
          <a:r>
            <a:rPr lang="en-US" sz="1800" b="1" i="0" dirty="0" err="1">
              <a:hlinkClick xmlns:r="http://schemas.openxmlformats.org/officeDocument/2006/relationships" r:id="rId1"/>
            </a:rPr>
            <a:t>ecreții</a:t>
          </a:r>
          <a:r>
            <a:rPr lang="en-US" sz="1800" b="1" i="0" dirty="0">
              <a:hlinkClick xmlns:r="http://schemas.openxmlformats.org/officeDocument/2006/relationships" r:id="rId1"/>
            </a:rPr>
            <a:t> </a:t>
          </a:r>
          <a:r>
            <a:rPr lang="en-US" sz="1800" b="1" i="0" dirty="0" err="1">
              <a:hlinkClick xmlns:r="http://schemas.openxmlformats.org/officeDocument/2006/relationships" r:id="rId1"/>
            </a:rPr>
            <a:t>Bronșice</a:t>
          </a:r>
          <a:endParaRPr lang="ro-RO" sz="1800" b="1" i="0" dirty="0"/>
        </a:p>
        <a:p>
          <a:pPr>
            <a:buFont typeface="Arial" panose="020B0604020202020204" pitchFamily="34" charset="0"/>
            <a:buChar char="•"/>
          </a:pPr>
          <a:r>
            <a:rPr lang="en-US" sz="1800" b="1" i="0" dirty="0"/>
            <a:t>(</a:t>
          </a:r>
          <a:r>
            <a:rPr lang="en-US" sz="1800" b="1" i="0" dirty="0" err="1"/>
            <a:t>expectorații</a:t>
          </a:r>
          <a:r>
            <a:rPr lang="en-US" sz="1800" b="1" i="0" dirty="0"/>
            <a:t>):Management:</a:t>
          </a:r>
          <a:r>
            <a:rPr lang="en-US" sz="1800" b="0" i="0" dirty="0"/>
            <a:t> </a:t>
          </a:r>
          <a:r>
            <a:rPr lang="en-US" sz="1800" b="0" i="0" dirty="0" err="1"/>
            <a:t>Poziționare</a:t>
          </a:r>
          <a:r>
            <a:rPr lang="en-US" sz="1800" b="0" i="0" dirty="0"/>
            <a:t>, </a:t>
          </a:r>
          <a:r>
            <a:rPr lang="en-US" sz="1800" b="0" i="0" dirty="0" err="1"/>
            <a:t>expectorante</a:t>
          </a:r>
          <a:r>
            <a:rPr lang="en-US" sz="1800" b="0" i="0" dirty="0"/>
            <a:t> (</a:t>
          </a:r>
          <a:r>
            <a:rPr lang="en-US" sz="1800" b="0" i="0" dirty="0" err="1"/>
            <a:t>guaifenesină</a:t>
          </a:r>
          <a:r>
            <a:rPr lang="en-US" sz="1800" b="0" i="0" dirty="0"/>
            <a:t>), </a:t>
          </a:r>
          <a:r>
            <a:rPr lang="en-US" sz="1800" b="0" i="0" dirty="0" err="1"/>
            <a:t>mucolitice</a:t>
          </a:r>
          <a:r>
            <a:rPr lang="en-US" sz="1800" b="0" i="0" dirty="0"/>
            <a:t>, </a:t>
          </a:r>
          <a:r>
            <a:rPr lang="en-US" sz="1800" b="0" i="0" dirty="0" err="1"/>
            <a:t>aspirație</a:t>
          </a:r>
          <a:r>
            <a:rPr lang="en-US" sz="1800" b="0" i="0" dirty="0"/>
            <a:t> </a:t>
          </a:r>
          <a:r>
            <a:rPr lang="en-US" sz="1800" b="0" i="0" dirty="0" err="1"/>
            <a:t>traheală</a:t>
          </a:r>
          <a:r>
            <a:rPr lang="en-US" sz="1800" b="0" i="0" dirty="0"/>
            <a:t> (</a:t>
          </a:r>
          <a:r>
            <a:rPr lang="en-US" sz="1800" b="0" i="0" dirty="0" err="1"/>
            <a:t>dacă</a:t>
          </a:r>
          <a:r>
            <a:rPr lang="en-US" sz="1800" b="0" i="0" dirty="0"/>
            <a:t> </a:t>
          </a:r>
          <a:r>
            <a:rPr lang="en-US" sz="1800" b="0" i="0" dirty="0" err="1"/>
            <a:t>este</a:t>
          </a:r>
          <a:r>
            <a:rPr lang="en-US" sz="1800" b="0" i="0" dirty="0"/>
            <a:t> </a:t>
          </a:r>
          <a:r>
            <a:rPr lang="en-US" sz="1800" b="0" i="0" dirty="0" err="1"/>
            <a:t>necesar</a:t>
          </a:r>
          <a:r>
            <a:rPr lang="en-US" sz="1800" b="0" i="0" dirty="0"/>
            <a:t>), </a:t>
          </a:r>
          <a:r>
            <a:rPr lang="en-US" sz="1800" b="0" i="0" dirty="0" err="1"/>
            <a:t>evitarea</a:t>
          </a:r>
          <a:r>
            <a:rPr lang="en-US" sz="1800" b="0" i="0" dirty="0"/>
            <a:t> </a:t>
          </a:r>
          <a:r>
            <a:rPr lang="en-US" sz="1800" b="0" i="0" dirty="0" err="1"/>
            <a:t>sedativelor</a:t>
          </a:r>
          <a:r>
            <a:rPr lang="en-US" sz="1800" b="0" i="0" dirty="0"/>
            <a:t> </a:t>
          </a:r>
          <a:r>
            <a:rPr lang="en-US" sz="1800" b="0" i="0" dirty="0" err="1"/>
            <a:t>excesive</a:t>
          </a:r>
          <a:r>
            <a:rPr lang="en-US" sz="1800" b="0" i="0" dirty="0"/>
            <a:t> care pot </a:t>
          </a:r>
          <a:r>
            <a:rPr lang="en-US" sz="1800" b="0" i="0" dirty="0" err="1"/>
            <a:t>bloca</a:t>
          </a:r>
          <a:r>
            <a:rPr lang="en-US" sz="1800" b="0" i="0" dirty="0"/>
            <a:t> </a:t>
          </a:r>
          <a:r>
            <a:rPr lang="en-US" sz="1800" b="0" i="0" dirty="0" err="1"/>
            <a:t>tusea</a:t>
          </a:r>
          <a:endParaRPr lang="it-IT" sz="1800" b="0" i="0" dirty="0"/>
        </a:p>
      </dgm:t>
    </dgm:pt>
    <dgm:pt modelId="{98D5135F-89B0-4D3F-809A-443B17227E59}" type="parTrans" cxnId="{5D9F059E-3A77-4167-AD47-9F8BEA501218}">
      <dgm:prSet/>
      <dgm:spPr/>
      <dgm:t>
        <a:bodyPr/>
        <a:lstStyle/>
        <a:p>
          <a:endParaRPr lang="en-US"/>
        </a:p>
      </dgm:t>
    </dgm:pt>
    <dgm:pt modelId="{C18AC915-2ABE-41CA-BB21-B636380B611D}" type="sibTrans" cxnId="{5D9F059E-3A77-4167-AD47-9F8BEA501218}">
      <dgm:prSet/>
      <dgm:spPr/>
      <dgm:t>
        <a:bodyPr/>
        <a:lstStyle/>
        <a:p>
          <a:endParaRPr lang="en-US"/>
        </a:p>
      </dgm:t>
    </dgm:pt>
    <dgm:pt modelId="{63D1B31A-0DF7-4B73-90A4-FF7ED0AB227B}" type="pres">
      <dgm:prSet presAssocID="{4B9D8736-375F-4367-8BD4-2145C2D91B2F}" presName="linearFlow" presStyleCnt="0">
        <dgm:presLayoutVars>
          <dgm:resizeHandles val="exact"/>
        </dgm:presLayoutVars>
      </dgm:prSet>
      <dgm:spPr/>
    </dgm:pt>
    <dgm:pt modelId="{3D7B0E00-0631-4343-97E9-6471C3389255}" type="pres">
      <dgm:prSet presAssocID="{CBA00D8C-2717-4753-8897-9AF1BAAC3034}" presName="node" presStyleLbl="node1" presStyleIdx="0" presStyleCnt="2">
        <dgm:presLayoutVars>
          <dgm:bulletEnabled val="1"/>
        </dgm:presLayoutVars>
      </dgm:prSet>
      <dgm:spPr/>
    </dgm:pt>
    <dgm:pt modelId="{A25C9E4E-DF36-4759-A7E5-C99ADD5AFB63}" type="pres">
      <dgm:prSet presAssocID="{C18AC915-2ABE-41CA-BB21-B636380B611D}" presName="sibTrans" presStyleLbl="sibTrans2D1" presStyleIdx="0" presStyleCnt="1"/>
      <dgm:spPr/>
    </dgm:pt>
    <dgm:pt modelId="{7F1731CF-B7D6-4872-B0E4-99A175D23DDD}" type="pres">
      <dgm:prSet presAssocID="{C18AC915-2ABE-41CA-BB21-B636380B611D}" presName="connectorText" presStyleLbl="sibTrans2D1" presStyleIdx="0" presStyleCnt="1"/>
      <dgm:spPr/>
    </dgm:pt>
    <dgm:pt modelId="{5F2C6BC9-125F-4136-B129-508EE06ADB89}" type="pres">
      <dgm:prSet presAssocID="{03815AED-C4AA-4464-A1A1-81B5F1E39B87}" presName="node" presStyleLbl="node1" presStyleIdx="1" presStyleCnt="2" custLinFactNeighborX="-969" custLinFactNeighborY="-24112">
        <dgm:presLayoutVars>
          <dgm:bulletEnabled val="1"/>
        </dgm:presLayoutVars>
      </dgm:prSet>
      <dgm:spPr/>
    </dgm:pt>
  </dgm:ptLst>
  <dgm:cxnLst>
    <dgm:cxn modelId="{30CFA106-F156-4C97-BF9B-4F78891CB00E}" type="presOf" srcId="{CBA00D8C-2717-4753-8897-9AF1BAAC3034}" destId="{3D7B0E00-0631-4343-97E9-6471C3389255}" srcOrd="0" destOrd="0" presId="urn:microsoft.com/office/officeart/2005/8/layout/process2"/>
    <dgm:cxn modelId="{32DFEB19-F91C-43FC-B599-23B86119DBDE}" type="presOf" srcId="{C18AC915-2ABE-41CA-BB21-B636380B611D}" destId="{7F1731CF-B7D6-4872-B0E4-99A175D23DDD}" srcOrd="1" destOrd="0" presId="urn:microsoft.com/office/officeart/2005/8/layout/process2"/>
    <dgm:cxn modelId="{41CAC15A-15A1-47F8-890E-8724949AAD2E}" srcId="{4B9D8736-375F-4367-8BD4-2145C2D91B2F}" destId="{03815AED-C4AA-4464-A1A1-81B5F1E39B87}" srcOrd="1" destOrd="0" parTransId="{C0ACA301-E841-474F-A490-A52387AB2F1A}" sibTransId="{EAF3D518-EB03-4CB3-851C-4BA4A2478B74}"/>
    <dgm:cxn modelId="{5D9F059E-3A77-4167-AD47-9F8BEA501218}" srcId="{4B9D8736-375F-4367-8BD4-2145C2D91B2F}" destId="{CBA00D8C-2717-4753-8897-9AF1BAAC3034}" srcOrd="0" destOrd="0" parTransId="{98D5135F-89B0-4D3F-809A-443B17227E59}" sibTransId="{C18AC915-2ABE-41CA-BB21-B636380B611D}"/>
    <dgm:cxn modelId="{3F8595B9-CFBD-48A9-BC1A-C982F8AC6653}" type="presOf" srcId="{4B9D8736-375F-4367-8BD4-2145C2D91B2F}" destId="{63D1B31A-0DF7-4B73-90A4-FF7ED0AB227B}" srcOrd="0" destOrd="0" presId="urn:microsoft.com/office/officeart/2005/8/layout/process2"/>
    <dgm:cxn modelId="{B01FCFE7-FC57-4A18-9B6D-CBFC97CF28C9}" type="presOf" srcId="{03815AED-C4AA-4464-A1A1-81B5F1E39B87}" destId="{5F2C6BC9-125F-4136-B129-508EE06ADB89}" srcOrd="0" destOrd="0" presId="urn:microsoft.com/office/officeart/2005/8/layout/process2"/>
    <dgm:cxn modelId="{D247B3ED-7505-4284-A1BA-8D01B077AF24}" type="presOf" srcId="{C18AC915-2ABE-41CA-BB21-B636380B611D}" destId="{A25C9E4E-DF36-4759-A7E5-C99ADD5AFB63}" srcOrd="0" destOrd="0" presId="urn:microsoft.com/office/officeart/2005/8/layout/process2"/>
    <dgm:cxn modelId="{3EB5281D-5705-4DE3-8AF7-AB1C9F8F4B4F}" type="presParOf" srcId="{63D1B31A-0DF7-4B73-90A4-FF7ED0AB227B}" destId="{3D7B0E00-0631-4343-97E9-6471C3389255}" srcOrd="0" destOrd="0" presId="urn:microsoft.com/office/officeart/2005/8/layout/process2"/>
    <dgm:cxn modelId="{1C3365E8-CA12-4413-9F39-549B43F2F3BA}" type="presParOf" srcId="{63D1B31A-0DF7-4B73-90A4-FF7ED0AB227B}" destId="{A25C9E4E-DF36-4759-A7E5-C99ADD5AFB63}" srcOrd="1" destOrd="0" presId="urn:microsoft.com/office/officeart/2005/8/layout/process2"/>
    <dgm:cxn modelId="{59DC1834-A813-41CF-A6FF-93064F467687}" type="presParOf" srcId="{A25C9E4E-DF36-4759-A7E5-C99ADD5AFB63}" destId="{7F1731CF-B7D6-4872-B0E4-99A175D23DDD}" srcOrd="0" destOrd="0" presId="urn:microsoft.com/office/officeart/2005/8/layout/process2"/>
    <dgm:cxn modelId="{AA65D4C9-A066-4979-80D1-64A992D88FA8}" type="presParOf" srcId="{63D1B31A-0DF7-4B73-90A4-FF7ED0AB227B}" destId="{5F2C6BC9-125F-4136-B129-508EE06ADB89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>
            <a:buNone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Constipație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i="0" dirty="0">
            <a:solidFill>
              <a:schemeClr val="accent2"/>
            </a:solidFill>
            <a:latin typeface="+mn-lt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620B6A9C-513E-4E61-944B-6328CCCC9465}">
      <dgm:prSet phldrT="[Text]" custT="1"/>
      <dgm:spPr/>
      <dgm:t>
        <a:bodyPr/>
        <a:lstStyle/>
        <a:p>
          <a:pPr>
            <a:buNone/>
          </a:pPr>
          <a:r>
            <a:rPr lang="ro-MD" sz="1600" b="1" dirty="0">
              <a:latin typeface="+mn-lt"/>
            </a:rPr>
            <a:t> </a:t>
          </a:r>
          <a:r>
            <a:rPr lang="ro-RO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1" i="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Diaree</a:t>
          </a:r>
          <a:r>
            <a:rPr lang="it-IT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1" dirty="0">
            <a:latin typeface="+mn-lt"/>
          </a:endParaRPr>
        </a:p>
      </dgm:t>
    </dgm:pt>
    <dgm:pt modelId="{BC990272-DC48-4BEA-8A8D-6BBBC0B89FCD}" type="par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9E3ACA46-BA82-48F4-B7E5-C8ACDE2582BE}" type="sibTrans" cxnId="{77A41B47-8AF1-4158-9512-EB0AC093C673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   </a:t>
          </a:r>
          <a:r>
            <a:rPr lang="it-IT" sz="1800" b="1" i="0" u="none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Greață și</a:t>
          </a: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 </a:t>
          </a:r>
          <a:r>
            <a:rPr lang="it-IT" sz="1800" b="1" i="0" u="none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Vărsături</a:t>
          </a:r>
          <a:r>
            <a:rPr lang="it-IT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1" u="none" dirty="0">
            <a:solidFill>
              <a:schemeClr val="accent2"/>
            </a:solidFill>
            <a:latin typeface="+mn-lt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3908A553-63CB-4EBD-9054-274D02260533}">
      <dgm:prSet custT="1"/>
      <dgm:spPr/>
      <dgm:t>
        <a:bodyPr/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endParaRPr lang="en-US" sz="1800" b="1" dirty="0"/>
        </a:p>
      </dgm:t>
    </dgm:pt>
    <dgm:pt modelId="{21EA2C0E-F76D-4743-AF35-37E2412E679C}" type="parTrans" cxnId="{D8CC7C93-ED86-4913-B584-B6A67BFD40AA}">
      <dgm:prSet/>
      <dgm:spPr/>
      <dgm:t>
        <a:bodyPr/>
        <a:lstStyle/>
        <a:p>
          <a:endParaRPr lang="en-US"/>
        </a:p>
      </dgm:t>
    </dgm:pt>
    <dgm:pt modelId="{47F1D5A7-4430-4D1D-9863-718EA9D38A13}" type="sibTrans" cxnId="{D8CC7C93-ED86-4913-B584-B6A67BFD40AA}">
      <dgm:prSet/>
      <dgm:spPr/>
      <dgm:t>
        <a:bodyPr/>
        <a:lstStyle/>
        <a:p>
          <a:endParaRPr lang="en-US"/>
        </a:p>
      </dgm:t>
    </dgm:pt>
    <dgm:pt modelId="{D6EA3ECB-0262-4D8B-9655-4E2C62C7CCC4}">
      <dgm:prSet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</dgm:t>
    </dgm:pt>
    <dgm:pt modelId="{6FCF8A8C-925C-4EC3-B0E4-12B5EF4E9F8F}" type="parTrans" cxnId="{22781A28-B582-440C-9125-4FEE877BD514}">
      <dgm:prSet/>
      <dgm:spPr/>
      <dgm:t>
        <a:bodyPr/>
        <a:lstStyle/>
        <a:p>
          <a:endParaRPr lang="en-US"/>
        </a:p>
      </dgm:t>
    </dgm:pt>
    <dgm:pt modelId="{55DD5ED6-D3D0-4CEC-A745-4A4CA82B585A}" type="sibTrans" cxnId="{22781A28-B582-440C-9125-4FEE877BD514}">
      <dgm:prSet/>
      <dgm:spPr/>
      <dgm:t>
        <a:bodyPr/>
        <a:lstStyle/>
        <a:p>
          <a:endParaRPr lang="en-US"/>
        </a:p>
      </dgm:t>
    </dgm:pt>
    <dgm:pt modelId="{2E9A469A-310A-4CA8-BE41-429D9EAFF0E9}">
      <dgm:prSet phldrT="[Text]"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it-IT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Cauze:</a:t>
          </a:r>
          <a:r>
            <a:rPr lang="it-IT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Compresie, medicamente, constipație.</a:t>
          </a:r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E636E8-E9BC-4614-AB33-84BE4158F9AA}" type="parTrans" cxnId="{5A947872-3797-4F35-A88F-CB36C054B723}">
      <dgm:prSet/>
      <dgm:spPr/>
      <dgm:t>
        <a:bodyPr/>
        <a:lstStyle/>
        <a:p>
          <a:endParaRPr lang="en-US"/>
        </a:p>
      </dgm:t>
    </dgm:pt>
    <dgm:pt modelId="{B5BB9AFA-011E-4FBE-BA91-798D519F6670}" type="sibTrans" cxnId="{5A947872-3797-4F35-A88F-CB36C054B723}">
      <dgm:prSet/>
      <dgm:spPr/>
      <dgm:t>
        <a:bodyPr/>
        <a:lstStyle/>
        <a:p>
          <a:endParaRPr lang="en-US"/>
        </a:p>
      </dgm:t>
    </dgm:pt>
    <dgm:pt modelId="{1634A8AB-F5EA-4A6E-A9BD-AE77CD2E430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26D26B-0C73-4396-8249-AC47A5DB21B8}" type="parTrans" cxnId="{745EAD5A-9F8E-4644-B74B-4A348DA44D5C}">
      <dgm:prSet/>
      <dgm:spPr/>
      <dgm:t>
        <a:bodyPr/>
        <a:lstStyle/>
        <a:p>
          <a:endParaRPr lang="en-US"/>
        </a:p>
      </dgm:t>
    </dgm:pt>
    <dgm:pt modelId="{F14725BF-E645-4AF2-995F-83312039E9C8}" type="sibTrans" cxnId="{745EAD5A-9F8E-4644-B74B-4A348DA44D5C}">
      <dgm:prSet/>
      <dgm:spPr/>
      <dgm:t>
        <a:bodyPr/>
        <a:lstStyle/>
        <a:p>
          <a:endParaRPr lang="en-US"/>
        </a:p>
      </dgm:t>
    </dgm:pt>
    <dgm:pt modelId="{592DA4E3-9874-4A9B-9DC6-ED5C434F758E}">
      <dgm:prSet custT="1"/>
      <dgm:spPr/>
      <dgm:t>
        <a:bodyPr/>
        <a:lstStyle/>
        <a:p>
          <a:pPr>
            <a:buNone/>
          </a:pPr>
          <a:endParaRPr lang="en-US" sz="1800" dirty="0"/>
        </a:p>
      </dgm:t>
    </dgm:pt>
    <dgm:pt modelId="{2A23A1F0-32CF-45C5-A3C0-ADDF4648E324}" type="parTrans" cxnId="{E1C44650-2AFF-42CB-9805-CD6340F475D7}">
      <dgm:prSet/>
      <dgm:spPr/>
      <dgm:t>
        <a:bodyPr/>
        <a:lstStyle/>
        <a:p>
          <a:endParaRPr lang="en-US"/>
        </a:p>
      </dgm:t>
    </dgm:pt>
    <dgm:pt modelId="{2B6F2BA8-7F38-4035-B615-A1A0FCBB2C58}" type="sibTrans" cxnId="{E1C44650-2AFF-42CB-9805-CD6340F475D7}">
      <dgm:prSet/>
      <dgm:spPr/>
      <dgm:t>
        <a:bodyPr/>
        <a:lstStyle/>
        <a:p>
          <a:endParaRPr lang="en-US"/>
        </a:p>
      </dgm:t>
    </dgm:pt>
    <dgm:pt modelId="{0E4F05FF-FF52-43B2-AB42-75E2CA70DB1B}">
      <dgm:prSet phldrT="[Text]" custT="1"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08636-958B-416A-9744-DE1338D9E9BF}" type="parTrans" cxnId="{5DAFB7C8-C53F-41FE-ADEF-D8E55C880CE2}">
      <dgm:prSet/>
      <dgm:spPr/>
      <dgm:t>
        <a:bodyPr/>
        <a:lstStyle/>
        <a:p>
          <a:endParaRPr lang="en-US"/>
        </a:p>
      </dgm:t>
    </dgm:pt>
    <dgm:pt modelId="{8AEEF6E2-F423-402A-8466-5415BC7754D5}" type="sibTrans" cxnId="{5DAFB7C8-C53F-41FE-ADEF-D8E55C880CE2}">
      <dgm:prSet/>
      <dgm:spPr/>
      <dgm:t>
        <a:bodyPr/>
        <a:lstStyle/>
        <a:p>
          <a:endParaRPr lang="en-US"/>
        </a:p>
      </dgm:t>
    </dgm:pt>
    <dgm:pt modelId="{4EC807CB-81B4-4A02-9180-1C052A513152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F460C9-8AD8-400E-A357-F0F349AEA80A}" type="parTrans" cxnId="{E890306D-44FD-4591-9429-7E9D36094320}">
      <dgm:prSet/>
      <dgm:spPr/>
      <dgm:t>
        <a:bodyPr/>
        <a:lstStyle/>
        <a:p>
          <a:endParaRPr lang="en-US"/>
        </a:p>
      </dgm:t>
    </dgm:pt>
    <dgm:pt modelId="{A04E74D1-A238-401F-A7AB-EAAC37D0C58B}" type="sibTrans" cxnId="{E890306D-44FD-4591-9429-7E9D36094320}">
      <dgm:prSet/>
      <dgm:spPr/>
      <dgm:t>
        <a:bodyPr/>
        <a:lstStyle/>
        <a:p>
          <a:endParaRPr lang="en-US"/>
        </a:p>
      </dgm:t>
    </dgm:pt>
    <dgm:pt modelId="{7E4F2A38-9628-4B9A-AA5D-17E00A2D26E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</dgm:t>
    </dgm:pt>
    <dgm:pt modelId="{F20C8E3E-7812-48D3-B79F-8C783E9206D2}" type="parTrans" cxnId="{99B7C341-305D-484A-B474-94B0D77734A1}">
      <dgm:prSet/>
      <dgm:spPr/>
      <dgm:t>
        <a:bodyPr/>
        <a:lstStyle/>
        <a:p>
          <a:endParaRPr lang="en-US"/>
        </a:p>
      </dgm:t>
    </dgm:pt>
    <dgm:pt modelId="{57C23C0A-FFE0-4626-A0A2-82FC7EE40990}" type="sibTrans" cxnId="{99B7C341-305D-484A-B474-94B0D77734A1}">
      <dgm:prSet/>
      <dgm:spPr/>
      <dgm:t>
        <a:bodyPr/>
        <a:lstStyle/>
        <a:p>
          <a:endParaRPr lang="en-US"/>
        </a:p>
      </dgm:t>
    </dgm:pt>
    <dgm:pt modelId="{F311F9DB-4AD1-406F-84E4-2E02D6E0E01F}">
      <dgm:prSet custT="1"/>
      <dgm:spPr/>
      <dgm:t>
        <a:bodyPr/>
        <a:lstStyle/>
        <a:p>
          <a:pPr algn="l"/>
          <a:r>
            <a:rPr lang="it-IT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Cauze:</a:t>
          </a:r>
          <a:r>
            <a:rPr lang="it-IT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Infecții, medicamente, malabsorbție.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31ACAA-55F6-4081-BE97-15930E141598}" type="parTrans" cxnId="{CF0EDC45-E00B-411D-ADC7-A1A7842B4D8D}">
      <dgm:prSet/>
      <dgm:spPr/>
      <dgm:t>
        <a:bodyPr/>
        <a:lstStyle/>
        <a:p>
          <a:endParaRPr lang="en-US"/>
        </a:p>
      </dgm:t>
    </dgm:pt>
    <dgm:pt modelId="{F0216A96-E38E-400C-AE15-10F0F7F148D2}" type="sibTrans" cxnId="{CF0EDC45-E00B-411D-ADC7-A1A7842B4D8D}">
      <dgm:prSet/>
      <dgm:spPr/>
      <dgm:t>
        <a:bodyPr/>
        <a:lstStyle/>
        <a:p>
          <a:endParaRPr lang="en-US"/>
        </a:p>
      </dgm:t>
    </dgm:pt>
    <dgm:pt modelId="{EE240B44-113B-4887-8A06-309655B0E0AB}">
      <dgm:prSet custT="1"/>
      <dgm:spPr/>
      <dgm:t>
        <a:bodyPr/>
        <a:lstStyle/>
        <a:p>
          <a:pPr algn="l"/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5EEC3D-8E08-4CCF-9F05-E85A2329A9C2}" type="parTrans" cxnId="{50476D73-94E5-43E2-A271-8007770E3FBF}">
      <dgm:prSet/>
      <dgm:spPr/>
      <dgm:t>
        <a:bodyPr/>
        <a:lstStyle/>
        <a:p>
          <a:endParaRPr lang="en-US"/>
        </a:p>
      </dgm:t>
    </dgm:pt>
    <dgm:pt modelId="{98622344-4962-43B5-8434-20BF6778B4DE}" type="sibTrans" cxnId="{50476D73-94E5-43E2-A271-8007770E3FBF}">
      <dgm:prSet/>
      <dgm:spPr/>
      <dgm:t>
        <a:bodyPr/>
        <a:lstStyle/>
        <a:p>
          <a:endParaRPr lang="en-US"/>
        </a:p>
      </dgm:t>
    </dgm:pt>
    <dgm:pt modelId="{B1450FB3-9C37-4DB0-A42F-E2AD8A79A23F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4155F3-C38E-4ECE-92FE-E86FA8B0FD4F}" type="parTrans" cxnId="{593E475C-F438-4ED6-87C0-2D85B1C46ED0}">
      <dgm:prSet/>
      <dgm:spPr/>
      <dgm:t>
        <a:bodyPr/>
        <a:lstStyle/>
        <a:p>
          <a:endParaRPr lang="en-US"/>
        </a:p>
      </dgm:t>
    </dgm:pt>
    <dgm:pt modelId="{11B07A90-B3B0-4829-B280-73C9C2ED61D1}" type="sibTrans" cxnId="{593E475C-F438-4ED6-87C0-2D85B1C46ED0}">
      <dgm:prSet/>
      <dgm:spPr/>
      <dgm:t>
        <a:bodyPr/>
        <a:lstStyle/>
        <a:p>
          <a:endParaRPr lang="en-US"/>
        </a:p>
      </dgm:t>
    </dgm:pt>
    <dgm:pt modelId="{81F33C34-01F0-4CE9-B65D-F05CCA6009A1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36799A-0BCE-46BE-907F-ACF2DEF4391E}" type="parTrans" cxnId="{FAFA75C2-703D-4C22-9A71-7A4274F0C7F6}">
      <dgm:prSet/>
      <dgm:spPr/>
      <dgm:t>
        <a:bodyPr/>
        <a:lstStyle/>
        <a:p>
          <a:endParaRPr lang="en-US"/>
        </a:p>
      </dgm:t>
    </dgm:pt>
    <dgm:pt modelId="{7A4D62A9-29D5-420E-95DB-C35CD934223B}" type="sibTrans" cxnId="{FAFA75C2-703D-4C22-9A71-7A4274F0C7F6}">
      <dgm:prSet/>
      <dgm:spPr/>
      <dgm:t>
        <a:bodyPr/>
        <a:lstStyle/>
        <a:p>
          <a:endParaRPr lang="en-US"/>
        </a:p>
      </dgm:t>
    </dgm:pt>
    <dgm:pt modelId="{03815AED-C4AA-4464-A1A1-81B5F1E39B87}">
      <dgm:prSet custT="1"/>
      <dgm:spPr/>
      <dgm:t>
        <a:bodyPr/>
        <a:lstStyle/>
        <a:p>
          <a:pPr>
            <a:buNone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Anorexie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și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Cașexie</a:t>
          </a:r>
          <a:endParaRPr lang="ro-RO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None/>
          </a:pP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 (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Pierdere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greutate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endParaRPr lang="ro-RO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None/>
          </a:pPr>
          <a:endParaRPr lang="ro-RO" sz="18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None/>
          </a:pPr>
          <a:r>
            <a:rPr lang="en-US" sz="1800" b="1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>
            <a:buNone/>
          </a:pP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asociate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greață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nutrițional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medicamente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Corticosteroizi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consiliere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focus pe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calitatea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nu pe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creșterea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greutat</a:t>
          </a:r>
          <a:r>
            <a:rPr lang="ro-RO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endParaRPr lang="en-US" sz="1800" dirty="0"/>
        </a:p>
      </dgm:t>
    </dgm:pt>
    <dgm:pt modelId="{C0ACA301-E841-474F-A490-A52387AB2F1A}" type="parTrans" cxnId="{41CAC15A-15A1-47F8-890E-8724949AAD2E}">
      <dgm:prSet/>
      <dgm:spPr/>
      <dgm:t>
        <a:bodyPr/>
        <a:lstStyle/>
        <a:p>
          <a:endParaRPr lang="en-US"/>
        </a:p>
      </dgm:t>
    </dgm:pt>
    <dgm:pt modelId="{EAF3D518-EB03-4CB3-851C-4BA4A2478B74}" type="sibTrans" cxnId="{41CAC15A-15A1-47F8-890E-8724949AAD2E}">
      <dgm:prSet/>
      <dgm:spPr/>
      <dgm:t>
        <a:bodyPr/>
        <a:lstStyle/>
        <a:p>
          <a:endParaRPr lang="en-US"/>
        </a:p>
      </dgm:t>
    </dgm:pt>
    <dgm:pt modelId="{A96048A9-9DB3-4347-A25A-E8A8D1B6A919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Antidiareice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Loperamid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probiotice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hidratare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adecvată</a:t>
          </a: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F74643-1C5F-4132-BE36-3773E0029452}" type="parTrans" cxnId="{F36EF48B-E180-4C9C-9F8F-2113C489C971}">
      <dgm:prSet/>
      <dgm:spPr/>
      <dgm:t>
        <a:bodyPr/>
        <a:lstStyle/>
        <a:p>
          <a:endParaRPr lang="en-US"/>
        </a:p>
      </dgm:t>
    </dgm:pt>
    <dgm:pt modelId="{BBE7C42C-838C-4EAC-9B73-CE9CF1C0ADBD}" type="sibTrans" cxnId="{F36EF48B-E180-4C9C-9F8F-2113C489C971}">
      <dgm:prSet/>
      <dgm:spPr/>
      <dgm:t>
        <a:bodyPr/>
        <a:lstStyle/>
        <a:p>
          <a:endParaRPr lang="en-US"/>
        </a:p>
      </dgm:t>
    </dgm:pt>
    <dgm:pt modelId="{DAC650FA-3705-4EF8-BAF9-2058F9E3B13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Laxative 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stimulante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emoliente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hidratare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fibre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mobilizare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opioidelor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15687526-EC72-498A-BD92-A3E5DB337A20}" type="parTrans" cxnId="{ECE698B8-562A-426D-97F6-74A6A9915EEE}">
      <dgm:prSet/>
      <dgm:spPr/>
      <dgm:t>
        <a:bodyPr/>
        <a:lstStyle/>
        <a:p>
          <a:endParaRPr lang="en-US"/>
        </a:p>
      </dgm:t>
    </dgm:pt>
    <dgm:pt modelId="{1DBF3382-74A8-421A-BF9F-3C9C01FD8039}" type="sibTrans" cxnId="{ECE698B8-562A-426D-97F6-74A6A9915EEE}">
      <dgm:prSet/>
      <dgm:spPr/>
      <dgm:t>
        <a:bodyPr/>
        <a:lstStyle/>
        <a:p>
          <a:endParaRPr lang="en-US"/>
        </a:p>
      </dgm:t>
    </dgm:pt>
    <dgm:pt modelId="{0214785B-0D8D-446C-ACD5-9EB89B5D75AD}">
      <dgm:prSet custT="1"/>
      <dgm:spPr/>
      <dgm:t>
        <a:bodyPr/>
        <a:lstStyle/>
        <a:p>
          <a:pPr algn="l">
            <a:buFont typeface="Arial" panose="020B0604020202020204" pitchFamily="34" charset="0"/>
            <a:buChar char="•"/>
          </a:pP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Antiemetice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Ondansetron,Metoclopramid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,),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antiacide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constipației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modificări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dietetice</a:t>
          </a:r>
          <a:endParaRPr lang="en-US" sz="18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0920E9-1CE0-4954-8EB2-2DBF4F0C4A35}" type="parTrans" cxnId="{BC0809CB-E86C-4D55-A960-9AB375E0DAB6}">
      <dgm:prSet/>
      <dgm:spPr/>
      <dgm:t>
        <a:bodyPr/>
        <a:lstStyle/>
        <a:p>
          <a:endParaRPr lang="en-US"/>
        </a:p>
      </dgm:t>
    </dgm:pt>
    <dgm:pt modelId="{CE2FD377-E54B-4D2F-A4FB-5072F5D1FFA5}" type="sibTrans" cxnId="{BC0809CB-E86C-4D55-A960-9AB375E0DAB6}">
      <dgm:prSet/>
      <dgm:spPr/>
      <dgm:t>
        <a:bodyPr/>
        <a:lstStyle/>
        <a:p>
          <a:endParaRPr lang="en-US"/>
        </a:p>
      </dgm:t>
    </dgm:pt>
    <dgm:pt modelId="{1ADDD388-68E4-4FEA-A633-7463C0A0341B}">
      <dgm:prSet phldrT="[Text]" custT="1"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imobilitate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dietă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deshidratare</a:t>
          </a:r>
          <a:r>
            <a:rPr lang="en-US" sz="18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F46C0C-5A7A-4C11-B650-AFA152766E09}" type="parTrans" cxnId="{EEB20FB2-A304-4259-BDCC-BAF03CA53EB6}">
      <dgm:prSet/>
      <dgm:spPr/>
      <dgm:t>
        <a:bodyPr/>
        <a:lstStyle/>
        <a:p>
          <a:endParaRPr lang="en-US"/>
        </a:p>
      </dgm:t>
    </dgm:pt>
    <dgm:pt modelId="{7E5561C5-6037-473A-ADE8-05438F8C4BC9}" type="sibTrans" cxnId="{EEB20FB2-A304-4259-BDCC-BAF03CA53EB6}">
      <dgm:prSet/>
      <dgm:spPr/>
      <dgm:t>
        <a:bodyPr/>
        <a:lstStyle/>
        <a:p>
          <a:endParaRPr lang="en-US"/>
        </a:p>
      </dgm:t>
    </dgm:pt>
    <dgm:pt modelId="{0FAAAE13-53D3-482E-A14B-0C2AD7F3326D}" type="pres">
      <dgm:prSet presAssocID="{4B9D8736-375F-4367-8BD4-2145C2D91B2F}" presName="rootnode" presStyleCnt="0">
        <dgm:presLayoutVars>
          <dgm:chMax/>
          <dgm:chPref/>
          <dgm:dir/>
          <dgm:animLvl val="lvl"/>
        </dgm:presLayoutVars>
      </dgm:prSet>
      <dgm:spPr/>
    </dgm:pt>
    <dgm:pt modelId="{81C346DB-4E91-4CB5-B225-04B820BFF7EE}" type="pres">
      <dgm:prSet presAssocID="{DED8BC92-C3DA-4CFA-BC74-84BC962D063F}" presName="composite" presStyleCnt="0"/>
      <dgm:spPr/>
    </dgm:pt>
    <dgm:pt modelId="{A8915C12-D98B-40ED-BF32-408403AFCE61}" type="pres">
      <dgm:prSet presAssocID="{DED8BC92-C3DA-4CFA-BC74-84BC962D063F}" presName="LShape" presStyleLbl="alignNode1" presStyleIdx="0" presStyleCnt="7"/>
      <dgm:spPr/>
    </dgm:pt>
    <dgm:pt modelId="{55EEE1CA-D452-4938-90FA-F9361FEAA022}" type="pres">
      <dgm:prSet presAssocID="{DED8BC92-C3DA-4CFA-BC74-84BC962D063F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8A68BA91-2A57-4499-8CD6-BA78BDDF6987}" type="pres">
      <dgm:prSet presAssocID="{DED8BC92-C3DA-4CFA-BC74-84BC962D063F}" presName="Triangle" presStyleLbl="alignNode1" presStyleIdx="1" presStyleCnt="7"/>
      <dgm:spPr/>
    </dgm:pt>
    <dgm:pt modelId="{B6E0929B-18C0-4C82-975F-CCA200BBD8D5}" type="pres">
      <dgm:prSet presAssocID="{39BBCD10-EA54-49D6-8E3C-02A91C207A64}" presName="sibTrans" presStyleCnt="0"/>
      <dgm:spPr/>
    </dgm:pt>
    <dgm:pt modelId="{4E0B5BE5-3910-45A1-9333-0D37766B423E}" type="pres">
      <dgm:prSet presAssocID="{39BBCD10-EA54-49D6-8E3C-02A91C207A64}" presName="space" presStyleCnt="0"/>
      <dgm:spPr/>
    </dgm:pt>
    <dgm:pt modelId="{9BE7F3AF-D22B-4722-BFBA-24E00A7963FB}" type="pres">
      <dgm:prSet presAssocID="{A5802D1C-5E68-4862-8061-B2609F59C2A0}" presName="composite" presStyleCnt="0"/>
      <dgm:spPr/>
    </dgm:pt>
    <dgm:pt modelId="{81F15352-8BD9-4875-8AF4-4C96D1A27028}" type="pres">
      <dgm:prSet presAssocID="{A5802D1C-5E68-4862-8061-B2609F59C2A0}" presName="LShape" presStyleLbl="alignNode1" presStyleIdx="2" presStyleCnt="7"/>
      <dgm:spPr/>
    </dgm:pt>
    <dgm:pt modelId="{488592CA-3747-4A73-831F-C0C07F8810CB}" type="pres">
      <dgm:prSet presAssocID="{A5802D1C-5E68-4862-8061-B2609F59C2A0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29654076-70E8-44BA-ABA7-0F410B3463CE}" type="pres">
      <dgm:prSet presAssocID="{A5802D1C-5E68-4862-8061-B2609F59C2A0}" presName="Triangle" presStyleLbl="alignNode1" presStyleIdx="3" presStyleCnt="7"/>
      <dgm:spPr/>
    </dgm:pt>
    <dgm:pt modelId="{8BD7C18D-7908-4A0F-B856-7B8CB6D379C2}" type="pres">
      <dgm:prSet presAssocID="{7422E9EA-2222-4198-AC0F-2D201AC813A3}" presName="sibTrans" presStyleCnt="0"/>
      <dgm:spPr/>
    </dgm:pt>
    <dgm:pt modelId="{44C6E52F-E925-47B3-9FC5-16EE24125142}" type="pres">
      <dgm:prSet presAssocID="{7422E9EA-2222-4198-AC0F-2D201AC813A3}" presName="space" presStyleCnt="0"/>
      <dgm:spPr/>
    </dgm:pt>
    <dgm:pt modelId="{AAE80E31-290A-4D20-8630-BCCB42BF9A28}" type="pres">
      <dgm:prSet presAssocID="{620B6A9C-513E-4E61-944B-6328CCCC9465}" presName="composite" presStyleCnt="0"/>
      <dgm:spPr/>
    </dgm:pt>
    <dgm:pt modelId="{2F8EB055-5F74-4CFD-8518-47E05EC2A777}" type="pres">
      <dgm:prSet presAssocID="{620B6A9C-513E-4E61-944B-6328CCCC9465}" presName="LShape" presStyleLbl="alignNode1" presStyleIdx="4" presStyleCnt="7"/>
      <dgm:spPr/>
    </dgm:pt>
    <dgm:pt modelId="{A0E56907-DED7-43EC-B1E8-73B69364266E}" type="pres">
      <dgm:prSet presAssocID="{620B6A9C-513E-4E61-944B-6328CCCC9465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6B7D3F7E-1AFF-4A53-B331-0404E4E9BB2A}" type="pres">
      <dgm:prSet presAssocID="{620B6A9C-513E-4E61-944B-6328CCCC9465}" presName="Triangle" presStyleLbl="alignNode1" presStyleIdx="5" presStyleCnt="7"/>
      <dgm:spPr/>
    </dgm:pt>
    <dgm:pt modelId="{7215CFEC-21ED-4F8C-9F06-955EBD2DA829}" type="pres">
      <dgm:prSet presAssocID="{9E3ACA46-BA82-48F4-B7E5-C8ACDE2582BE}" presName="sibTrans" presStyleCnt="0"/>
      <dgm:spPr/>
    </dgm:pt>
    <dgm:pt modelId="{BB85AECA-4257-4270-9E48-EBD3825DDF44}" type="pres">
      <dgm:prSet presAssocID="{9E3ACA46-BA82-48F4-B7E5-C8ACDE2582BE}" presName="space" presStyleCnt="0"/>
      <dgm:spPr/>
    </dgm:pt>
    <dgm:pt modelId="{33726389-1F44-4E14-A425-F0992D878DC6}" type="pres">
      <dgm:prSet presAssocID="{03815AED-C4AA-4464-A1A1-81B5F1E39B87}" presName="composite" presStyleCnt="0"/>
      <dgm:spPr/>
    </dgm:pt>
    <dgm:pt modelId="{4D681435-C266-4B1D-81B7-93D64D2246E2}" type="pres">
      <dgm:prSet presAssocID="{03815AED-C4AA-4464-A1A1-81B5F1E39B87}" presName="LShape" presStyleLbl="alignNode1" presStyleIdx="6" presStyleCnt="7"/>
      <dgm:spPr/>
    </dgm:pt>
    <dgm:pt modelId="{F897582D-3D7E-4575-B8A0-7F003D868729}" type="pres">
      <dgm:prSet presAssocID="{03815AED-C4AA-4464-A1A1-81B5F1E39B87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578A313-7FFF-4367-9C52-E99FA920A85D}" type="presOf" srcId="{620B6A9C-513E-4E61-944B-6328CCCC9465}" destId="{A0E56907-DED7-43EC-B1E8-73B69364266E}" srcOrd="0" destOrd="0" presId="urn:microsoft.com/office/officeart/2009/3/layout/StepUpProcess"/>
    <dgm:cxn modelId="{04290C16-3636-439C-8902-7907326D4F01}" type="presOf" srcId="{7E4F2A38-9628-4B9A-AA5D-17E00A2D26EF}" destId="{A0E56907-DED7-43EC-B1E8-73B69364266E}" srcOrd="0" destOrd="3" presId="urn:microsoft.com/office/officeart/2009/3/layout/StepUpProcess"/>
    <dgm:cxn modelId="{11756119-3FDA-4540-9A8F-E3776324B150}" type="presOf" srcId="{F311F9DB-4AD1-406F-84E4-2E02D6E0E01F}" destId="{A0E56907-DED7-43EC-B1E8-73B69364266E}" srcOrd="0" destOrd="1" presId="urn:microsoft.com/office/officeart/2009/3/layout/StepUpProcess"/>
    <dgm:cxn modelId="{B8CCAE22-8C24-4108-81FC-B1940E5210F5}" type="presOf" srcId="{D6EA3ECB-0262-4D8B-9655-4E2C62C7CCC4}" destId="{55EEE1CA-D452-4938-90FA-F9361FEAA022}" srcOrd="0" destOrd="2" presId="urn:microsoft.com/office/officeart/2009/3/layout/StepUpProcess"/>
    <dgm:cxn modelId="{22781A28-B582-440C-9125-4FEE877BD514}" srcId="{DED8BC92-C3DA-4CFA-BC74-84BC962D063F}" destId="{D6EA3ECB-0262-4D8B-9655-4E2C62C7CCC4}" srcOrd="1" destOrd="0" parTransId="{6FCF8A8C-925C-4EC3-B0E4-12B5EF4E9F8F}" sibTransId="{55DD5ED6-D3D0-4CEC-A745-4A4CA82B585A}"/>
    <dgm:cxn modelId="{2AD2A228-16A6-4D61-81DE-F5C27A909C9B}" type="presOf" srcId="{592DA4E3-9874-4A9B-9DC6-ED5C434F758E}" destId="{488592CA-3747-4A73-831F-C0C07F8810CB}" srcOrd="0" destOrd="6" presId="urn:microsoft.com/office/officeart/2009/3/layout/StepUpProcess"/>
    <dgm:cxn modelId="{97A93132-5A07-4E53-98B3-4F307F1F40C7}" type="presOf" srcId="{3908A553-63CB-4EBD-9054-274D02260533}" destId="{488592CA-3747-4A73-831F-C0C07F8810CB}" srcOrd="0" destOrd="7" presId="urn:microsoft.com/office/officeart/2009/3/layout/StepUpProcess"/>
    <dgm:cxn modelId="{E4526B32-F0A8-4CF0-8385-981C43935AEC}" type="presOf" srcId="{A5802D1C-5E68-4862-8061-B2609F59C2A0}" destId="{488592CA-3747-4A73-831F-C0C07F8810CB}" srcOrd="0" destOrd="0" presId="urn:microsoft.com/office/officeart/2009/3/layout/StepUpProcess"/>
    <dgm:cxn modelId="{864AD038-469E-4E29-B383-D6DA3A4672F3}" type="presOf" srcId="{B1450FB3-9C37-4DB0-A42F-E2AD8A79A23F}" destId="{A0E56907-DED7-43EC-B1E8-73B69364266E}" srcOrd="0" destOrd="5" presId="urn:microsoft.com/office/officeart/2009/3/layout/StepUpProcess"/>
    <dgm:cxn modelId="{CFD6373F-E0BD-411A-95F8-281FD58BE6A2}" type="presOf" srcId="{EE240B44-113B-4887-8A06-309655B0E0AB}" destId="{A0E56907-DED7-43EC-B1E8-73B69364266E}" srcOrd="0" destOrd="2" presId="urn:microsoft.com/office/officeart/2009/3/layout/StepUpProcess"/>
    <dgm:cxn modelId="{593E475C-F438-4ED6-87C0-2D85B1C46ED0}" srcId="{620B6A9C-513E-4E61-944B-6328CCCC9465}" destId="{B1450FB3-9C37-4DB0-A42F-E2AD8A79A23F}" srcOrd="4" destOrd="0" parTransId="{A84155F3-C38E-4ECE-92FE-E86FA8B0FD4F}" sibTransId="{11B07A90-B3B0-4829-B280-73C9C2ED61D1}"/>
    <dgm:cxn modelId="{E7FE6D5F-0C12-4DC7-A25F-E6F0037B1748}" type="presOf" srcId="{0E4F05FF-FF52-43B2-AB42-75E2CA70DB1B}" destId="{488592CA-3747-4A73-831F-C0C07F8810CB}" srcOrd="0" destOrd="1" presId="urn:microsoft.com/office/officeart/2009/3/layout/StepUpProcess"/>
    <dgm:cxn modelId="{99B7C341-305D-484A-B474-94B0D77734A1}" srcId="{620B6A9C-513E-4E61-944B-6328CCCC9465}" destId="{7E4F2A38-9628-4B9A-AA5D-17E00A2D26EF}" srcOrd="2" destOrd="0" parTransId="{F20C8E3E-7812-48D3-B79F-8C783E9206D2}" sibTransId="{57C23C0A-FFE0-4626-A0A2-82FC7EE40990}"/>
    <dgm:cxn modelId="{CF0EDC45-E00B-411D-ADC7-A1A7842B4D8D}" srcId="{620B6A9C-513E-4E61-944B-6328CCCC9465}" destId="{F311F9DB-4AD1-406F-84E4-2E02D6E0E01F}" srcOrd="0" destOrd="0" parTransId="{9131ACAA-55F6-4081-BE97-15930E141598}" sibTransId="{F0216A96-E38E-400C-AE15-10F0F7F148D2}"/>
    <dgm:cxn modelId="{77A41B47-8AF1-4158-9512-EB0AC093C673}" srcId="{4B9D8736-375F-4367-8BD4-2145C2D91B2F}" destId="{620B6A9C-513E-4E61-944B-6328CCCC9465}" srcOrd="2" destOrd="0" parTransId="{BC990272-DC48-4BEA-8A8D-6BBBC0B89FCD}" sibTransId="{9E3ACA46-BA82-48F4-B7E5-C8ACDE2582BE}"/>
    <dgm:cxn modelId="{E890306D-44FD-4591-9429-7E9D36094320}" srcId="{1ADDD388-68E4-4FEA-A633-7463C0A0341B}" destId="{4EC807CB-81B4-4A02-9180-1C052A513152}" srcOrd="0" destOrd="0" parTransId="{C0F460C9-8AD8-400E-A357-F0F349AEA80A}" sibTransId="{A04E74D1-A238-401F-A7AB-EAAC37D0C58B}"/>
    <dgm:cxn modelId="{E1C44650-2AFF-42CB-9805-CD6340F475D7}" srcId="{A5802D1C-5E68-4862-8061-B2609F59C2A0}" destId="{592DA4E3-9874-4A9B-9DC6-ED5C434F758E}" srcOrd="3" destOrd="0" parTransId="{2A23A1F0-32CF-45C5-A3C0-ADDF4648E324}" sibTransId="{2B6F2BA8-7F38-4035-B615-A1A0FCBB2C58}"/>
    <dgm:cxn modelId="{5A947872-3797-4F35-A88F-CB36C054B723}" srcId="{DED8BC92-C3DA-4CFA-BC74-84BC962D063F}" destId="{2E9A469A-310A-4CA8-BE41-429D9EAFF0E9}" srcOrd="0" destOrd="0" parTransId="{E2E636E8-E9BC-4614-AB33-84BE4158F9AA}" sibTransId="{B5BB9AFA-011E-4FBE-BA91-798D519F6670}"/>
    <dgm:cxn modelId="{50476D73-94E5-43E2-A271-8007770E3FBF}" srcId="{620B6A9C-513E-4E61-944B-6328CCCC9465}" destId="{EE240B44-113B-4887-8A06-309655B0E0AB}" srcOrd="1" destOrd="0" parTransId="{D05EEC3D-8E08-4CCF-9F05-E85A2329A9C2}" sibTransId="{98622344-4962-43B5-8434-20BF6778B4DE}"/>
    <dgm:cxn modelId="{CBBF9E73-E444-4689-91EE-6537DEF67451}" type="presOf" srcId="{A96048A9-9DB3-4347-A25A-E8A8D1B6A919}" destId="{A0E56907-DED7-43EC-B1E8-73B69364266E}" srcOrd="0" destOrd="4" presId="urn:microsoft.com/office/officeart/2009/3/layout/StepUpProcess"/>
    <dgm:cxn modelId="{6C1CAD57-BEAB-4614-ACE5-E2685BE53390}" type="presOf" srcId="{1ADDD388-68E4-4FEA-A633-7463C0A0341B}" destId="{488592CA-3747-4A73-831F-C0C07F8810CB}" srcOrd="0" destOrd="2" presId="urn:microsoft.com/office/officeart/2009/3/layout/StepUpProcess"/>
    <dgm:cxn modelId="{09863D59-68E0-4F24-A7A3-266B757B4572}" type="presOf" srcId="{1634A8AB-F5EA-4A6E-A9BD-AE77CD2E430F}" destId="{488592CA-3747-4A73-831F-C0C07F8810CB}" srcOrd="0" destOrd="4" presId="urn:microsoft.com/office/officeart/2009/3/layout/StepUpProcess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745EAD5A-9F8E-4644-B74B-4A348DA44D5C}" srcId="{1ADDD388-68E4-4FEA-A633-7463C0A0341B}" destId="{1634A8AB-F5EA-4A6E-A9BD-AE77CD2E430F}" srcOrd="1" destOrd="0" parTransId="{B226D26B-0C73-4396-8249-AC47A5DB21B8}" sibTransId="{F14725BF-E645-4AF2-995F-83312039E9C8}"/>
    <dgm:cxn modelId="{41CAC15A-15A1-47F8-890E-8724949AAD2E}" srcId="{4B9D8736-375F-4367-8BD4-2145C2D91B2F}" destId="{03815AED-C4AA-4464-A1A1-81B5F1E39B87}" srcOrd="3" destOrd="0" parTransId="{C0ACA301-E841-474F-A490-A52387AB2F1A}" sibTransId="{EAF3D518-EB03-4CB3-851C-4BA4A2478B74}"/>
    <dgm:cxn modelId="{88E3C15A-83C1-4085-A057-36A35EDF0856}" type="presOf" srcId="{4EC807CB-81B4-4A02-9180-1C052A513152}" destId="{488592CA-3747-4A73-831F-C0C07F8810CB}" srcOrd="0" destOrd="3" presId="urn:microsoft.com/office/officeart/2009/3/layout/StepUpProcess"/>
    <dgm:cxn modelId="{BB91BC80-C161-40F7-8161-30AED661B80E}" type="presOf" srcId="{81F33C34-01F0-4CE9-B65D-F05CCA6009A1}" destId="{A0E56907-DED7-43EC-B1E8-73B69364266E}" srcOrd="0" destOrd="6" presId="urn:microsoft.com/office/officeart/2009/3/layout/StepUpProcess"/>
    <dgm:cxn modelId="{F36EF48B-E180-4C9C-9F8F-2113C489C971}" srcId="{620B6A9C-513E-4E61-944B-6328CCCC9465}" destId="{A96048A9-9DB3-4347-A25A-E8A8D1B6A919}" srcOrd="3" destOrd="0" parTransId="{37F74643-1C5F-4132-BE36-3773E0029452}" sibTransId="{BBE7C42C-838C-4EAC-9B73-CE9CF1C0ADBD}"/>
    <dgm:cxn modelId="{8B702293-DAEE-492B-981A-3F7AEBE865C1}" type="presOf" srcId="{DED8BC92-C3DA-4CFA-BC74-84BC962D063F}" destId="{55EEE1CA-D452-4938-90FA-F9361FEAA022}" srcOrd="0" destOrd="0" presId="urn:microsoft.com/office/officeart/2009/3/layout/StepUpProcess"/>
    <dgm:cxn modelId="{D8CC7C93-ED86-4913-B584-B6A67BFD40AA}" srcId="{A5802D1C-5E68-4862-8061-B2609F59C2A0}" destId="{3908A553-63CB-4EBD-9054-274D02260533}" srcOrd="4" destOrd="0" parTransId="{21EA2C0E-F76D-4743-AF35-37E2412E679C}" sibTransId="{47F1D5A7-4430-4D1D-9863-718EA9D38A13}"/>
    <dgm:cxn modelId="{FC44D399-7971-49C5-BA80-B064FFEEBA44}" type="presOf" srcId="{DAC650FA-3705-4EF8-BAF9-2058F9E3B13E}" destId="{488592CA-3747-4A73-831F-C0C07F8810CB}" srcOrd="0" destOrd="5" presId="urn:microsoft.com/office/officeart/2009/3/layout/StepUpProcess"/>
    <dgm:cxn modelId="{EEB20FB2-A304-4259-BDCC-BAF03CA53EB6}" srcId="{A5802D1C-5E68-4862-8061-B2609F59C2A0}" destId="{1ADDD388-68E4-4FEA-A633-7463C0A0341B}" srcOrd="1" destOrd="0" parTransId="{1CF46C0C-5A7A-4C11-B650-AFA152766E09}" sibTransId="{7E5561C5-6037-473A-ADE8-05438F8C4BC9}"/>
    <dgm:cxn modelId="{ECE698B8-562A-426D-97F6-74A6A9915EEE}" srcId="{A5802D1C-5E68-4862-8061-B2609F59C2A0}" destId="{DAC650FA-3705-4EF8-BAF9-2058F9E3B13E}" srcOrd="2" destOrd="0" parTransId="{15687526-EC72-498A-BD92-A3E5DB337A20}" sibTransId="{1DBF3382-74A8-421A-BF9F-3C9C01FD8039}"/>
    <dgm:cxn modelId="{FAFA75C2-703D-4C22-9A71-7A4274F0C7F6}" srcId="{620B6A9C-513E-4E61-944B-6328CCCC9465}" destId="{81F33C34-01F0-4CE9-B65D-F05CCA6009A1}" srcOrd="5" destOrd="0" parTransId="{B036799A-0BCE-46BE-907F-ACF2DEF4391E}" sibTransId="{7A4D62A9-29D5-420E-95DB-C35CD934223B}"/>
    <dgm:cxn modelId="{5DAFB7C8-C53F-41FE-ADEF-D8E55C880CE2}" srcId="{A5802D1C-5E68-4862-8061-B2609F59C2A0}" destId="{0E4F05FF-FF52-43B2-AB42-75E2CA70DB1B}" srcOrd="0" destOrd="0" parTransId="{E1908636-958B-416A-9744-DE1338D9E9BF}" sibTransId="{8AEEF6E2-F423-402A-8466-5415BC7754D5}"/>
    <dgm:cxn modelId="{B49369CA-EAB1-42FC-907F-BC8F5F0D2EB5}" type="presOf" srcId="{2E9A469A-310A-4CA8-BE41-429D9EAFF0E9}" destId="{55EEE1CA-D452-4938-90FA-F9361FEAA022}" srcOrd="0" destOrd="1" presId="urn:microsoft.com/office/officeart/2009/3/layout/StepUpProcess"/>
    <dgm:cxn modelId="{BC0809CB-E86C-4D55-A960-9AB375E0DAB6}" srcId="{DED8BC92-C3DA-4CFA-BC74-84BC962D063F}" destId="{0214785B-0D8D-446C-ACD5-9EB89B5D75AD}" srcOrd="2" destOrd="0" parTransId="{450920E9-1CE0-4954-8EB2-2DBF4F0C4A35}" sibTransId="{CE2FD377-E54B-4D2F-A4FB-5072F5D1FFA5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DB005DD0-30AF-460D-9F3B-5DB05525B9F9}" type="presOf" srcId="{4B9D8736-375F-4367-8BD4-2145C2D91B2F}" destId="{0FAAAE13-53D3-482E-A14B-0C2AD7F3326D}" srcOrd="0" destOrd="0" presId="urn:microsoft.com/office/officeart/2009/3/layout/StepUpProcess"/>
    <dgm:cxn modelId="{65EE41D5-AD10-4B5B-B984-B699626A7764}" type="presOf" srcId="{03815AED-C4AA-4464-A1A1-81B5F1E39B87}" destId="{F897582D-3D7E-4575-B8A0-7F003D868729}" srcOrd="0" destOrd="0" presId="urn:microsoft.com/office/officeart/2009/3/layout/StepUpProcess"/>
    <dgm:cxn modelId="{8AB0CAF4-C05A-4E08-AC67-E1CABB84562A}" type="presOf" srcId="{0214785B-0D8D-446C-ACD5-9EB89B5D75AD}" destId="{55EEE1CA-D452-4938-90FA-F9361FEAA022}" srcOrd="0" destOrd="3" presId="urn:microsoft.com/office/officeart/2009/3/layout/StepUpProcess"/>
    <dgm:cxn modelId="{2CED83DD-188D-453C-AE11-2CB385E90AD4}" type="presParOf" srcId="{0FAAAE13-53D3-482E-A14B-0C2AD7F3326D}" destId="{81C346DB-4E91-4CB5-B225-04B820BFF7EE}" srcOrd="0" destOrd="0" presId="urn:microsoft.com/office/officeart/2009/3/layout/StepUpProcess"/>
    <dgm:cxn modelId="{1A49FE95-519E-47AA-A0D1-1D02AF1957E3}" type="presParOf" srcId="{81C346DB-4E91-4CB5-B225-04B820BFF7EE}" destId="{A8915C12-D98B-40ED-BF32-408403AFCE61}" srcOrd="0" destOrd="0" presId="urn:microsoft.com/office/officeart/2009/3/layout/StepUpProcess"/>
    <dgm:cxn modelId="{E7CAC35A-6C3E-43F4-8DCE-2DDA0C6C64A3}" type="presParOf" srcId="{81C346DB-4E91-4CB5-B225-04B820BFF7EE}" destId="{55EEE1CA-D452-4938-90FA-F9361FEAA022}" srcOrd="1" destOrd="0" presId="urn:microsoft.com/office/officeart/2009/3/layout/StepUpProcess"/>
    <dgm:cxn modelId="{28CCF89A-CF5F-4A2D-8C01-570BA02B41C5}" type="presParOf" srcId="{81C346DB-4E91-4CB5-B225-04B820BFF7EE}" destId="{8A68BA91-2A57-4499-8CD6-BA78BDDF6987}" srcOrd="2" destOrd="0" presId="urn:microsoft.com/office/officeart/2009/3/layout/StepUpProcess"/>
    <dgm:cxn modelId="{72700916-DBEE-4D3F-8B66-D45034B6E733}" type="presParOf" srcId="{0FAAAE13-53D3-482E-A14B-0C2AD7F3326D}" destId="{B6E0929B-18C0-4C82-975F-CCA200BBD8D5}" srcOrd="1" destOrd="0" presId="urn:microsoft.com/office/officeart/2009/3/layout/StepUpProcess"/>
    <dgm:cxn modelId="{7EC5C9D2-085F-40F0-BAED-6E82B076C0A8}" type="presParOf" srcId="{B6E0929B-18C0-4C82-975F-CCA200BBD8D5}" destId="{4E0B5BE5-3910-45A1-9333-0D37766B423E}" srcOrd="0" destOrd="0" presId="urn:microsoft.com/office/officeart/2009/3/layout/StepUpProcess"/>
    <dgm:cxn modelId="{754CEB56-0F4F-4D95-826B-D7E175C353F3}" type="presParOf" srcId="{0FAAAE13-53D3-482E-A14B-0C2AD7F3326D}" destId="{9BE7F3AF-D22B-4722-BFBA-24E00A7963FB}" srcOrd="2" destOrd="0" presId="urn:microsoft.com/office/officeart/2009/3/layout/StepUpProcess"/>
    <dgm:cxn modelId="{A7656CA6-DB84-48F9-8992-57C4EF1661BC}" type="presParOf" srcId="{9BE7F3AF-D22B-4722-BFBA-24E00A7963FB}" destId="{81F15352-8BD9-4875-8AF4-4C96D1A27028}" srcOrd="0" destOrd="0" presId="urn:microsoft.com/office/officeart/2009/3/layout/StepUpProcess"/>
    <dgm:cxn modelId="{A6D29C81-75DB-4D09-9EEF-BE386BBB485E}" type="presParOf" srcId="{9BE7F3AF-D22B-4722-BFBA-24E00A7963FB}" destId="{488592CA-3747-4A73-831F-C0C07F8810CB}" srcOrd="1" destOrd="0" presId="urn:microsoft.com/office/officeart/2009/3/layout/StepUpProcess"/>
    <dgm:cxn modelId="{058FE795-18E6-4E0C-B8D3-DB355326B384}" type="presParOf" srcId="{9BE7F3AF-D22B-4722-BFBA-24E00A7963FB}" destId="{29654076-70E8-44BA-ABA7-0F410B3463CE}" srcOrd="2" destOrd="0" presId="urn:microsoft.com/office/officeart/2009/3/layout/StepUpProcess"/>
    <dgm:cxn modelId="{887FECF6-5B15-4146-8ADA-FDF724C0E923}" type="presParOf" srcId="{0FAAAE13-53D3-482E-A14B-0C2AD7F3326D}" destId="{8BD7C18D-7908-4A0F-B856-7B8CB6D379C2}" srcOrd="3" destOrd="0" presId="urn:microsoft.com/office/officeart/2009/3/layout/StepUpProcess"/>
    <dgm:cxn modelId="{97FE82D9-FF99-442B-8E92-213396C8CC23}" type="presParOf" srcId="{8BD7C18D-7908-4A0F-B856-7B8CB6D379C2}" destId="{44C6E52F-E925-47B3-9FC5-16EE24125142}" srcOrd="0" destOrd="0" presId="urn:microsoft.com/office/officeart/2009/3/layout/StepUpProcess"/>
    <dgm:cxn modelId="{97C84A1D-B1DE-4E5F-9657-7BBD543C40B8}" type="presParOf" srcId="{0FAAAE13-53D3-482E-A14B-0C2AD7F3326D}" destId="{AAE80E31-290A-4D20-8630-BCCB42BF9A28}" srcOrd="4" destOrd="0" presId="urn:microsoft.com/office/officeart/2009/3/layout/StepUpProcess"/>
    <dgm:cxn modelId="{0BB7C9C7-22DA-42B7-8379-E487485F6C6F}" type="presParOf" srcId="{AAE80E31-290A-4D20-8630-BCCB42BF9A28}" destId="{2F8EB055-5F74-4CFD-8518-47E05EC2A777}" srcOrd="0" destOrd="0" presId="urn:microsoft.com/office/officeart/2009/3/layout/StepUpProcess"/>
    <dgm:cxn modelId="{C3D2920A-0354-4F84-A740-E498A96CDEDA}" type="presParOf" srcId="{AAE80E31-290A-4D20-8630-BCCB42BF9A28}" destId="{A0E56907-DED7-43EC-B1E8-73B69364266E}" srcOrd="1" destOrd="0" presId="urn:microsoft.com/office/officeart/2009/3/layout/StepUpProcess"/>
    <dgm:cxn modelId="{A58CE932-2547-41F8-BEB0-707742D6559B}" type="presParOf" srcId="{AAE80E31-290A-4D20-8630-BCCB42BF9A28}" destId="{6B7D3F7E-1AFF-4A53-B331-0404E4E9BB2A}" srcOrd="2" destOrd="0" presId="urn:microsoft.com/office/officeart/2009/3/layout/StepUpProcess"/>
    <dgm:cxn modelId="{A680763E-4369-41DA-A0F0-A302075AC498}" type="presParOf" srcId="{0FAAAE13-53D3-482E-A14B-0C2AD7F3326D}" destId="{7215CFEC-21ED-4F8C-9F06-955EBD2DA829}" srcOrd="5" destOrd="0" presId="urn:microsoft.com/office/officeart/2009/3/layout/StepUpProcess"/>
    <dgm:cxn modelId="{70317FE9-CE56-4A63-93B4-CF2275D226D0}" type="presParOf" srcId="{7215CFEC-21ED-4F8C-9F06-955EBD2DA829}" destId="{BB85AECA-4257-4270-9E48-EBD3825DDF44}" srcOrd="0" destOrd="0" presId="urn:microsoft.com/office/officeart/2009/3/layout/StepUpProcess"/>
    <dgm:cxn modelId="{8CD51EA4-008C-4E11-A898-3531BD5362BC}" type="presParOf" srcId="{0FAAAE13-53D3-482E-A14B-0C2AD7F3326D}" destId="{33726389-1F44-4E14-A425-F0992D878DC6}" srcOrd="6" destOrd="0" presId="urn:microsoft.com/office/officeart/2009/3/layout/StepUpProcess"/>
    <dgm:cxn modelId="{E760703F-8760-492B-9DED-7C371984256F}" type="presParOf" srcId="{33726389-1F44-4E14-A425-F0992D878DC6}" destId="{4D681435-C266-4B1D-81B7-93D64D2246E2}" srcOrd="0" destOrd="0" presId="urn:microsoft.com/office/officeart/2009/3/layout/StepUpProcess"/>
    <dgm:cxn modelId="{BC600663-5DA4-4543-A5A0-490E747EC8E1}" type="presParOf" srcId="{33726389-1F44-4E14-A425-F0992D878DC6}" destId="{F897582D-3D7E-4575-B8A0-7F003D86872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factori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risc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endParaRPr lang="en-US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it-IT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• Organice: durere severă, tumori cerebrale, insomnie, controlul slab al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Situaţionale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griji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teama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de spital/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informaţii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inadecvate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inexacte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incertitudinea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privire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viitor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preocupare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pentru</a:t>
          </a:r>
        </a:p>
        <a:p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finanţe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Psihiatrice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antecedente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delir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it-IT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• Medicamentoase: tratament cu steroizi sau Salbutamol, sistarea administrării</a:t>
          </a:r>
          <a:r>
            <a:rPr lang="ro-RO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ro-RO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benzodiazepinelor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endParaRPr lang="en-US" sz="1800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Îngrijorare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iritabilitate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Insomnie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agitaţie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Dificultate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imposibilitate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concentrare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Efecte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fizice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cum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fi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transpiraţie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tahicardie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tremor,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greaţă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ochi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mari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cu</a:t>
          </a:r>
        </a:p>
        <a:p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pupile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dilatate.</a:t>
          </a:r>
        </a:p>
        <a:p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Atac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panică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800" b="0" u="none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03815AED-C4AA-4464-A1A1-81B5F1E39B87}">
      <dgm:prSet custT="1"/>
      <dgm:spPr/>
      <dgm:t>
        <a:bodyPr/>
        <a:lstStyle/>
        <a:p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pt-BR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A rezerva timp suficient pentru ascultarea cu atenţie a pacientului.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Dezbaterea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respectând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confidenţialitatea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Muzica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liniştitoare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masajul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pot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facilita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Îndreptarea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grupuri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susținere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La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creşterea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anxietăţii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a se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îndrepta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la medic.</a:t>
          </a:r>
        </a:p>
      </dgm:t>
    </dgm:pt>
    <dgm:pt modelId="{C0ACA301-E841-474F-A490-A52387AB2F1A}" type="parTrans" cxnId="{41CAC15A-15A1-47F8-890E-8724949AAD2E}">
      <dgm:prSet/>
      <dgm:spPr/>
      <dgm:t>
        <a:bodyPr/>
        <a:lstStyle/>
        <a:p>
          <a:endParaRPr lang="en-US"/>
        </a:p>
      </dgm:t>
    </dgm:pt>
    <dgm:pt modelId="{EAF3D518-EB03-4CB3-851C-4BA4A2478B74}" type="sibTrans" cxnId="{41CAC15A-15A1-47F8-890E-8724949AAD2E}">
      <dgm:prSet/>
      <dgm:spPr/>
      <dgm:t>
        <a:bodyPr/>
        <a:lstStyle/>
        <a:p>
          <a:endParaRPr lang="en-US"/>
        </a:p>
      </dgm:t>
    </dgm:pt>
    <dgm:pt modelId="{B27A9822-3869-4707-BB73-425E2439578A}" type="pres">
      <dgm:prSet presAssocID="{4B9D8736-375F-4367-8BD4-2145C2D91B2F}" presName="Name0" presStyleCnt="0">
        <dgm:presLayoutVars>
          <dgm:dir/>
          <dgm:resizeHandles val="exact"/>
        </dgm:presLayoutVars>
      </dgm:prSet>
      <dgm:spPr/>
    </dgm:pt>
    <dgm:pt modelId="{EF7FEB98-A289-4E42-B70E-CA03B861D0B0}" type="pres">
      <dgm:prSet presAssocID="{DED8BC92-C3DA-4CFA-BC74-84BC962D063F}" presName="node" presStyleLbl="node1" presStyleIdx="0" presStyleCnt="3" custLinFactNeighborX="31378" custLinFactNeighborY="-713">
        <dgm:presLayoutVars>
          <dgm:bulletEnabled val="1"/>
        </dgm:presLayoutVars>
      </dgm:prSet>
      <dgm:spPr/>
    </dgm:pt>
    <dgm:pt modelId="{C327ABFA-FA9E-432C-B454-703069A390E0}" type="pres">
      <dgm:prSet presAssocID="{39BBCD10-EA54-49D6-8E3C-02A91C207A64}" presName="sibTrans" presStyleLbl="sibTrans2D1" presStyleIdx="0" presStyleCnt="2"/>
      <dgm:spPr/>
    </dgm:pt>
    <dgm:pt modelId="{72EC4D44-8E81-4C8B-9AE1-BE4B38DA7F86}" type="pres">
      <dgm:prSet presAssocID="{39BBCD10-EA54-49D6-8E3C-02A91C207A64}" presName="connectorText" presStyleLbl="sibTrans2D1" presStyleIdx="0" presStyleCnt="2"/>
      <dgm:spPr/>
    </dgm:pt>
    <dgm:pt modelId="{AA2C6059-F303-46E1-83A3-5878E6B1D366}" type="pres">
      <dgm:prSet presAssocID="{A5802D1C-5E68-4862-8061-B2609F59C2A0}" presName="node" presStyleLbl="node1" presStyleIdx="1" presStyleCnt="3">
        <dgm:presLayoutVars>
          <dgm:bulletEnabled val="1"/>
        </dgm:presLayoutVars>
      </dgm:prSet>
      <dgm:spPr/>
    </dgm:pt>
    <dgm:pt modelId="{9F6DB24A-1601-4A25-A9C8-F569A99CFC78}" type="pres">
      <dgm:prSet presAssocID="{7422E9EA-2222-4198-AC0F-2D201AC813A3}" presName="sibTrans" presStyleLbl="sibTrans2D1" presStyleIdx="1" presStyleCnt="2"/>
      <dgm:spPr/>
    </dgm:pt>
    <dgm:pt modelId="{2120C062-480D-4977-A2BB-8ACCB552AC30}" type="pres">
      <dgm:prSet presAssocID="{7422E9EA-2222-4198-AC0F-2D201AC813A3}" presName="connectorText" presStyleLbl="sibTrans2D1" presStyleIdx="1" presStyleCnt="2"/>
      <dgm:spPr/>
    </dgm:pt>
    <dgm:pt modelId="{A84CDBCF-4EF2-489B-B179-4F54B5C3B8B0}" type="pres">
      <dgm:prSet presAssocID="{03815AED-C4AA-4464-A1A1-81B5F1E39B87}" presName="node" presStyleLbl="node1" presStyleIdx="2" presStyleCnt="3" custLinFactNeighborX="53064" custLinFactNeighborY="-475">
        <dgm:presLayoutVars>
          <dgm:bulletEnabled val="1"/>
        </dgm:presLayoutVars>
      </dgm:prSet>
      <dgm:spPr/>
    </dgm:pt>
  </dgm:ptLst>
  <dgm:cxnLst>
    <dgm:cxn modelId="{E0A6A70A-2BD2-4491-A382-38C13BB487B8}" type="presOf" srcId="{03815AED-C4AA-4464-A1A1-81B5F1E39B87}" destId="{A84CDBCF-4EF2-489B-B179-4F54B5C3B8B0}" srcOrd="0" destOrd="0" presId="urn:microsoft.com/office/officeart/2005/8/layout/process1"/>
    <dgm:cxn modelId="{FE37392F-5794-4750-8603-05C5135B1BC4}" type="presOf" srcId="{A5802D1C-5E68-4862-8061-B2609F59C2A0}" destId="{AA2C6059-F303-46E1-83A3-5878E6B1D366}" srcOrd="0" destOrd="0" presId="urn:microsoft.com/office/officeart/2005/8/layout/process1"/>
    <dgm:cxn modelId="{0A4FFC60-41B1-4641-8025-2CF458F80CFF}" type="presOf" srcId="{39BBCD10-EA54-49D6-8E3C-02A91C207A64}" destId="{C327ABFA-FA9E-432C-B454-703069A390E0}" srcOrd="0" destOrd="0" presId="urn:microsoft.com/office/officeart/2005/8/layout/process1"/>
    <dgm:cxn modelId="{DAF10145-3F4D-4295-A4CD-966E53234A80}" type="presOf" srcId="{7422E9EA-2222-4198-AC0F-2D201AC813A3}" destId="{2120C062-480D-4977-A2BB-8ACCB552AC30}" srcOrd="1" destOrd="0" presId="urn:microsoft.com/office/officeart/2005/8/layout/process1"/>
    <dgm:cxn modelId="{1B1BED4A-1F4D-4B9B-9945-81153B7916D2}" type="presOf" srcId="{DED8BC92-C3DA-4CFA-BC74-84BC962D063F}" destId="{EF7FEB98-A289-4E42-B70E-CA03B861D0B0}" srcOrd="0" destOrd="0" presId="urn:microsoft.com/office/officeart/2005/8/layout/process1"/>
    <dgm:cxn modelId="{1FEB0A50-D9E5-4A2E-9316-84B6E3129B21}" type="presOf" srcId="{4B9D8736-375F-4367-8BD4-2145C2D91B2F}" destId="{B27A9822-3869-4707-BB73-425E2439578A}" srcOrd="0" destOrd="0" presId="urn:microsoft.com/office/officeart/2005/8/layout/process1"/>
    <dgm:cxn modelId="{46722D58-A4BF-4BD1-A120-68AA5F500B1D}" type="presOf" srcId="{39BBCD10-EA54-49D6-8E3C-02A91C207A64}" destId="{72EC4D44-8E81-4C8B-9AE1-BE4B38DA7F86}" srcOrd="1" destOrd="0" presId="urn:microsoft.com/office/officeart/2005/8/layout/process1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41CAC15A-15A1-47F8-890E-8724949AAD2E}" srcId="{4B9D8736-375F-4367-8BD4-2145C2D91B2F}" destId="{03815AED-C4AA-4464-A1A1-81B5F1E39B87}" srcOrd="2" destOrd="0" parTransId="{C0ACA301-E841-474F-A490-A52387AB2F1A}" sibTransId="{EAF3D518-EB03-4CB3-851C-4BA4A2478B74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4D166DF6-DCB3-4415-887F-24873301EA64}" type="presOf" srcId="{7422E9EA-2222-4198-AC0F-2D201AC813A3}" destId="{9F6DB24A-1601-4A25-A9C8-F569A99CFC78}" srcOrd="0" destOrd="0" presId="urn:microsoft.com/office/officeart/2005/8/layout/process1"/>
    <dgm:cxn modelId="{58D78AAA-CB75-49DA-BFB7-BEA8FFED9E29}" type="presParOf" srcId="{B27A9822-3869-4707-BB73-425E2439578A}" destId="{EF7FEB98-A289-4E42-B70E-CA03B861D0B0}" srcOrd="0" destOrd="0" presId="urn:microsoft.com/office/officeart/2005/8/layout/process1"/>
    <dgm:cxn modelId="{6C6C321C-55D0-4597-9015-337B945D36EB}" type="presParOf" srcId="{B27A9822-3869-4707-BB73-425E2439578A}" destId="{C327ABFA-FA9E-432C-B454-703069A390E0}" srcOrd="1" destOrd="0" presId="urn:microsoft.com/office/officeart/2005/8/layout/process1"/>
    <dgm:cxn modelId="{C091BA88-E355-48DE-AEC7-B233ECE60C6A}" type="presParOf" srcId="{C327ABFA-FA9E-432C-B454-703069A390E0}" destId="{72EC4D44-8E81-4C8B-9AE1-BE4B38DA7F86}" srcOrd="0" destOrd="0" presId="urn:microsoft.com/office/officeart/2005/8/layout/process1"/>
    <dgm:cxn modelId="{C4CCBE61-2887-44C3-A3FF-F23B0118584D}" type="presParOf" srcId="{B27A9822-3869-4707-BB73-425E2439578A}" destId="{AA2C6059-F303-46E1-83A3-5878E6B1D366}" srcOrd="2" destOrd="0" presId="urn:microsoft.com/office/officeart/2005/8/layout/process1"/>
    <dgm:cxn modelId="{3373CE5A-53F2-4D43-AFC1-257CDBAA3EDE}" type="presParOf" srcId="{B27A9822-3869-4707-BB73-425E2439578A}" destId="{9F6DB24A-1601-4A25-A9C8-F569A99CFC78}" srcOrd="3" destOrd="0" presId="urn:microsoft.com/office/officeart/2005/8/layout/process1"/>
    <dgm:cxn modelId="{D7F6D359-9AED-4305-934F-35B3A1439326}" type="presParOf" srcId="{9F6DB24A-1601-4A25-A9C8-F569A99CFC78}" destId="{2120C062-480D-4977-A2BB-8ACCB552AC30}" srcOrd="0" destOrd="0" presId="urn:microsoft.com/office/officeart/2005/8/layout/process1"/>
    <dgm:cxn modelId="{0EE1B8E3-1845-4946-A3FB-2CE48B9567AB}" type="presParOf" srcId="{B27A9822-3869-4707-BB73-425E2439578A}" destId="{A84CDBCF-4EF2-489B-B179-4F54B5C3B8B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algn="ctr"/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Se recomandă antidepresanţi in combinaţie cu PCC.</a:t>
          </a:r>
        </a:p>
        <a:p>
          <a:pPr algn="ctr"/>
          <a:r>
            <a:rPr lang="pt-B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In funcţie de gravitatea stării şi de factorii de risc, psihiatrul ar putea indica</a:t>
          </a:r>
          <a:r>
            <a:rPr lang="ro-RO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Venlafaxina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doza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iniţială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75 mg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timp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pt-BR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de 24 de ore)</a:t>
          </a:r>
          <a:endParaRPr lang="en-US" sz="1800" i="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Episod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depresiv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sever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enumerate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sus se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manifestă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pronunţat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: sunt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tipice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simţul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de</a:t>
          </a:r>
        </a:p>
        <a:p>
          <a:pPr algn="ctr"/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vinovăţie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lipsa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autoevaluarea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scăzută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deseori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ganduri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intenţii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suicidale, la fel ca şi numeroase simptome „somatice”)</a:t>
          </a:r>
          <a:endParaRPr lang="en-US" sz="1800" b="1" u="none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03815AED-C4AA-4464-A1A1-81B5F1E39B87}">
      <dgm:prSet custT="1"/>
      <dgm:spPr/>
      <dgm:t>
        <a:bodyPr/>
        <a:lstStyle/>
        <a:p>
          <a:r>
            <a:rPr lang="it-IT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Recomandări pentru ingrijiri la domiciliu:</a:t>
          </a: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A consulta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membrii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acestuia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vederea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administrării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preparatului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efectelor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adverse ale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lui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Referirea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consultul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specialistului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A face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observații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dinamică</a:t>
          </a:r>
          <a:r>
            <a:rPr lang="en-US" sz="1800" dirty="0"/>
            <a:t>.</a:t>
          </a:r>
        </a:p>
      </dgm:t>
    </dgm:pt>
    <dgm:pt modelId="{C0ACA301-E841-474F-A490-A52387AB2F1A}" type="parTrans" cxnId="{41CAC15A-15A1-47F8-890E-8724949AAD2E}">
      <dgm:prSet/>
      <dgm:spPr/>
      <dgm:t>
        <a:bodyPr/>
        <a:lstStyle/>
        <a:p>
          <a:endParaRPr lang="en-US"/>
        </a:p>
      </dgm:t>
    </dgm:pt>
    <dgm:pt modelId="{EAF3D518-EB03-4CB3-851C-4BA4A2478B74}" type="sibTrans" cxnId="{41CAC15A-15A1-47F8-890E-8724949AAD2E}">
      <dgm:prSet/>
      <dgm:spPr/>
      <dgm:t>
        <a:bodyPr/>
        <a:lstStyle/>
        <a:p>
          <a:endParaRPr lang="en-US"/>
        </a:p>
      </dgm:t>
    </dgm:pt>
    <dgm:pt modelId="{B27A9822-3869-4707-BB73-425E2439578A}" type="pres">
      <dgm:prSet presAssocID="{4B9D8736-375F-4367-8BD4-2145C2D91B2F}" presName="Name0" presStyleCnt="0">
        <dgm:presLayoutVars>
          <dgm:dir/>
          <dgm:resizeHandles val="exact"/>
        </dgm:presLayoutVars>
      </dgm:prSet>
      <dgm:spPr/>
    </dgm:pt>
    <dgm:pt modelId="{EF7FEB98-A289-4E42-B70E-CA03B861D0B0}" type="pres">
      <dgm:prSet presAssocID="{DED8BC92-C3DA-4CFA-BC74-84BC962D063F}" presName="node" presStyleLbl="node1" presStyleIdx="0" presStyleCnt="3" custLinFactNeighborX="31378" custLinFactNeighborY="-713">
        <dgm:presLayoutVars>
          <dgm:bulletEnabled val="1"/>
        </dgm:presLayoutVars>
      </dgm:prSet>
      <dgm:spPr/>
    </dgm:pt>
    <dgm:pt modelId="{C327ABFA-FA9E-432C-B454-703069A390E0}" type="pres">
      <dgm:prSet presAssocID="{39BBCD10-EA54-49D6-8E3C-02A91C207A64}" presName="sibTrans" presStyleLbl="sibTrans2D1" presStyleIdx="0" presStyleCnt="2"/>
      <dgm:spPr/>
    </dgm:pt>
    <dgm:pt modelId="{72EC4D44-8E81-4C8B-9AE1-BE4B38DA7F86}" type="pres">
      <dgm:prSet presAssocID="{39BBCD10-EA54-49D6-8E3C-02A91C207A64}" presName="connectorText" presStyleLbl="sibTrans2D1" presStyleIdx="0" presStyleCnt="2"/>
      <dgm:spPr/>
    </dgm:pt>
    <dgm:pt modelId="{AA2C6059-F303-46E1-83A3-5878E6B1D366}" type="pres">
      <dgm:prSet presAssocID="{A5802D1C-5E68-4862-8061-B2609F59C2A0}" presName="node" presStyleLbl="node1" presStyleIdx="1" presStyleCnt="3">
        <dgm:presLayoutVars>
          <dgm:bulletEnabled val="1"/>
        </dgm:presLayoutVars>
      </dgm:prSet>
      <dgm:spPr/>
    </dgm:pt>
    <dgm:pt modelId="{9F6DB24A-1601-4A25-A9C8-F569A99CFC78}" type="pres">
      <dgm:prSet presAssocID="{7422E9EA-2222-4198-AC0F-2D201AC813A3}" presName="sibTrans" presStyleLbl="sibTrans2D1" presStyleIdx="1" presStyleCnt="2"/>
      <dgm:spPr/>
    </dgm:pt>
    <dgm:pt modelId="{2120C062-480D-4977-A2BB-8ACCB552AC30}" type="pres">
      <dgm:prSet presAssocID="{7422E9EA-2222-4198-AC0F-2D201AC813A3}" presName="connectorText" presStyleLbl="sibTrans2D1" presStyleIdx="1" presStyleCnt="2"/>
      <dgm:spPr/>
    </dgm:pt>
    <dgm:pt modelId="{A84CDBCF-4EF2-489B-B179-4F54B5C3B8B0}" type="pres">
      <dgm:prSet presAssocID="{03815AED-C4AA-4464-A1A1-81B5F1E39B87}" presName="node" presStyleLbl="node1" presStyleIdx="2" presStyleCnt="3" custLinFactNeighborX="53064" custLinFactNeighborY="-475">
        <dgm:presLayoutVars>
          <dgm:bulletEnabled val="1"/>
        </dgm:presLayoutVars>
      </dgm:prSet>
      <dgm:spPr/>
    </dgm:pt>
  </dgm:ptLst>
  <dgm:cxnLst>
    <dgm:cxn modelId="{E0A6A70A-2BD2-4491-A382-38C13BB487B8}" type="presOf" srcId="{03815AED-C4AA-4464-A1A1-81B5F1E39B87}" destId="{A84CDBCF-4EF2-489B-B179-4F54B5C3B8B0}" srcOrd="0" destOrd="0" presId="urn:microsoft.com/office/officeart/2005/8/layout/process1"/>
    <dgm:cxn modelId="{FE37392F-5794-4750-8603-05C5135B1BC4}" type="presOf" srcId="{A5802D1C-5E68-4862-8061-B2609F59C2A0}" destId="{AA2C6059-F303-46E1-83A3-5878E6B1D366}" srcOrd="0" destOrd="0" presId="urn:microsoft.com/office/officeart/2005/8/layout/process1"/>
    <dgm:cxn modelId="{0A4FFC60-41B1-4641-8025-2CF458F80CFF}" type="presOf" srcId="{39BBCD10-EA54-49D6-8E3C-02A91C207A64}" destId="{C327ABFA-FA9E-432C-B454-703069A390E0}" srcOrd="0" destOrd="0" presId="urn:microsoft.com/office/officeart/2005/8/layout/process1"/>
    <dgm:cxn modelId="{DAF10145-3F4D-4295-A4CD-966E53234A80}" type="presOf" srcId="{7422E9EA-2222-4198-AC0F-2D201AC813A3}" destId="{2120C062-480D-4977-A2BB-8ACCB552AC30}" srcOrd="1" destOrd="0" presId="urn:microsoft.com/office/officeart/2005/8/layout/process1"/>
    <dgm:cxn modelId="{1B1BED4A-1F4D-4B9B-9945-81153B7916D2}" type="presOf" srcId="{DED8BC92-C3DA-4CFA-BC74-84BC962D063F}" destId="{EF7FEB98-A289-4E42-B70E-CA03B861D0B0}" srcOrd="0" destOrd="0" presId="urn:microsoft.com/office/officeart/2005/8/layout/process1"/>
    <dgm:cxn modelId="{1FEB0A50-D9E5-4A2E-9316-84B6E3129B21}" type="presOf" srcId="{4B9D8736-375F-4367-8BD4-2145C2D91B2F}" destId="{B27A9822-3869-4707-BB73-425E2439578A}" srcOrd="0" destOrd="0" presId="urn:microsoft.com/office/officeart/2005/8/layout/process1"/>
    <dgm:cxn modelId="{46722D58-A4BF-4BD1-A120-68AA5F500B1D}" type="presOf" srcId="{39BBCD10-EA54-49D6-8E3C-02A91C207A64}" destId="{72EC4D44-8E81-4C8B-9AE1-BE4B38DA7F86}" srcOrd="1" destOrd="0" presId="urn:microsoft.com/office/officeart/2005/8/layout/process1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41CAC15A-15A1-47F8-890E-8724949AAD2E}" srcId="{4B9D8736-375F-4367-8BD4-2145C2D91B2F}" destId="{03815AED-C4AA-4464-A1A1-81B5F1E39B87}" srcOrd="2" destOrd="0" parTransId="{C0ACA301-E841-474F-A490-A52387AB2F1A}" sibTransId="{EAF3D518-EB03-4CB3-851C-4BA4A2478B74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4D166DF6-DCB3-4415-887F-24873301EA64}" type="presOf" srcId="{7422E9EA-2222-4198-AC0F-2D201AC813A3}" destId="{9F6DB24A-1601-4A25-A9C8-F569A99CFC78}" srcOrd="0" destOrd="0" presId="urn:microsoft.com/office/officeart/2005/8/layout/process1"/>
    <dgm:cxn modelId="{58D78AAA-CB75-49DA-BFB7-BEA8FFED9E29}" type="presParOf" srcId="{B27A9822-3869-4707-BB73-425E2439578A}" destId="{EF7FEB98-A289-4E42-B70E-CA03B861D0B0}" srcOrd="0" destOrd="0" presId="urn:microsoft.com/office/officeart/2005/8/layout/process1"/>
    <dgm:cxn modelId="{6C6C321C-55D0-4597-9015-337B945D36EB}" type="presParOf" srcId="{B27A9822-3869-4707-BB73-425E2439578A}" destId="{C327ABFA-FA9E-432C-B454-703069A390E0}" srcOrd="1" destOrd="0" presId="urn:microsoft.com/office/officeart/2005/8/layout/process1"/>
    <dgm:cxn modelId="{C091BA88-E355-48DE-AEC7-B233ECE60C6A}" type="presParOf" srcId="{C327ABFA-FA9E-432C-B454-703069A390E0}" destId="{72EC4D44-8E81-4C8B-9AE1-BE4B38DA7F86}" srcOrd="0" destOrd="0" presId="urn:microsoft.com/office/officeart/2005/8/layout/process1"/>
    <dgm:cxn modelId="{C4CCBE61-2887-44C3-A3FF-F23B0118584D}" type="presParOf" srcId="{B27A9822-3869-4707-BB73-425E2439578A}" destId="{AA2C6059-F303-46E1-83A3-5878E6B1D366}" srcOrd="2" destOrd="0" presId="urn:microsoft.com/office/officeart/2005/8/layout/process1"/>
    <dgm:cxn modelId="{3373CE5A-53F2-4D43-AFC1-257CDBAA3EDE}" type="presParOf" srcId="{B27A9822-3869-4707-BB73-425E2439578A}" destId="{9F6DB24A-1601-4A25-A9C8-F569A99CFC78}" srcOrd="3" destOrd="0" presId="urn:microsoft.com/office/officeart/2005/8/layout/process1"/>
    <dgm:cxn modelId="{D7F6D359-9AED-4305-934F-35B3A1439326}" type="presParOf" srcId="{9F6DB24A-1601-4A25-A9C8-F569A99CFC78}" destId="{2120C062-480D-4977-A2BB-8ACCB552AC30}" srcOrd="0" destOrd="0" presId="urn:microsoft.com/office/officeart/2005/8/layout/process1"/>
    <dgm:cxn modelId="{0EE1B8E3-1845-4946-A3FB-2CE48B9567AB}" type="presParOf" srcId="{B27A9822-3869-4707-BB73-425E2439578A}" destId="{A84CDBCF-4EF2-489B-B179-4F54B5C3B8B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venn3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Gânduri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suicidale</a:t>
          </a:r>
          <a:endParaRPr lang="en-US" sz="1800" i="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800" i="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sz="1800" i="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A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evalua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prezenţa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pacient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unui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plan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mijloace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comitere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suicidului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i="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i="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Dacă</a:t>
          </a:r>
          <a:r>
            <a:rPr lang="ro-RO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pt-BR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acestea se confirmă, se recomandă internarea pacientului pe motiv de risc ridicat de</a:t>
          </a:r>
          <a:r>
            <a:rPr lang="ro-RO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suicide.</a:t>
          </a: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Episod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depresiv</a:t>
          </a:r>
          <a:r>
            <a:rPr lang="en-US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cu </a:t>
          </a:r>
          <a:r>
            <a:rPr lang="en-US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endParaRPr lang="ro-RO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severă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halucinaţii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delir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inhibiţie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psihomotorie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stupoare</a:t>
          </a:r>
          <a:r>
            <a:rPr lang="en-US" sz="1800" b="0" i="1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o-RO" sz="1800" b="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putea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fi indicate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neurolepticele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, care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putea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fi</a:t>
          </a:r>
        </a:p>
        <a:p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administrate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consultul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psihiatrului</a:t>
          </a:r>
          <a:r>
            <a:rPr lang="en-US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03815AED-C4AA-4464-A1A1-81B5F1E39B87}">
      <dgm:prSet custT="1"/>
      <dgm:spPr/>
      <dgm:t>
        <a:bodyPr/>
        <a:lstStyle/>
        <a:p>
          <a:r>
            <a:rPr lang="it-IT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Recomandări pentru îngrijiri la domiciliu: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• A nu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lăsa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supraveghere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limita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accesul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obiectele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potențial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periculoase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implica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familia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prietenii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îngrijirea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C0ACA301-E841-474F-A490-A52387AB2F1A}" type="parTrans" cxnId="{41CAC15A-15A1-47F8-890E-8724949AAD2E}">
      <dgm:prSet/>
      <dgm:spPr/>
      <dgm:t>
        <a:bodyPr/>
        <a:lstStyle/>
        <a:p>
          <a:endParaRPr lang="en-US"/>
        </a:p>
      </dgm:t>
    </dgm:pt>
    <dgm:pt modelId="{EAF3D518-EB03-4CB3-851C-4BA4A2478B74}" type="sibTrans" cxnId="{41CAC15A-15A1-47F8-890E-8724949AAD2E}">
      <dgm:prSet/>
      <dgm:spPr/>
      <dgm:t>
        <a:bodyPr/>
        <a:lstStyle/>
        <a:p>
          <a:endParaRPr lang="en-US"/>
        </a:p>
      </dgm:t>
    </dgm:pt>
    <dgm:pt modelId="{96B0309E-AB54-4CD3-A742-A149E7D0F190}" type="pres">
      <dgm:prSet presAssocID="{4B9D8736-375F-4367-8BD4-2145C2D91B2F}" presName="Name0" presStyleCnt="0">
        <dgm:presLayoutVars>
          <dgm:dir/>
          <dgm:resizeHandles val="exact"/>
        </dgm:presLayoutVars>
      </dgm:prSet>
      <dgm:spPr/>
    </dgm:pt>
    <dgm:pt modelId="{AB0A2930-9970-499C-88F2-5CBEF4A8E65F}" type="pres">
      <dgm:prSet presAssocID="{DED8BC92-C3DA-4CFA-BC74-84BC962D063F}" presName="Name5" presStyleLbl="vennNode1" presStyleIdx="0" presStyleCnt="3">
        <dgm:presLayoutVars>
          <dgm:bulletEnabled val="1"/>
        </dgm:presLayoutVars>
      </dgm:prSet>
      <dgm:spPr/>
    </dgm:pt>
    <dgm:pt modelId="{9F034FB8-E26F-4802-A513-5D97ABC1C9C9}" type="pres">
      <dgm:prSet presAssocID="{39BBCD10-EA54-49D6-8E3C-02A91C207A64}" presName="space" presStyleCnt="0"/>
      <dgm:spPr/>
    </dgm:pt>
    <dgm:pt modelId="{A3B63FB0-332A-4F8F-984B-718AEAEBA468}" type="pres">
      <dgm:prSet presAssocID="{A5802D1C-5E68-4862-8061-B2609F59C2A0}" presName="Name5" presStyleLbl="vennNode1" presStyleIdx="1" presStyleCnt="3">
        <dgm:presLayoutVars>
          <dgm:bulletEnabled val="1"/>
        </dgm:presLayoutVars>
      </dgm:prSet>
      <dgm:spPr/>
    </dgm:pt>
    <dgm:pt modelId="{54666A8E-0EB6-4A8C-9AC5-F665BCB92FF5}" type="pres">
      <dgm:prSet presAssocID="{7422E9EA-2222-4198-AC0F-2D201AC813A3}" presName="space" presStyleCnt="0"/>
      <dgm:spPr/>
    </dgm:pt>
    <dgm:pt modelId="{888E45BB-95AE-451F-88CD-9F38375F7764}" type="pres">
      <dgm:prSet presAssocID="{03815AED-C4AA-4464-A1A1-81B5F1E39B87}" presName="Name5" presStyleLbl="vennNode1" presStyleIdx="2" presStyleCnt="3">
        <dgm:presLayoutVars>
          <dgm:bulletEnabled val="1"/>
        </dgm:presLayoutVars>
      </dgm:prSet>
      <dgm:spPr/>
    </dgm:pt>
  </dgm:ptLst>
  <dgm:cxnLst>
    <dgm:cxn modelId="{2CF3CD4B-2A76-466C-890D-78D869D6EC1F}" type="presOf" srcId="{DED8BC92-C3DA-4CFA-BC74-84BC962D063F}" destId="{AB0A2930-9970-499C-88F2-5CBEF4A8E65F}" srcOrd="0" destOrd="0" presId="urn:microsoft.com/office/officeart/2005/8/layout/venn3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41CAC15A-15A1-47F8-890E-8724949AAD2E}" srcId="{4B9D8736-375F-4367-8BD4-2145C2D91B2F}" destId="{03815AED-C4AA-4464-A1A1-81B5F1E39B87}" srcOrd="2" destOrd="0" parTransId="{C0ACA301-E841-474F-A490-A52387AB2F1A}" sibTransId="{EAF3D518-EB03-4CB3-851C-4BA4A2478B74}"/>
    <dgm:cxn modelId="{2005F47C-D27B-4EEA-80B7-02D4C626ACB2}" type="presOf" srcId="{4B9D8736-375F-4367-8BD4-2145C2D91B2F}" destId="{96B0309E-AB54-4CD3-A742-A149E7D0F190}" srcOrd="0" destOrd="0" presId="urn:microsoft.com/office/officeart/2005/8/layout/venn3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880BB0DC-C84D-42FB-B871-E0C154CD6A6C}" type="presOf" srcId="{03815AED-C4AA-4464-A1A1-81B5F1E39B87}" destId="{888E45BB-95AE-451F-88CD-9F38375F7764}" srcOrd="0" destOrd="0" presId="urn:microsoft.com/office/officeart/2005/8/layout/venn3"/>
    <dgm:cxn modelId="{926F52ED-41FA-488F-A84E-BA96889D0B3A}" type="presOf" srcId="{A5802D1C-5E68-4862-8061-B2609F59C2A0}" destId="{A3B63FB0-332A-4F8F-984B-718AEAEBA468}" srcOrd="0" destOrd="0" presId="urn:microsoft.com/office/officeart/2005/8/layout/venn3"/>
    <dgm:cxn modelId="{9086DB6D-1398-4258-9F02-2191C74836D7}" type="presParOf" srcId="{96B0309E-AB54-4CD3-A742-A149E7D0F190}" destId="{AB0A2930-9970-499C-88F2-5CBEF4A8E65F}" srcOrd="0" destOrd="0" presId="urn:microsoft.com/office/officeart/2005/8/layout/venn3"/>
    <dgm:cxn modelId="{E060B0F2-AA32-4FD3-9DCD-2A5987D2AC79}" type="presParOf" srcId="{96B0309E-AB54-4CD3-A742-A149E7D0F190}" destId="{9F034FB8-E26F-4802-A513-5D97ABC1C9C9}" srcOrd="1" destOrd="0" presId="urn:microsoft.com/office/officeart/2005/8/layout/venn3"/>
    <dgm:cxn modelId="{126308B3-B3C0-40AF-A36A-F611EA18E151}" type="presParOf" srcId="{96B0309E-AB54-4CD3-A742-A149E7D0F190}" destId="{A3B63FB0-332A-4F8F-984B-718AEAEBA468}" srcOrd="2" destOrd="0" presId="urn:microsoft.com/office/officeart/2005/8/layout/venn3"/>
    <dgm:cxn modelId="{DC1B9EEE-8AB7-4267-941E-9896687363B8}" type="presParOf" srcId="{96B0309E-AB54-4CD3-A742-A149E7D0F190}" destId="{54666A8E-0EB6-4A8C-9AC5-F665BCB92FF5}" srcOrd="3" destOrd="0" presId="urn:microsoft.com/office/officeart/2005/8/layout/venn3"/>
    <dgm:cxn modelId="{FA819B37-8E44-4EC1-A673-CF45A11AF22A}" type="presParOf" srcId="{96B0309E-AB54-4CD3-A742-A149E7D0F190}" destId="{888E45BB-95AE-451F-88CD-9F38375F7764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pList2" loCatId="pictur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Tulburări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conştiinţă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capacitatea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redusă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 a-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concentra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atenţia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algn="ctr"/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Depreciere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generalizată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cogniţie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care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afectează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memoria,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orientarea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algn="ctr"/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atenţia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abilităţile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planificare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organizare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algn="ctr"/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afective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algn="ctr"/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Anormalităţi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corticale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motorii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/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Terapia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medicamentoasă</a:t>
          </a:r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Risperidon</a:t>
          </a:r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• Midazolam </a:t>
          </a:r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indicat de medic psihiatru</a:t>
          </a:r>
          <a:endParaRPr lang="en-US" sz="160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6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6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6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6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Preferinţă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acordă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metodelor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nemedicamentoase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Consilierea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liniştirea</a:t>
          </a:r>
          <a:endParaRPr lang="en-US" sz="16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it-IT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pacientului sunt preferabile. Dacă totuşi pacientul are un comportament</a:t>
          </a:r>
          <a:endParaRPr lang="en-US" sz="16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neliniştit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evaluare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minuţioasă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către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psihiatru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naturii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pot fi indicate, de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exemplu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, doze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mici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Quetiapină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(12,5 mg </a:t>
          </a:r>
          <a:r>
            <a:rPr lang="en-US" sz="16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timp</a:t>
          </a:r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24 de</a:t>
          </a:r>
        </a:p>
        <a:p>
          <a:r>
            <a:rPr lang="en-US" sz="16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ore).</a:t>
          </a:r>
          <a:endParaRPr lang="ro-RO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911DD661-01E8-42FA-A927-5337BAD44596}" type="pres">
      <dgm:prSet presAssocID="{4B9D8736-375F-4367-8BD4-2145C2D91B2F}" presName="Name0" presStyleCnt="0">
        <dgm:presLayoutVars>
          <dgm:dir/>
          <dgm:resizeHandles val="exact"/>
        </dgm:presLayoutVars>
      </dgm:prSet>
      <dgm:spPr/>
    </dgm:pt>
    <dgm:pt modelId="{85BBB547-1D42-4F3D-9359-60B668FEA0EE}" type="pres">
      <dgm:prSet presAssocID="{4B9D8736-375F-4367-8BD4-2145C2D91B2F}" presName="bkgdShp" presStyleLbl="alignAccFollowNode1" presStyleIdx="0" presStyleCnt="1"/>
      <dgm:spPr/>
    </dgm:pt>
    <dgm:pt modelId="{D2F5192E-4016-434D-8167-58ECA4B8CECB}" type="pres">
      <dgm:prSet presAssocID="{4B9D8736-375F-4367-8BD4-2145C2D91B2F}" presName="linComp" presStyleCnt="0"/>
      <dgm:spPr/>
    </dgm:pt>
    <dgm:pt modelId="{D3A7BED3-9B73-4D0F-BEA9-B454BB023234}" type="pres">
      <dgm:prSet presAssocID="{DED8BC92-C3DA-4CFA-BC74-84BC962D063F}" presName="compNode" presStyleCnt="0"/>
      <dgm:spPr/>
    </dgm:pt>
    <dgm:pt modelId="{8F19944F-B8CE-499B-8E30-B53A4E95BB50}" type="pres">
      <dgm:prSet presAssocID="{DED8BC92-C3DA-4CFA-BC74-84BC962D063F}" presName="node" presStyleLbl="node1" presStyleIdx="0" presStyleCnt="2">
        <dgm:presLayoutVars>
          <dgm:bulletEnabled val="1"/>
        </dgm:presLayoutVars>
      </dgm:prSet>
      <dgm:spPr/>
    </dgm:pt>
    <dgm:pt modelId="{6D9C6821-4BE5-4079-9AD9-7C64A1E1338D}" type="pres">
      <dgm:prSet presAssocID="{DED8BC92-C3DA-4CFA-BC74-84BC962D063F}" presName="invisiNode" presStyleLbl="node1" presStyleIdx="0" presStyleCnt="2"/>
      <dgm:spPr/>
    </dgm:pt>
    <dgm:pt modelId="{229B07A0-BA7A-4AEE-8413-2B0B9DD2F74E}" type="pres">
      <dgm:prSet presAssocID="{DED8BC92-C3DA-4CFA-BC74-84BC962D063F}" presName="imagNode" presStyleLbl="fgImgPlace1" presStyleIdx="0" presStyleCnt="2"/>
      <dgm:spPr/>
    </dgm:pt>
    <dgm:pt modelId="{6D9760F3-B387-4C3C-98D4-FBE6E96AD81A}" type="pres">
      <dgm:prSet presAssocID="{39BBCD10-EA54-49D6-8E3C-02A91C207A64}" presName="sibTrans" presStyleLbl="sibTrans2D1" presStyleIdx="0" presStyleCnt="0"/>
      <dgm:spPr/>
    </dgm:pt>
    <dgm:pt modelId="{F17600AB-BBF0-460F-80ED-2007B2811F03}" type="pres">
      <dgm:prSet presAssocID="{A5802D1C-5E68-4862-8061-B2609F59C2A0}" presName="compNode" presStyleCnt="0"/>
      <dgm:spPr/>
    </dgm:pt>
    <dgm:pt modelId="{48D97943-F0C0-493B-8825-BE83B9E638DE}" type="pres">
      <dgm:prSet presAssocID="{A5802D1C-5E68-4862-8061-B2609F59C2A0}" presName="node" presStyleLbl="node1" presStyleIdx="1" presStyleCnt="2">
        <dgm:presLayoutVars>
          <dgm:bulletEnabled val="1"/>
        </dgm:presLayoutVars>
      </dgm:prSet>
      <dgm:spPr/>
    </dgm:pt>
    <dgm:pt modelId="{0D8F6355-1A56-4393-B36A-7A360F4DB511}" type="pres">
      <dgm:prSet presAssocID="{A5802D1C-5E68-4862-8061-B2609F59C2A0}" presName="invisiNode" presStyleLbl="node1" presStyleIdx="1" presStyleCnt="2"/>
      <dgm:spPr/>
    </dgm:pt>
    <dgm:pt modelId="{D16FC2C7-2CCE-46B7-BAAA-DB8157AC1E47}" type="pres">
      <dgm:prSet presAssocID="{A5802D1C-5E68-4862-8061-B2609F59C2A0}" presName="imagNode" presStyleLbl="fgImgPlace1" presStyleIdx="1" presStyleCnt="2"/>
      <dgm:spPr/>
    </dgm:pt>
  </dgm:ptLst>
  <dgm:cxnLst>
    <dgm:cxn modelId="{F10DD002-904D-4D17-A7DA-3F42A3B1DE58}" type="presOf" srcId="{A5802D1C-5E68-4862-8061-B2609F59C2A0}" destId="{48D97943-F0C0-493B-8825-BE83B9E638DE}" srcOrd="0" destOrd="0" presId="urn:microsoft.com/office/officeart/2005/8/layout/pList2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780FDFDB-28D8-406A-81B2-53B6FE2D48DD}" type="presOf" srcId="{DED8BC92-C3DA-4CFA-BC74-84BC962D063F}" destId="{8F19944F-B8CE-499B-8E30-B53A4E95BB50}" srcOrd="0" destOrd="0" presId="urn:microsoft.com/office/officeart/2005/8/layout/pList2"/>
    <dgm:cxn modelId="{ED8246E6-7CF4-498D-8661-D67A7634202A}" type="presOf" srcId="{4B9D8736-375F-4367-8BD4-2145C2D91B2F}" destId="{911DD661-01E8-42FA-A927-5337BAD44596}" srcOrd="0" destOrd="0" presId="urn:microsoft.com/office/officeart/2005/8/layout/pList2"/>
    <dgm:cxn modelId="{CC2479F6-991E-4CEF-A314-F27F77B102F3}" type="presOf" srcId="{39BBCD10-EA54-49D6-8E3C-02A91C207A64}" destId="{6D9760F3-B387-4C3C-98D4-FBE6E96AD81A}" srcOrd="0" destOrd="0" presId="urn:microsoft.com/office/officeart/2005/8/layout/pList2"/>
    <dgm:cxn modelId="{3AFD818E-0F56-41E2-AA26-16B22316A3B9}" type="presParOf" srcId="{911DD661-01E8-42FA-A927-5337BAD44596}" destId="{85BBB547-1D42-4F3D-9359-60B668FEA0EE}" srcOrd="0" destOrd="0" presId="urn:microsoft.com/office/officeart/2005/8/layout/pList2"/>
    <dgm:cxn modelId="{A5FC4015-27AC-49CF-827D-C13A08821AD0}" type="presParOf" srcId="{911DD661-01E8-42FA-A927-5337BAD44596}" destId="{D2F5192E-4016-434D-8167-58ECA4B8CECB}" srcOrd="1" destOrd="0" presId="urn:microsoft.com/office/officeart/2005/8/layout/pList2"/>
    <dgm:cxn modelId="{021F90CD-5363-42EB-8484-816CCB2E1C45}" type="presParOf" srcId="{D2F5192E-4016-434D-8167-58ECA4B8CECB}" destId="{D3A7BED3-9B73-4D0F-BEA9-B454BB023234}" srcOrd="0" destOrd="0" presId="urn:microsoft.com/office/officeart/2005/8/layout/pList2"/>
    <dgm:cxn modelId="{BFE66FC6-65EC-4126-9117-969DBDBB488B}" type="presParOf" srcId="{D3A7BED3-9B73-4D0F-BEA9-B454BB023234}" destId="{8F19944F-B8CE-499B-8E30-B53A4E95BB50}" srcOrd="0" destOrd="0" presId="urn:microsoft.com/office/officeart/2005/8/layout/pList2"/>
    <dgm:cxn modelId="{B0F77A16-DA4B-4446-8BCE-C01DAA423989}" type="presParOf" srcId="{D3A7BED3-9B73-4D0F-BEA9-B454BB023234}" destId="{6D9C6821-4BE5-4079-9AD9-7C64A1E1338D}" srcOrd="1" destOrd="0" presId="urn:microsoft.com/office/officeart/2005/8/layout/pList2"/>
    <dgm:cxn modelId="{6DA6F746-8C7D-446A-995C-15EC221D8EBA}" type="presParOf" srcId="{D3A7BED3-9B73-4D0F-BEA9-B454BB023234}" destId="{229B07A0-BA7A-4AEE-8413-2B0B9DD2F74E}" srcOrd="2" destOrd="0" presId="urn:microsoft.com/office/officeart/2005/8/layout/pList2"/>
    <dgm:cxn modelId="{148335D5-8C14-44A9-96A0-8657FC8BC5FF}" type="presParOf" srcId="{D2F5192E-4016-434D-8167-58ECA4B8CECB}" destId="{6D9760F3-B387-4C3C-98D4-FBE6E96AD81A}" srcOrd="1" destOrd="0" presId="urn:microsoft.com/office/officeart/2005/8/layout/pList2"/>
    <dgm:cxn modelId="{DA6F5008-5FD0-4302-81BF-B22DC3E633CF}" type="presParOf" srcId="{D2F5192E-4016-434D-8167-58ECA4B8CECB}" destId="{F17600AB-BBF0-460F-80ED-2007B2811F03}" srcOrd="2" destOrd="0" presId="urn:microsoft.com/office/officeart/2005/8/layout/pList2"/>
    <dgm:cxn modelId="{4C6257AE-29C4-4F8D-94C7-5BF896101E80}" type="presParOf" srcId="{F17600AB-BBF0-460F-80ED-2007B2811F03}" destId="{48D97943-F0C0-493B-8825-BE83B9E638DE}" srcOrd="0" destOrd="0" presId="urn:microsoft.com/office/officeart/2005/8/layout/pList2"/>
    <dgm:cxn modelId="{55DCBAA4-59F4-4A78-AC4D-CAF5EE5C8D56}" type="presParOf" srcId="{F17600AB-BBF0-460F-80ED-2007B2811F03}" destId="{0D8F6355-1A56-4393-B36A-7A360F4DB511}" srcOrd="1" destOrd="0" presId="urn:microsoft.com/office/officeart/2005/8/layout/pList2"/>
    <dgm:cxn modelId="{051A9A37-6147-4995-B7CC-0195E009CE0D}" type="presParOf" srcId="{F17600AB-BBF0-460F-80ED-2007B2811F03}" destId="{D16FC2C7-2CCE-46B7-BAAA-DB8157AC1E47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B9D8736-375F-4367-8BD4-2145C2D91B2F}" type="doc">
      <dgm:prSet loTypeId="urn:microsoft.com/office/officeart/2005/8/layout/vList4" loCatId="pictur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5802D1C-5E68-4862-8061-B2609F59C2A0}">
      <dgm:prSet phldrT="[Text]" custT="1"/>
      <dgm:spPr/>
      <dgm:t>
        <a:bodyPr/>
        <a:lstStyle/>
        <a:p>
          <a:pPr algn="ctr"/>
          <a:r>
            <a:rPr lang="en-US" sz="1800" b="1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800" b="1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1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Factori</a:t>
          </a:r>
          <a:r>
            <a:rPr lang="en-US" sz="1800" b="1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risc</a:t>
          </a:r>
          <a:endParaRPr lang="en-US" sz="1800" b="1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sihologice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frica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moarte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de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coşmaruri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ontrolul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neadecvat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al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iziologice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stimuli de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trezire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zgomot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lumină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micţiuni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frecvente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somn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endParaRPr lang="en-US" sz="1800" i="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timpul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zilei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odificări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mediu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spitalizarea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întreruperi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somnului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deranjări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de </a:t>
          </a:r>
          <a:r>
            <a:rPr lang="en-US" sz="1800" i="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către</a:t>
          </a:r>
          <a:r>
            <a:rPr lang="ro-RO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personal.</a:t>
          </a:r>
        </a:p>
      </dgm:t>
    </dgm:pt>
    <dgm:pt modelId="{62D2956F-439F-4D3E-B0EA-04871D50A3E4}" type="par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7422E9EA-2222-4198-AC0F-2D201AC813A3}" type="sibTrans" cxnId="{040524CF-7DAF-40C8-9F7B-204F4C36E5D2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DED8BC92-C3DA-4CFA-BC74-84BC962D063F}">
      <dgm:prSet phldrT="[Text]" custT="1"/>
      <dgm:spPr/>
      <dgm:t>
        <a:bodyPr/>
        <a:lstStyle/>
        <a:p>
          <a:pPr algn="ctr">
            <a:buNone/>
          </a:pPr>
          <a:r>
            <a:rPr lang="ro-RO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Este important </a:t>
          </a:r>
          <a:r>
            <a:rPr lang="en-US" sz="18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distingă</a:t>
          </a:r>
          <a:r>
            <a:rPr lang="en-US" sz="1800" b="1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între</a:t>
          </a:r>
          <a:endParaRPr lang="ro-RO" sz="1800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buNone/>
          </a:pPr>
          <a:endParaRPr lang="en-US" sz="1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incapacitatea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a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adormi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parte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spectrului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răspunde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anxiolitice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endParaRPr lang="ro-RO" sz="1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en-US" sz="1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tendinţa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a se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trezi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mai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devreme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mod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repetat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(parte a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spectrului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fr-FR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fr-FR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sz="1800" b="0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răspunde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unele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antidepresive</a:t>
          </a:r>
          <a:r>
            <a:rPr lang="en-US" sz="1800" b="0" i="0" u="none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  <a:endParaRPr lang="ro-RO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BBCD10-EA54-49D6-8E3C-02A91C207A64}" type="sib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E24307A9-94AF-4391-A107-0D80B673D9DA}" type="parTrans" cxnId="{E44B4779-7F9A-4C07-9604-6ADCF4A75C84}">
      <dgm:prSet/>
      <dgm:spPr/>
      <dgm:t>
        <a:bodyPr/>
        <a:lstStyle/>
        <a:p>
          <a:endParaRPr lang="en-US" sz="1600">
            <a:solidFill>
              <a:schemeClr val="tx1"/>
            </a:solidFill>
            <a:latin typeface="+mn-lt"/>
          </a:endParaRPr>
        </a:p>
      </dgm:t>
    </dgm:pt>
    <dgm:pt modelId="{F1603296-9D42-48AF-9224-0C8798A14437}" type="pres">
      <dgm:prSet presAssocID="{4B9D8736-375F-4367-8BD4-2145C2D91B2F}" presName="linear" presStyleCnt="0">
        <dgm:presLayoutVars>
          <dgm:dir/>
          <dgm:resizeHandles val="exact"/>
        </dgm:presLayoutVars>
      </dgm:prSet>
      <dgm:spPr/>
    </dgm:pt>
    <dgm:pt modelId="{764DF0F1-0889-4095-8AB4-977E49A56A6B}" type="pres">
      <dgm:prSet presAssocID="{DED8BC92-C3DA-4CFA-BC74-84BC962D063F}" presName="comp" presStyleCnt="0"/>
      <dgm:spPr/>
    </dgm:pt>
    <dgm:pt modelId="{621D651C-CF5A-4785-804A-913F9613A447}" type="pres">
      <dgm:prSet presAssocID="{DED8BC92-C3DA-4CFA-BC74-84BC962D063F}" presName="box" presStyleLbl="node1" presStyleIdx="0" presStyleCnt="2"/>
      <dgm:spPr/>
    </dgm:pt>
    <dgm:pt modelId="{C379504C-AF1B-48EA-81A7-BFE9670E5744}" type="pres">
      <dgm:prSet presAssocID="{DED8BC92-C3DA-4CFA-BC74-84BC962D063F}" presName="img" presStyleLbl="fgImgPlace1" presStyleIdx="0" presStyleCnt="2"/>
      <dgm:spPr/>
    </dgm:pt>
    <dgm:pt modelId="{0914F1BC-5862-4A60-B0B0-A47983B5C0E9}" type="pres">
      <dgm:prSet presAssocID="{DED8BC92-C3DA-4CFA-BC74-84BC962D063F}" presName="text" presStyleLbl="node1" presStyleIdx="0" presStyleCnt="2">
        <dgm:presLayoutVars>
          <dgm:bulletEnabled val="1"/>
        </dgm:presLayoutVars>
      </dgm:prSet>
      <dgm:spPr/>
    </dgm:pt>
    <dgm:pt modelId="{5E94C9C5-D03B-4D36-AC99-EE1F98F1FC52}" type="pres">
      <dgm:prSet presAssocID="{39BBCD10-EA54-49D6-8E3C-02A91C207A64}" presName="spacer" presStyleCnt="0"/>
      <dgm:spPr/>
    </dgm:pt>
    <dgm:pt modelId="{21492484-3D89-40A3-A155-BFCAEAE5A718}" type="pres">
      <dgm:prSet presAssocID="{A5802D1C-5E68-4862-8061-B2609F59C2A0}" presName="comp" presStyleCnt="0"/>
      <dgm:spPr/>
    </dgm:pt>
    <dgm:pt modelId="{AC072DA5-203F-42D5-9D2F-5DB0F8DFEACD}" type="pres">
      <dgm:prSet presAssocID="{A5802D1C-5E68-4862-8061-B2609F59C2A0}" presName="box" presStyleLbl="node1" presStyleIdx="1" presStyleCnt="2"/>
      <dgm:spPr/>
    </dgm:pt>
    <dgm:pt modelId="{72A8886B-D357-49F1-AE63-872A1A7463B2}" type="pres">
      <dgm:prSet presAssocID="{A5802D1C-5E68-4862-8061-B2609F59C2A0}" presName="img" presStyleLbl="fgImgPlace1" presStyleIdx="1" presStyleCnt="2"/>
      <dgm:spPr/>
    </dgm:pt>
    <dgm:pt modelId="{D1620317-F967-48FE-9B0A-0A066DE5E086}" type="pres">
      <dgm:prSet presAssocID="{A5802D1C-5E68-4862-8061-B2609F59C2A0}" presName="text" presStyleLbl="node1" presStyleIdx="1" presStyleCnt="2">
        <dgm:presLayoutVars>
          <dgm:bulletEnabled val="1"/>
        </dgm:presLayoutVars>
      </dgm:prSet>
      <dgm:spPr/>
    </dgm:pt>
  </dgm:ptLst>
  <dgm:cxnLst>
    <dgm:cxn modelId="{681E3914-718A-4023-95A0-8B9F802E289F}" type="presOf" srcId="{A5802D1C-5E68-4862-8061-B2609F59C2A0}" destId="{AC072DA5-203F-42D5-9D2F-5DB0F8DFEACD}" srcOrd="0" destOrd="0" presId="urn:microsoft.com/office/officeart/2005/8/layout/vList4"/>
    <dgm:cxn modelId="{E29F241F-2F3D-46E3-BAF9-05EA9CA435F0}" type="presOf" srcId="{DED8BC92-C3DA-4CFA-BC74-84BC962D063F}" destId="{0914F1BC-5862-4A60-B0B0-A47983B5C0E9}" srcOrd="1" destOrd="0" presId="urn:microsoft.com/office/officeart/2005/8/layout/vList4"/>
    <dgm:cxn modelId="{E44B4779-7F9A-4C07-9604-6ADCF4A75C84}" srcId="{4B9D8736-375F-4367-8BD4-2145C2D91B2F}" destId="{DED8BC92-C3DA-4CFA-BC74-84BC962D063F}" srcOrd="0" destOrd="0" parTransId="{E24307A9-94AF-4391-A107-0D80B673D9DA}" sibTransId="{39BBCD10-EA54-49D6-8E3C-02A91C207A64}"/>
    <dgm:cxn modelId="{10405ABC-5B24-4990-81B1-50C80F16DAFB}" type="presOf" srcId="{A5802D1C-5E68-4862-8061-B2609F59C2A0}" destId="{D1620317-F967-48FE-9B0A-0A066DE5E086}" srcOrd="1" destOrd="0" presId="urn:microsoft.com/office/officeart/2005/8/layout/vList4"/>
    <dgm:cxn modelId="{040524CF-7DAF-40C8-9F7B-204F4C36E5D2}" srcId="{4B9D8736-375F-4367-8BD4-2145C2D91B2F}" destId="{A5802D1C-5E68-4862-8061-B2609F59C2A0}" srcOrd="1" destOrd="0" parTransId="{62D2956F-439F-4D3E-B0EA-04871D50A3E4}" sibTransId="{7422E9EA-2222-4198-AC0F-2D201AC813A3}"/>
    <dgm:cxn modelId="{5CBF28EF-EE6E-4AE7-BEB1-F031CFC02DB7}" type="presOf" srcId="{4B9D8736-375F-4367-8BD4-2145C2D91B2F}" destId="{F1603296-9D42-48AF-9224-0C8798A14437}" srcOrd="0" destOrd="0" presId="urn:microsoft.com/office/officeart/2005/8/layout/vList4"/>
    <dgm:cxn modelId="{347377EF-1C2A-4C42-80ED-626821DF25D7}" type="presOf" srcId="{DED8BC92-C3DA-4CFA-BC74-84BC962D063F}" destId="{621D651C-CF5A-4785-804A-913F9613A447}" srcOrd="0" destOrd="0" presId="urn:microsoft.com/office/officeart/2005/8/layout/vList4"/>
    <dgm:cxn modelId="{B16A178E-9BF1-4DC7-9155-390FA1799B77}" type="presParOf" srcId="{F1603296-9D42-48AF-9224-0C8798A14437}" destId="{764DF0F1-0889-4095-8AB4-977E49A56A6B}" srcOrd="0" destOrd="0" presId="urn:microsoft.com/office/officeart/2005/8/layout/vList4"/>
    <dgm:cxn modelId="{D7014A73-32A7-4AE9-931E-D61585E36B5B}" type="presParOf" srcId="{764DF0F1-0889-4095-8AB4-977E49A56A6B}" destId="{621D651C-CF5A-4785-804A-913F9613A447}" srcOrd="0" destOrd="0" presId="urn:microsoft.com/office/officeart/2005/8/layout/vList4"/>
    <dgm:cxn modelId="{8849CCF2-AE99-451F-80A9-5798D0F4D7EB}" type="presParOf" srcId="{764DF0F1-0889-4095-8AB4-977E49A56A6B}" destId="{C379504C-AF1B-48EA-81A7-BFE9670E5744}" srcOrd="1" destOrd="0" presId="urn:microsoft.com/office/officeart/2005/8/layout/vList4"/>
    <dgm:cxn modelId="{B934599D-0799-4D27-B218-F7FF70726B03}" type="presParOf" srcId="{764DF0F1-0889-4095-8AB4-977E49A56A6B}" destId="{0914F1BC-5862-4A60-B0B0-A47983B5C0E9}" srcOrd="2" destOrd="0" presId="urn:microsoft.com/office/officeart/2005/8/layout/vList4"/>
    <dgm:cxn modelId="{B592A54D-E999-44E6-92F1-F11F252B282A}" type="presParOf" srcId="{F1603296-9D42-48AF-9224-0C8798A14437}" destId="{5E94C9C5-D03B-4D36-AC99-EE1F98F1FC52}" srcOrd="1" destOrd="0" presId="urn:microsoft.com/office/officeart/2005/8/layout/vList4"/>
    <dgm:cxn modelId="{A86089AF-9559-4799-9DFC-3AD42E15C6D4}" type="presParOf" srcId="{F1603296-9D42-48AF-9224-0C8798A14437}" destId="{21492484-3D89-40A3-A155-BFCAEAE5A718}" srcOrd="2" destOrd="0" presId="urn:microsoft.com/office/officeart/2005/8/layout/vList4"/>
    <dgm:cxn modelId="{F531EB4A-C048-43FF-B4D2-97C828FE4D81}" type="presParOf" srcId="{21492484-3D89-40A3-A155-BFCAEAE5A718}" destId="{AC072DA5-203F-42D5-9D2F-5DB0F8DFEACD}" srcOrd="0" destOrd="0" presId="urn:microsoft.com/office/officeart/2005/8/layout/vList4"/>
    <dgm:cxn modelId="{A227646F-C5BF-44EC-BA04-66F53DED6F37}" type="presParOf" srcId="{21492484-3D89-40A3-A155-BFCAEAE5A718}" destId="{72A8886B-D357-49F1-AE63-872A1A7463B2}" srcOrd="1" destOrd="0" presId="urn:microsoft.com/office/officeart/2005/8/layout/vList4"/>
    <dgm:cxn modelId="{A07AB6FB-6646-4F8C-8F57-9D03C2E6D2DE}" type="presParOf" srcId="{21492484-3D89-40A3-A155-BFCAEAE5A718}" destId="{D1620317-F967-48FE-9B0A-0A066DE5E086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E7BD6BF-8507-4513-B17D-4BD02C8DB59D}" type="doc">
      <dgm:prSet loTypeId="urn:microsoft.com/office/officeart/2005/8/layout/hierarchy6" loCatId="hierarchy" qsTypeId="urn:microsoft.com/office/officeart/2005/8/quickstyle/simple4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8F17C798-3232-4D26-B47B-83253592FAC7}">
      <dgm:prSet phldrT="[Text]" custT="1"/>
      <dgm:spPr/>
      <dgm:t>
        <a:bodyPr/>
        <a:lstStyle/>
        <a:p>
          <a:r>
            <a:rPr lang="ro-RO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r>
            <a:rPr lang="en-US" sz="1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chipă</a:t>
          </a:r>
          <a:r>
            <a:rPr lang="en-US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Multidisciplinară</a:t>
          </a:r>
          <a:r>
            <a:rPr lang="en-US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Colaborarea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medicilor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asistenților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psihologilor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asistenților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sociali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preoților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voluntarilor</a:t>
          </a:r>
          <a:r>
            <a:rPr lang="en-US" sz="1600" dirty="0"/>
            <a:t>.</a:t>
          </a:r>
          <a:endParaRPr lang="en-US" sz="1600" b="0" dirty="0">
            <a:latin typeface="+mn-lt"/>
          </a:endParaRPr>
        </a:p>
      </dgm:t>
    </dgm:pt>
    <dgm:pt modelId="{F5113F74-7550-478F-8208-B163A51275DB}" type="parTrans" cxnId="{9975A1DC-58DF-4541-BA01-1EF8421983F3}">
      <dgm:prSet/>
      <dgm:spPr/>
      <dgm:t>
        <a:bodyPr/>
        <a:lstStyle/>
        <a:p>
          <a:endParaRPr lang="en-US"/>
        </a:p>
      </dgm:t>
    </dgm:pt>
    <dgm:pt modelId="{B22D6D34-B882-4489-9BD0-FA39B60264F0}" type="sibTrans" cxnId="{9975A1DC-58DF-4541-BA01-1EF8421983F3}">
      <dgm:prSet/>
      <dgm:spPr/>
      <dgm:t>
        <a:bodyPr/>
        <a:lstStyle/>
        <a:p>
          <a:endParaRPr lang="en-US"/>
        </a:p>
      </dgm:t>
    </dgm:pt>
    <dgm:pt modelId="{D319010D-11F2-400D-ABE2-998F3D4C7509}">
      <dgm:prSet custT="1"/>
      <dgm:spPr/>
      <dgm:t>
        <a:bodyPr/>
        <a:lstStyle/>
        <a:p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Contin</a:t>
          </a:r>
          <a:r>
            <a:rPr lang="ro-RO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ut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ul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Îngrijirii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domiciliu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spitale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centre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specializate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asigurând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continuitatea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E8E933-B3BE-41FD-B724-F74B063DE6C4}" type="parTrans" cxnId="{32C77775-2A46-4601-B755-963D32B487D8}">
      <dgm:prSet/>
      <dgm:spPr/>
      <dgm:t>
        <a:bodyPr/>
        <a:lstStyle/>
        <a:p>
          <a:endParaRPr lang="en-US"/>
        </a:p>
      </dgm:t>
    </dgm:pt>
    <dgm:pt modelId="{3CAA2B6A-BFF5-4CDB-900A-33B95573252B}" type="sibTrans" cxnId="{32C77775-2A46-4601-B755-963D32B487D8}">
      <dgm:prSet/>
      <dgm:spPr/>
      <dgm:t>
        <a:bodyPr/>
        <a:lstStyle/>
        <a:p>
          <a:endParaRPr lang="en-US"/>
        </a:p>
      </dgm:t>
    </dgm:pt>
    <dgm:pt modelId="{6FD5521B-2421-41E6-82FF-26513D6AF22C}">
      <dgm:prSet custT="1"/>
      <dgm:spPr/>
      <dgm:t>
        <a:bodyPr/>
        <a:lstStyle/>
        <a:p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Ingrijire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Sfârșitul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Terminală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morți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demne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suferință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en-US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AE3A5C-30A9-403B-8247-19141574DDA3}" type="parTrans" cxnId="{39D18BA6-ACDD-43C0-A7ED-80CB5C6B3A1B}">
      <dgm:prSet/>
      <dgm:spPr/>
      <dgm:t>
        <a:bodyPr/>
        <a:lstStyle/>
        <a:p>
          <a:endParaRPr lang="en-US"/>
        </a:p>
      </dgm:t>
    </dgm:pt>
    <dgm:pt modelId="{2EA67504-44D8-4114-9B52-0D63CA12F597}" type="sibTrans" cxnId="{39D18BA6-ACDD-43C0-A7ED-80CB5C6B3A1B}">
      <dgm:prSet/>
      <dgm:spPr/>
      <dgm:t>
        <a:bodyPr/>
        <a:lstStyle/>
        <a:p>
          <a:endParaRPr lang="en-US"/>
        </a:p>
      </dgm:t>
    </dgm:pt>
    <dgm:pt modelId="{81ED4F6A-FABD-443D-9000-0AC9CBEE7A9A}">
      <dgm:prSet phldrT="[Text]" custT="1"/>
      <dgm:spPr/>
      <dgm:t>
        <a:bodyPr/>
        <a:lstStyle/>
        <a:p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Holistică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integrală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corp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minte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spirit), nu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doar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bolii</a:t>
          </a:r>
          <a:r>
            <a:rPr lang="en-US" sz="1600" dirty="0"/>
            <a:t>.</a:t>
          </a:r>
          <a:endParaRPr lang="en-US" sz="1600" b="1" dirty="0"/>
        </a:p>
      </dgm:t>
    </dgm:pt>
    <dgm:pt modelId="{215DFD99-3896-4DAE-934D-66C61CCDB89B}" type="sibTrans" cxnId="{220F20F0-4330-4CFC-8A5F-89BBF46414F1}">
      <dgm:prSet/>
      <dgm:spPr/>
      <dgm:t>
        <a:bodyPr/>
        <a:lstStyle/>
        <a:p>
          <a:endParaRPr lang="en-US" dirty="0"/>
        </a:p>
      </dgm:t>
    </dgm:pt>
    <dgm:pt modelId="{B780C150-B54D-4A6D-8642-748A007F5C0A}" type="parTrans" cxnId="{220F20F0-4330-4CFC-8A5F-89BBF46414F1}">
      <dgm:prSet/>
      <dgm:spPr/>
      <dgm:t>
        <a:bodyPr/>
        <a:lstStyle/>
        <a:p>
          <a:endParaRPr lang="en-US"/>
        </a:p>
      </dgm:t>
    </dgm:pt>
    <dgm:pt modelId="{CF93A091-A1AF-47BC-AF59-ADF25C2EDA39}">
      <dgm:prSet custT="1"/>
      <dgm:spPr/>
      <dgm:t>
        <a:bodyPr/>
        <a:lstStyle/>
        <a:p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eficient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al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oboselii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dispneei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grețurilor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problemelor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digestive, etc., pentru 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îmbunătăți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confortul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3D315F41-7119-4E12-B43F-F34A756B2D0C}" type="parTrans" cxnId="{41DD90DB-ADA2-4D2E-A181-AE1EE6F6078A}">
      <dgm:prSet/>
      <dgm:spPr/>
      <dgm:t>
        <a:bodyPr/>
        <a:lstStyle/>
        <a:p>
          <a:endParaRPr lang="en-US"/>
        </a:p>
      </dgm:t>
    </dgm:pt>
    <dgm:pt modelId="{875BE89B-DC4E-4ADC-923F-AC6031BA2B11}" type="sibTrans" cxnId="{41DD90DB-ADA2-4D2E-A181-AE1EE6F6078A}">
      <dgm:prSet/>
      <dgm:spPr/>
      <dgm:t>
        <a:bodyPr/>
        <a:lstStyle/>
        <a:p>
          <a:endParaRPr lang="en-US"/>
        </a:p>
      </dgm:t>
    </dgm:pt>
    <dgm:pt modelId="{1817C601-6102-4A4A-969B-768E379C1E80}">
      <dgm:prSet custT="1"/>
      <dgm:spPr/>
      <dgm:t>
        <a:bodyPr/>
        <a:lstStyle/>
        <a:p>
          <a:r>
            <a:rPr lang="ro-RO" sz="800" b="1" dirty="0"/>
            <a:t>-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Psihosocial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Spiritual: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anxietății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izolării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credințelor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valorilor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endParaRPr lang="pt-BR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8D957-4776-4684-A330-BE6DF3A07E02}" type="parTrans" cxnId="{9AD32590-87E4-4E4C-AA94-8103E68E01DE}">
      <dgm:prSet/>
      <dgm:spPr/>
      <dgm:t>
        <a:bodyPr/>
        <a:lstStyle/>
        <a:p>
          <a:endParaRPr lang="en-US"/>
        </a:p>
      </dgm:t>
    </dgm:pt>
    <dgm:pt modelId="{304E0556-F610-4E2B-B6E3-EF3E7357F5B9}" type="sibTrans" cxnId="{9AD32590-87E4-4E4C-AA94-8103E68E01DE}">
      <dgm:prSet/>
      <dgm:spPr/>
      <dgm:t>
        <a:bodyPr/>
        <a:lstStyle/>
        <a:p>
          <a:endParaRPr lang="en-US"/>
        </a:p>
      </dgm:t>
    </dgm:pt>
    <dgm:pt modelId="{57EB9ABF-7B04-4E70-8DDE-8A693C18D7B2}">
      <dgm:prSet custT="1"/>
      <dgm:spPr/>
      <dgm:t>
        <a:bodyPr/>
        <a:lstStyle/>
        <a:p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Comunicare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Informare</a:t>
          </a:r>
          <a:r>
            <a:rPr lang="en-US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Transparență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implicarea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respectarea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autonomiei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948DE4-73DC-4B06-A5FC-43F0556ED7FD}" type="parTrans" cxnId="{0AC9FCB6-738F-4570-9F62-92CCD303DA43}">
      <dgm:prSet/>
      <dgm:spPr/>
      <dgm:t>
        <a:bodyPr/>
        <a:lstStyle/>
        <a:p>
          <a:endParaRPr lang="en-US"/>
        </a:p>
      </dgm:t>
    </dgm:pt>
    <dgm:pt modelId="{298376B5-0A16-41E8-BF7B-BF626A703A75}" type="sibTrans" cxnId="{0AC9FCB6-738F-4570-9F62-92CCD303DA43}">
      <dgm:prSet/>
      <dgm:spPr/>
      <dgm:t>
        <a:bodyPr/>
        <a:lstStyle/>
        <a:p>
          <a:endParaRPr lang="en-US"/>
        </a:p>
      </dgm:t>
    </dgm:pt>
    <dgm:pt modelId="{23F70F35-FC8D-4B9C-8AE2-87BE14D9AFD2}" type="pres">
      <dgm:prSet presAssocID="{3E7BD6BF-8507-4513-B17D-4BD02C8DB59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24A25F4-9471-4685-9652-078AC16E69ED}" type="pres">
      <dgm:prSet presAssocID="{3E7BD6BF-8507-4513-B17D-4BD02C8DB59D}" presName="hierFlow" presStyleCnt="0"/>
      <dgm:spPr/>
    </dgm:pt>
    <dgm:pt modelId="{B53FEB08-80C7-4820-91FA-AC5837B9E0A8}" type="pres">
      <dgm:prSet presAssocID="{3E7BD6BF-8507-4513-B17D-4BD02C8DB59D}" presName="firstBuf" presStyleCnt="0"/>
      <dgm:spPr/>
    </dgm:pt>
    <dgm:pt modelId="{E196F8E1-298C-4658-9B1F-A1F0B48F5749}" type="pres">
      <dgm:prSet presAssocID="{3E7BD6BF-8507-4513-B17D-4BD02C8DB59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EED4B11-BC86-4F93-82AD-9A36353989DD}" type="pres">
      <dgm:prSet presAssocID="{81ED4F6A-FABD-443D-9000-0AC9CBEE7A9A}" presName="Name14" presStyleCnt="0"/>
      <dgm:spPr/>
    </dgm:pt>
    <dgm:pt modelId="{D1043E80-E681-41FA-B64E-B01A0DDC1839}" type="pres">
      <dgm:prSet presAssocID="{81ED4F6A-FABD-443D-9000-0AC9CBEE7A9A}" presName="level1Shape" presStyleLbl="node0" presStyleIdx="0" presStyleCnt="1">
        <dgm:presLayoutVars>
          <dgm:chPref val="3"/>
        </dgm:presLayoutVars>
      </dgm:prSet>
      <dgm:spPr/>
    </dgm:pt>
    <dgm:pt modelId="{A39CA5DE-4826-4D43-8DF6-E52005B748FA}" type="pres">
      <dgm:prSet presAssocID="{81ED4F6A-FABD-443D-9000-0AC9CBEE7A9A}" presName="hierChild2" presStyleCnt="0"/>
      <dgm:spPr/>
    </dgm:pt>
    <dgm:pt modelId="{88FF17A4-01C5-44A8-B11B-012E852457A9}" type="pres">
      <dgm:prSet presAssocID="{F5113F74-7550-478F-8208-B163A51275DB}" presName="Name19" presStyleLbl="parChTrans1D2" presStyleIdx="0" presStyleCnt="3"/>
      <dgm:spPr/>
    </dgm:pt>
    <dgm:pt modelId="{EE56EF9E-0DD7-4C66-BB6F-067820A37D99}" type="pres">
      <dgm:prSet presAssocID="{8F17C798-3232-4D26-B47B-83253592FAC7}" presName="Name21" presStyleCnt="0"/>
      <dgm:spPr/>
    </dgm:pt>
    <dgm:pt modelId="{7B3917A4-53E0-479C-B941-6FD979EC2B01}" type="pres">
      <dgm:prSet presAssocID="{8F17C798-3232-4D26-B47B-83253592FAC7}" presName="level2Shape" presStyleLbl="node2" presStyleIdx="0" presStyleCnt="3"/>
      <dgm:spPr/>
    </dgm:pt>
    <dgm:pt modelId="{717C8EDE-B216-4B20-9646-DE74D03F5D21}" type="pres">
      <dgm:prSet presAssocID="{8F17C798-3232-4D26-B47B-83253592FAC7}" presName="hierChild3" presStyleCnt="0"/>
      <dgm:spPr/>
    </dgm:pt>
    <dgm:pt modelId="{1D871E15-313E-4EFB-BA98-6B78AA6D5EF0}" type="pres">
      <dgm:prSet presAssocID="{63E8E933-B3BE-41FD-B724-F74B063DE6C4}" presName="Name19" presStyleLbl="parChTrans1D2" presStyleIdx="1" presStyleCnt="3"/>
      <dgm:spPr/>
    </dgm:pt>
    <dgm:pt modelId="{24CFA72A-55F3-45F0-9D6D-87996EC8FA1F}" type="pres">
      <dgm:prSet presAssocID="{D319010D-11F2-400D-ABE2-998F3D4C7509}" presName="Name21" presStyleCnt="0"/>
      <dgm:spPr/>
    </dgm:pt>
    <dgm:pt modelId="{8FE57CAA-F3D2-444B-ABA7-42DB9EFDA2F3}" type="pres">
      <dgm:prSet presAssocID="{D319010D-11F2-400D-ABE2-998F3D4C7509}" presName="level2Shape" presStyleLbl="node2" presStyleIdx="1" presStyleCnt="3"/>
      <dgm:spPr/>
    </dgm:pt>
    <dgm:pt modelId="{A2530FB2-447A-42D1-A3B0-37C8B31F2004}" type="pres">
      <dgm:prSet presAssocID="{D319010D-11F2-400D-ABE2-998F3D4C7509}" presName="hierChild3" presStyleCnt="0"/>
      <dgm:spPr/>
    </dgm:pt>
    <dgm:pt modelId="{A9E1E180-2A9D-4D04-995C-D158F83A3814}" type="pres">
      <dgm:prSet presAssocID="{EAAE3A5C-30A9-403B-8247-19141574DDA3}" presName="Name19" presStyleLbl="parChTrans1D2" presStyleIdx="2" presStyleCnt="3"/>
      <dgm:spPr/>
    </dgm:pt>
    <dgm:pt modelId="{311AEBC5-03C5-4FFB-9B38-D800FA915161}" type="pres">
      <dgm:prSet presAssocID="{6FD5521B-2421-41E6-82FF-26513D6AF22C}" presName="Name21" presStyleCnt="0"/>
      <dgm:spPr/>
    </dgm:pt>
    <dgm:pt modelId="{19811945-77B2-4994-8A26-D0FC9C4227F3}" type="pres">
      <dgm:prSet presAssocID="{6FD5521B-2421-41E6-82FF-26513D6AF22C}" presName="level2Shape" presStyleLbl="node2" presStyleIdx="2" presStyleCnt="3"/>
      <dgm:spPr/>
    </dgm:pt>
    <dgm:pt modelId="{D2B19F4F-3D1C-4850-A0BE-CC6C15F48B2F}" type="pres">
      <dgm:prSet presAssocID="{6FD5521B-2421-41E6-82FF-26513D6AF22C}" presName="hierChild3" presStyleCnt="0"/>
      <dgm:spPr/>
    </dgm:pt>
    <dgm:pt modelId="{0C6D8B9A-7730-4DF2-B449-0E9E4D748E1B}" type="pres">
      <dgm:prSet presAssocID="{3E7BD6BF-8507-4513-B17D-4BD02C8DB59D}" presName="bgShapesFlow" presStyleCnt="0"/>
      <dgm:spPr/>
    </dgm:pt>
    <dgm:pt modelId="{5279156F-D0A1-4D24-A2CD-F945C8CE7F36}" type="pres">
      <dgm:prSet presAssocID="{CF93A091-A1AF-47BC-AF59-ADF25C2EDA39}" presName="rectComp" presStyleCnt="0"/>
      <dgm:spPr/>
    </dgm:pt>
    <dgm:pt modelId="{D92C2520-4CD9-49D5-8B63-42B7BC9876FF}" type="pres">
      <dgm:prSet presAssocID="{CF93A091-A1AF-47BC-AF59-ADF25C2EDA39}" presName="bgRect" presStyleLbl="bgShp" presStyleIdx="0" presStyleCnt="3" custLinFactNeighborX="166" custLinFactNeighborY="-1706"/>
      <dgm:spPr/>
    </dgm:pt>
    <dgm:pt modelId="{6A799A39-BA7F-4C5C-B733-EA62A885BEBD}" type="pres">
      <dgm:prSet presAssocID="{CF93A091-A1AF-47BC-AF59-ADF25C2EDA39}" presName="bgRectTx" presStyleLbl="bgShp" presStyleIdx="0" presStyleCnt="3">
        <dgm:presLayoutVars>
          <dgm:bulletEnabled val="1"/>
        </dgm:presLayoutVars>
      </dgm:prSet>
      <dgm:spPr/>
    </dgm:pt>
    <dgm:pt modelId="{121B61B7-4DCD-4BA0-A987-E481DBE21123}" type="pres">
      <dgm:prSet presAssocID="{CF93A091-A1AF-47BC-AF59-ADF25C2EDA39}" presName="spComp" presStyleCnt="0"/>
      <dgm:spPr/>
    </dgm:pt>
    <dgm:pt modelId="{C2EF0B4E-835F-43D7-94CE-C62BAC83F508}" type="pres">
      <dgm:prSet presAssocID="{CF93A091-A1AF-47BC-AF59-ADF25C2EDA39}" presName="vSp" presStyleCnt="0"/>
      <dgm:spPr/>
    </dgm:pt>
    <dgm:pt modelId="{04A4AB08-D021-4E0C-A69F-9DC8181693B3}" type="pres">
      <dgm:prSet presAssocID="{1817C601-6102-4A4A-969B-768E379C1E80}" presName="rectComp" presStyleCnt="0"/>
      <dgm:spPr/>
    </dgm:pt>
    <dgm:pt modelId="{3D89A6D1-AFEE-459E-8A69-B9347BF22DCB}" type="pres">
      <dgm:prSet presAssocID="{1817C601-6102-4A4A-969B-768E379C1E80}" presName="bgRect" presStyleLbl="bgShp" presStyleIdx="1" presStyleCnt="3"/>
      <dgm:spPr/>
    </dgm:pt>
    <dgm:pt modelId="{8760CA5C-CD99-43C9-811C-1B0FE8EB7FF9}" type="pres">
      <dgm:prSet presAssocID="{1817C601-6102-4A4A-969B-768E379C1E80}" presName="bgRectTx" presStyleLbl="bgShp" presStyleIdx="1" presStyleCnt="3">
        <dgm:presLayoutVars>
          <dgm:bulletEnabled val="1"/>
        </dgm:presLayoutVars>
      </dgm:prSet>
      <dgm:spPr/>
    </dgm:pt>
    <dgm:pt modelId="{59DB628F-0AC5-4359-B1FB-74F65D6AB16B}" type="pres">
      <dgm:prSet presAssocID="{1817C601-6102-4A4A-969B-768E379C1E80}" presName="spComp" presStyleCnt="0"/>
      <dgm:spPr/>
    </dgm:pt>
    <dgm:pt modelId="{D6755057-6D10-41E8-9BDA-6EEF17FCC7CF}" type="pres">
      <dgm:prSet presAssocID="{1817C601-6102-4A4A-969B-768E379C1E80}" presName="vSp" presStyleCnt="0"/>
      <dgm:spPr/>
    </dgm:pt>
    <dgm:pt modelId="{EAA97309-73DC-499C-896F-8EBF1E185A89}" type="pres">
      <dgm:prSet presAssocID="{57EB9ABF-7B04-4E70-8DDE-8A693C18D7B2}" presName="rectComp" presStyleCnt="0"/>
      <dgm:spPr/>
    </dgm:pt>
    <dgm:pt modelId="{B3FA701B-5FF4-436F-9B6C-C320E860753B}" type="pres">
      <dgm:prSet presAssocID="{57EB9ABF-7B04-4E70-8DDE-8A693C18D7B2}" presName="bgRect" presStyleLbl="bgShp" presStyleIdx="2" presStyleCnt="3"/>
      <dgm:spPr/>
    </dgm:pt>
    <dgm:pt modelId="{FE293DFF-1AE9-4EEF-A9AE-64B6657AAC2C}" type="pres">
      <dgm:prSet presAssocID="{57EB9ABF-7B04-4E70-8DDE-8A693C18D7B2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83C24D1C-7202-4632-8416-414EAB329C95}" type="presOf" srcId="{EAAE3A5C-30A9-403B-8247-19141574DDA3}" destId="{A9E1E180-2A9D-4D04-995C-D158F83A3814}" srcOrd="0" destOrd="0" presId="urn:microsoft.com/office/officeart/2005/8/layout/hierarchy6"/>
    <dgm:cxn modelId="{FB6E2935-3C2B-4F50-8602-A3018C2AB15E}" type="presOf" srcId="{81ED4F6A-FABD-443D-9000-0AC9CBEE7A9A}" destId="{D1043E80-E681-41FA-B64E-B01A0DDC1839}" srcOrd="0" destOrd="0" presId="urn:microsoft.com/office/officeart/2005/8/layout/hierarchy6"/>
    <dgm:cxn modelId="{5FF78440-EAA2-4ACD-B849-DB6DF93AAE8A}" type="presOf" srcId="{D319010D-11F2-400D-ABE2-998F3D4C7509}" destId="{8FE57CAA-F3D2-444B-ABA7-42DB9EFDA2F3}" srcOrd="0" destOrd="0" presId="urn:microsoft.com/office/officeart/2005/8/layout/hierarchy6"/>
    <dgm:cxn modelId="{63E6A46E-A768-4441-8244-89858BC58CA8}" type="presOf" srcId="{57EB9ABF-7B04-4E70-8DDE-8A693C18D7B2}" destId="{FE293DFF-1AE9-4EEF-A9AE-64B6657AAC2C}" srcOrd="1" destOrd="0" presId="urn:microsoft.com/office/officeart/2005/8/layout/hierarchy6"/>
    <dgm:cxn modelId="{8904546F-747B-4216-9024-982AF6E03B94}" type="presOf" srcId="{1817C601-6102-4A4A-969B-768E379C1E80}" destId="{3D89A6D1-AFEE-459E-8A69-B9347BF22DCB}" srcOrd="0" destOrd="0" presId="urn:microsoft.com/office/officeart/2005/8/layout/hierarchy6"/>
    <dgm:cxn modelId="{C731AA74-9ABB-4E1B-8E30-CF11651A8761}" type="presOf" srcId="{CF93A091-A1AF-47BC-AF59-ADF25C2EDA39}" destId="{6A799A39-BA7F-4C5C-B733-EA62A885BEBD}" srcOrd="1" destOrd="0" presId="urn:microsoft.com/office/officeart/2005/8/layout/hierarchy6"/>
    <dgm:cxn modelId="{32C77775-2A46-4601-B755-963D32B487D8}" srcId="{81ED4F6A-FABD-443D-9000-0AC9CBEE7A9A}" destId="{D319010D-11F2-400D-ABE2-998F3D4C7509}" srcOrd="1" destOrd="0" parTransId="{63E8E933-B3BE-41FD-B724-F74B063DE6C4}" sibTransId="{3CAA2B6A-BFF5-4CDB-900A-33B95573252B}"/>
    <dgm:cxn modelId="{139F0684-6AFE-40D2-BB6F-10F8E403E4BB}" type="presOf" srcId="{6FD5521B-2421-41E6-82FF-26513D6AF22C}" destId="{19811945-77B2-4994-8A26-D0FC9C4227F3}" srcOrd="0" destOrd="0" presId="urn:microsoft.com/office/officeart/2005/8/layout/hierarchy6"/>
    <dgm:cxn modelId="{9AD32590-87E4-4E4C-AA94-8103E68E01DE}" srcId="{3E7BD6BF-8507-4513-B17D-4BD02C8DB59D}" destId="{1817C601-6102-4A4A-969B-768E379C1E80}" srcOrd="2" destOrd="0" parTransId="{C488D957-4776-4684-A330-BE6DF3A07E02}" sibTransId="{304E0556-F610-4E2B-B6E3-EF3E7357F5B9}"/>
    <dgm:cxn modelId="{5C90949D-6DC0-489E-848F-59BBA27456F8}" type="presOf" srcId="{57EB9ABF-7B04-4E70-8DDE-8A693C18D7B2}" destId="{B3FA701B-5FF4-436F-9B6C-C320E860753B}" srcOrd="0" destOrd="0" presId="urn:microsoft.com/office/officeart/2005/8/layout/hierarchy6"/>
    <dgm:cxn modelId="{6D5B609F-6B71-4A8E-A9A9-B290398AD334}" type="presOf" srcId="{1817C601-6102-4A4A-969B-768E379C1E80}" destId="{8760CA5C-CD99-43C9-811C-1B0FE8EB7FF9}" srcOrd="1" destOrd="0" presId="urn:microsoft.com/office/officeart/2005/8/layout/hierarchy6"/>
    <dgm:cxn modelId="{39D18BA6-ACDD-43C0-A7ED-80CB5C6B3A1B}" srcId="{81ED4F6A-FABD-443D-9000-0AC9CBEE7A9A}" destId="{6FD5521B-2421-41E6-82FF-26513D6AF22C}" srcOrd="2" destOrd="0" parTransId="{EAAE3A5C-30A9-403B-8247-19141574DDA3}" sibTransId="{2EA67504-44D8-4114-9B52-0D63CA12F597}"/>
    <dgm:cxn modelId="{84CB54B3-A4DC-4FA7-944A-7E437F1644E5}" type="presOf" srcId="{CF93A091-A1AF-47BC-AF59-ADF25C2EDA39}" destId="{D92C2520-4CD9-49D5-8B63-42B7BC9876FF}" srcOrd="0" destOrd="0" presId="urn:microsoft.com/office/officeart/2005/8/layout/hierarchy6"/>
    <dgm:cxn modelId="{3A750CB5-ABFA-41A5-9B91-4206E33066DB}" type="presOf" srcId="{8F17C798-3232-4D26-B47B-83253592FAC7}" destId="{7B3917A4-53E0-479C-B941-6FD979EC2B01}" srcOrd="0" destOrd="0" presId="urn:microsoft.com/office/officeart/2005/8/layout/hierarchy6"/>
    <dgm:cxn modelId="{0AC9FCB6-738F-4570-9F62-92CCD303DA43}" srcId="{3E7BD6BF-8507-4513-B17D-4BD02C8DB59D}" destId="{57EB9ABF-7B04-4E70-8DDE-8A693C18D7B2}" srcOrd="3" destOrd="0" parTransId="{B4948DE4-73DC-4B06-A5FC-43F0556ED7FD}" sibTransId="{298376B5-0A16-41E8-BF7B-BF626A703A75}"/>
    <dgm:cxn modelId="{0AC5AFCB-88E3-43DB-9F6B-06028B64E9C4}" type="presOf" srcId="{3E7BD6BF-8507-4513-B17D-4BD02C8DB59D}" destId="{23F70F35-FC8D-4B9C-8AE2-87BE14D9AFD2}" srcOrd="0" destOrd="0" presId="urn:microsoft.com/office/officeart/2005/8/layout/hierarchy6"/>
    <dgm:cxn modelId="{7AC18BD3-FD45-48AA-A716-EFD079060863}" type="presOf" srcId="{F5113F74-7550-478F-8208-B163A51275DB}" destId="{88FF17A4-01C5-44A8-B11B-012E852457A9}" srcOrd="0" destOrd="0" presId="urn:microsoft.com/office/officeart/2005/8/layout/hierarchy6"/>
    <dgm:cxn modelId="{41DD90DB-ADA2-4D2E-A181-AE1EE6F6078A}" srcId="{3E7BD6BF-8507-4513-B17D-4BD02C8DB59D}" destId="{CF93A091-A1AF-47BC-AF59-ADF25C2EDA39}" srcOrd="1" destOrd="0" parTransId="{3D315F41-7119-4E12-B43F-F34A756B2D0C}" sibTransId="{875BE89B-DC4E-4ADC-923F-AC6031BA2B11}"/>
    <dgm:cxn modelId="{9975A1DC-58DF-4541-BA01-1EF8421983F3}" srcId="{81ED4F6A-FABD-443D-9000-0AC9CBEE7A9A}" destId="{8F17C798-3232-4D26-B47B-83253592FAC7}" srcOrd="0" destOrd="0" parTransId="{F5113F74-7550-478F-8208-B163A51275DB}" sibTransId="{B22D6D34-B882-4489-9BD0-FA39B60264F0}"/>
    <dgm:cxn modelId="{FD6B9FE0-15B2-4A74-A756-3BA67760F471}" type="presOf" srcId="{63E8E933-B3BE-41FD-B724-F74B063DE6C4}" destId="{1D871E15-313E-4EFB-BA98-6B78AA6D5EF0}" srcOrd="0" destOrd="0" presId="urn:microsoft.com/office/officeart/2005/8/layout/hierarchy6"/>
    <dgm:cxn modelId="{220F20F0-4330-4CFC-8A5F-89BBF46414F1}" srcId="{3E7BD6BF-8507-4513-B17D-4BD02C8DB59D}" destId="{81ED4F6A-FABD-443D-9000-0AC9CBEE7A9A}" srcOrd="0" destOrd="0" parTransId="{B780C150-B54D-4A6D-8642-748A007F5C0A}" sibTransId="{215DFD99-3896-4DAE-934D-66C61CCDB89B}"/>
    <dgm:cxn modelId="{676FA4ED-B284-4AFD-BA28-F1041DE37096}" type="presParOf" srcId="{23F70F35-FC8D-4B9C-8AE2-87BE14D9AFD2}" destId="{C24A25F4-9471-4685-9652-078AC16E69ED}" srcOrd="0" destOrd="0" presId="urn:microsoft.com/office/officeart/2005/8/layout/hierarchy6"/>
    <dgm:cxn modelId="{46918102-DC57-4FFB-AFAD-9B87B58CBDD3}" type="presParOf" srcId="{C24A25F4-9471-4685-9652-078AC16E69ED}" destId="{B53FEB08-80C7-4820-91FA-AC5837B9E0A8}" srcOrd="0" destOrd="0" presId="urn:microsoft.com/office/officeart/2005/8/layout/hierarchy6"/>
    <dgm:cxn modelId="{3C822A7D-66F8-477B-AA8E-644832406363}" type="presParOf" srcId="{C24A25F4-9471-4685-9652-078AC16E69ED}" destId="{E196F8E1-298C-4658-9B1F-A1F0B48F5749}" srcOrd="1" destOrd="0" presId="urn:microsoft.com/office/officeart/2005/8/layout/hierarchy6"/>
    <dgm:cxn modelId="{EC0D348E-AD34-4C74-B7AA-964D1344287A}" type="presParOf" srcId="{E196F8E1-298C-4658-9B1F-A1F0B48F5749}" destId="{2EED4B11-BC86-4F93-82AD-9A36353989DD}" srcOrd="0" destOrd="0" presId="urn:microsoft.com/office/officeart/2005/8/layout/hierarchy6"/>
    <dgm:cxn modelId="{3E736427-2299-43C8-A779-8A017B3347D4}" type="presParOf" srcId="{2EED4B11-BC86-4F93-82AD-9A36353989DD}" destId="{D1043E80-E681-41FA-B64E-B01A0DDC1839}" srcOrd="0" destOrd="0" presId="urn:microsoft.com/office/officeart/2005/8/layout/hierarchy6"/>
    <dgm:cxn modelId="{C19795B8-B2F2-40DC-A9F7-19191D6581D2}" type="presParOf" srcId="{2EED4B11-BC86-4F93-82AD-9A36353989DD}" destId="{A39CA5DE-4826-4D43-8DF6-E52005B748FA}" srcOrd="1" destOrd="0" presId="urn:microsoft.com/office/officeart/2005/8/layout/hierarchy6"/>
    <dgm:cxn modelId="{C5407386-FBF1-49DD-9255-B0D0C18E6AA9}" type="presParOf" srcId="{A39CA5DE-4826-4D43-8DF6-E52005B748FA}" destId="{88FF17A4-01C5-44A8-B11B-012E852457A9}" srcOrd="0" destOrd="0" presId="urn:microsoft.com/office/officeart/2005/8/layout/hierarchy6"/>
    <dgm:cxn modelId="{524EFBCE-1AB3-4185-9D5F-18F2F56DCEB8}" type="presParOf" srcId="{A39CA5DE-4826-4D43-8DF6-E52005B748FA}" destId="{EE56EF9E-0DD7-4C66-BB6F-067820A37D99}" srcOrd="1" destOrd="0" presId="urn:microsoft.com/office/officeart/2005/8/layout/hierarchy6"/>
    <dgm:cxn modelId="{5392D4A7-7BEB-4C58-8620-8994C6BBD935}" type="presParOf" srcId="{EE56EF9E-0DD7-4C66-BB6F-067820A37D99}" destId="{7B3917A4-53E0-479C-B941-6FD979EC2B01}" srcOrd="0" destOrd="0" presId="urn:microsoft.com/office/officeart/2005/8/layout/hierarchy6"/>
    <dgm:cxn modelId="{F8E902A0-61FB-4FE8-B22B-87702973CCCF}" type="presParOf" srcId="{EE56EF9E-0DD7-4C66-BB6F-067820A37D99}" destId="{717C8EDE-B216-4B20-9646-DE74D03F5D21}" srcOrd="1" destOrd="0" presId="urn:microsoft.com/office/officeart/2005/8/layout/hierarchy6"/>
    <dgm:cxn modelId="{8F02BDE5-7E90-42C8-8DEF-246CA94C4865}" type="presParOf" srcId="{A39CA5DE-4826-4D43-8DF6-E52005B748FA}" destId="{1D871E15-313E-4EFB-BA98-6B78AA6D5EF0}" srcOrd="2" destOrd="0" presId="urn:microsoft.com/office/officeart/2005/8/layout/hierarchy6"/>
    <dgm:cxn modelId="{3C3C1836-8314-4035-9D8A-44D7AEC7BE19}" type="presParOf" srcId="{A39CA5DE-4826-4D43-8DF6-E52005B748FA}" destId="{24CFA72A-55F3-45F0-9D6D-87996EC8FA1F}" srcOrd="3" destOrd="0" presId="urn:microsoft.com/office/officeart/2005/8/layout/hierarchy6"/>
    <dgm:cxn modelId="{94DC1C7C-7A05-4CDA-98AD-CD5DF1BC6C3B}" type="presParOf" srcId="{24CFA72A-55F3-45F0-9D6D-87996EC8FA1F}" destId="{8FE57CAA-F3D2-444B-ABA7-42DB9EFDA2F3}" srcOrd="0" destOrd="0" presId="urn:microsoft.com/office/officeart/2005/8/layout/hierarchy6"/>
    <dgm:cxn modelId="{E4FB893E-3C87-45BC-B9CB-9BB2FA3B4C29}" type="presParOf" srcId="{24CFA72A-55F3-45F0-9D6D-87996EC8FA1F}" destId="{A2530FB2-447A-42D1-A3B0-37C8B31F2004}" srcOrd="1" destOrd="0" presId="urn:microsoft.com/office/officeart/2005/8/layout/hierarchy6"/>
    <dgm:cxn modelId="{3976A9DD-B673-4D1A-8EC1-7F78A797C521}" type="presParOf" srcId="{A39CA5DE-4826-4D43-8DF6-E52005B748FA}" destId="{A9E1E180-2A9D-4D04-995C-D158F83A3814}" srcOrd="4" destOrd="0" presId="urn:microsoft.com/office/officeart/2005/8/layout/hierarchy6"/>
    <dgm:cxn modelId="{5BC89436-F8EF-4696-A342-5C0F35CD33CC}" type="presParOf" srcId="{A39CA5DE-4826-4D43-8DF6-E52005B748FA}" destId="{311AEBC5-03C5-4FFB-9B38-D800FA915161}" srcOrd="5" destOrd="0" presId="urn:microsoft.com/office/officeart/2005/8/layout/hierarchy6"/>
    <dgm:cxn modelId="{52D699D1-ADC4-4A00-A579-306A07877FFA}" type="presParOf" srcId="{311AEBC5-03C5-4FFB-9B38-D800FA915161}" destId="{19811945-77B2-4994-8A26-D0FC9C4227F3}" srcOrd="0" destOrd="0" presId="urn:microsoft.com/office/officeart/2005/8/layout/hierarchy6"/>
    <dgm:cxn modelId="{8FCC37CC-9288-4817-A762-A0BBC830A789}" type="presParOf" srcId="{311AEBC5-03C5-4FFB-9B38-D800FA915161}" destId="{D2B19F4F-3D1C-4850-A0BE-CC6C15F48B2F}" srcOrd="1" destOrd="0" presId="urn:microsoft.com/office/officeart/2005/8/layout/hierarchy6"/>
    <dgm:cxn modelId="{15BCD1E7-285D-4A18-BA3A-8707652719FB}" type="presParOf" srcId="{23F70F35-FC8D-4B9C-8AE2-87BE14D9AFD2}" destId="{0C6D8B9A-7730-4DF2-B449-0E9E4D748E1B}" srcOrd="1" destOrd="0" presId="urn:microsoft.com/office/officeart/2005/8/layout/hierarchy6"/>
    <dgm:cxn modelId="{C8E213A9-437B-4BFB-BE9F-56FE9887A847}" type="presParOf" srcId="{0C6D8B9A-7730-4DF2-B449-0E9E4D748E1B}" destId="{5279156F-D0A1-4D24-A2CD-F945C8CE7F36}" srcOrd="0" destOrd="0" presId="urn:microsoft.com/office/officeart/2005/8/layout/hierarchy6"/>
    <dgm:cxn modelId="{627AC20D-ABFC-4575-93DD-D46DEA1EA29B}" type="presParOf" srcId="{5279156F-D0A1-4D24-A2CD-F945C8CE7F36}" destId="{D92C2520-4CD9-49D5-8B63-42B7BC9876FF}" srcOrd="0" destOrd="0" presId="urn:microsoft.com/office/officeart/2005/8/layout/hierarchy6"/>
    <dgm:cxn modelId="{20D31266-FA97-4761-A0B3-0FE2AA643269}" type="presParOf" srcId="{5279156F-D0A1-4D24-A2CD-F945C8CE7F36}" destId="{6A799A39-BA7F-4C5C-B733-EA62A885BEBD}" srcOrd="1" destOrd="0" presId="urn:microsoft.com/office/officeart/2005/8/layout/hierarchy6"/>
    <dgm:cxn modelId="{AADFF6A2-8E93-421B-A4C9-A534E057EF91}" type="presParOf" srcId="{0C6D8B9A-7730-4DF2-B449-0E9E4D748E1B}" destId="{121B61B7-4DCD-4BA0-A987-E481DBE21123}" srcOrd="1" destOrd="0" presId="urn:microsoft.com/office/officeart/2005/8/layout/hierarchy6"/>
    <dgm:cxn modelId="{9EDEE11E-3E7D-4DA4-8DBC-BF164B45E459}" type="presParOf" srcId="{121B61B7-4DCD-4BA0-A987-E481DBE21123}" destId="{C2EF0B4E-835F-43D7-94CE-C62BAC83F508}" srcOrd="0" destOrd="0" presId="urn:microsoft.com/office/officeart/2005/8/layout/hierarchy6"/>
    <dgm:cxn modelId="{205488AA-E427-4155-8637-73A14F826FD8}" type="presParOf" srcId="{0C6D8B9A-7730-4DF2-B449-0E9E4D748E1B}" destId="{04A4AB08-D021-4E0C-A69F-9DC8181693B3}" srcOrd="2" destOrd="0" presId="urn:microsoft.com/office/officeart/2005/8/layout/hierarchy6"/>
    <dgm:cxn modelId="{A38CAB06-E70E-461B-B834-7FF999890192}" type="presParOf" srcId="{04A4AB08-D021-4E0C-A69F-9DC8181693B3}" destId="{3D89A6D1-AFEE-459E-8A69-B9347BF22DCB}" srcOrd="0" destOrd="0" presId="urn:microsoft.com/office/officeart/2005/8/layout/hierarchy6"/>
    <dgm:cxn modelId="{A7E27013-DA8F-45A9-A8AD-0098A0001823}" type="presParOf" srcId="{04A4AB08-D021-4E0C-A69F-9DC8181693B3}" destId="{8760CA5C-CD99-43C9-811C-1B0FE8EB7FF9}" srcOrd="1" destOrd="0" presId="urn:microsoft.com/office/officeart/2005/8/layout/hierarchy6"/>
    <dgm:cxn modelId="{394621C6-3B15-4639-90B5-AA854CE3C472}" type="presParOf" srcId="{0C6D8B9A-7730-4DF2-B449-0E9E4D748E1B}" destId="{59DB628F-0AC5-4359-B1FB-74F65D6AB16B}" srcOrd="3" destOrd="0" presId="urn:microsoft.com/office/officeart/2005/8/layout/hierarchy6"/>
    <dgm:cxn modelId="{C807174B-41C9-4BD1-8E12-A35047FBBFA0}" type="presParOf" srcId="{59DB628F-0AC5-4359-B1FB-74F65D6AB16B}" destId="{D6755057-6D10-41E8-9BDA-6EEF17FCC7CF}" srcOrd="0" destOrd="0" presId="urn:microsoft.com/office/officeart/2005/8/layout/hierarchy6"/>
    <dgm:cxn modelId="{EAFC3A4B-84BB-44D1-AE70-636980AAD14B}" type="presParOf" srcId="{0C6D8B9A-7730-4DF2-B449-0E9E4D748E1B}" destId="{EAA97309-73DC-499C-896F-8EBF1E185A89}" srcOrd="4" destOrd="0" presId="urn:microsoft.com/office/officeart/2005/8/layout/hierarchy6"/>
    <dgm:cxn modelId="{DBF98F75-209F-4DF3-863C-011406C5215A}" type="presParOf" srcId="{EAA97309-73DC-499C-896F-8EBF1E185A89}" destId="{B3FA701B-5FF4-436F-9B6C-C320E860753B}" srcOrd="0" destOrd="0" presId="urn:microsoft.com/office/officeart/2005/8/layout/hierarchy6"/>
    <dgm:cxn modelId="{FBBB144D-0DBD-448F-9965-C12E1530C441}" type="presParOf" srcId="{EAA97309-73DC-499C-896F-8EBF1E185A89}" destId="{FE293DFF-1AE9-4EEF-A9AE-64B6657AAC2C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79AD28-1664-431A-8B9A-40A2ED124D08}">
      <dsp:nvSpPr>
        <dsp:cNvPr id="0" name=""/>
        <dsp:cNvSpPr/>
      </dsp:nvSpPr>
      <dsp:spPr>
        <a:xfrm>
          <a:off x="4645" y="0"/>
          <a:ext cx="5321304" cy="46357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Dispnee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(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lipsa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Farmacologic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doze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mici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morfina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fentanil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benzodiazepine (lorazepam) pentru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corticosteroizi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bronhodilatatoare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diuretice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dacă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Non-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farmacologic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Oxigenoterapie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chiar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saturații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normale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ventilație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non-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invazivă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poziționare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ridicarea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capului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tehnici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ventilație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eliberarea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căilor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aeriene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45" y="1854317"/>
        <a:ext cx="5321304" cy="1854317"/>
      </dsp:txXfrm>
    </dsp:sp>
    <dsp:sp modelId="{54914733-333B-46C4-933C-3F5CD3868185}">
      <dsp:nvSpPr>
        <dsp:cNvPr id="0" name=""/>
        <dsp:cNvSpPr/>
      </dsp:nvSpPr>
      <dsp:spPr>
        <a:xfrm>
          <a:off x="1893438" y="278147"/>
          <a:ext cx="1543719" cy="1543719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E16725-EBF6-4BA6-BD11-9C18C8121EE2}">
      <dsp:nvSpPr>
        <dsp:cNvPr id="0" name=""/>
        <dsp:cNvSpPr/>
      </dsp:nvSpPr>
      <dsp:spPr>
        <a:xfrm>
          <a:off x="5490219" y="0"/>
          <a:ext cx="5321304" cy="46357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b="1" i="0" kern="1200" dirty="0" err="1">
              <a:hlinkClick xmlns:r="http://schemas.openxmlformats.org/officeDocument/2006/relationships" r:id="rId2"/>
            </a:rPr>
            <a:t>Tusea</a:t>
          </a:r>
          <a:r>
            <a:rPr lang="en-US" sz="1800" b="1" i="0" kern="1200" dirty="0" err="1"/>
            <a:t>:Cauze</a:t>
          </a:r>
          <a:r>
            <a:rPr lang="en-US" sz="1800" b="1" i="0" kern="1200" dirty="0"/>
            <a:t>:</a:t>
          </a:r>
          <a:r>
            <a:rPr lang="en-US" sz="1800" b="0" i="0" kern="1200" dirty="0"/>
            <a:t> </a:t>
          </a:r>
          <a:r>
            <a:rPr lang="en-US" sz="1800" b="0" i="0" kern="1200" dirty="0" err="1"/>
            <a:t>Obstrucție</a:t>
          </a:r>
          <a:r>
            <a:rPr lang="en-US" sz="1800" b="0" i="0" kern="1200" dirty="0"/>
            <a:t>, </a:t>
          </a:r>
          <a:r>
            <a:rPr lang="en-US" sz="1800" b="0" i="0" kern="1200" dirty="0" err="1"/>
            <a:t>inflamație</a:t>
          </a:r>
          <a:r>
            <a:rPr lang="en-US" sz="1800" b="0" i="0" kern="1200" dirty="0"/>
            <a:t>, </a:t>
          </a:r>
          <a:r>
            <a:rPr lang="en-US" sz="1800" b="0" i="0" kern="1200" dirty="0" err="1"/>
            <a:t>secreții</a:t>
          </a:r>
          <a:r>
            <a:rPr lang="en-US" sz="1800" b="0" i="0" kern="1200" dirty="0"/>
            <a:t>, reflux </a:t>
          </a:r>
          <a:r>
            <a:rPr lang="en-US" sz="1800" b="0" i="0" kern="1200" dirty="0" err="1"/>
            <a:t>gastroesofagian</a:t>
          </a:r>
          <a:r>
            <a:rPr lang="en-US" sz="1800" b="0" i="0" kern="1200" dirty="0"/>
            <a:t>, </a:t>
          </a:r>
          <a:r>
            <a:rPr lang="en-US" sz="1800" b="0" i="0" kern="1200" dirty="0" err="1"/>
            <a:t>efect</a:t>
          </a:r>
          <a:r>
            <a:rPr lang="en-US" sz="1800" b="0" i="0" kern="1200" dirty="0"/>
            <a:t> </a:t>
          </a:r>
          <a:r>
            <a:rPr lang="en-US" sz="1800" b="0" i="0" kern="1200" dirty="0" err="1"/>
            <a:t>secundar</a:t>
          </a:r>
          <a:r>
            <a:rPr lang="en-US" sz="1800" b="0" i="0" kern="1200" dirty="0"/>
            <a:t> al </a:t>
          </a:r>
          <a:r>
            <a:rPr lang="en-US" sz="1800" b="0" i="0" kern="1200" dirty="0" err="1"/>
            <a:t>medicamentelor</a:t>
          </a:r>
          <a:r>
            <a:rPr lang="en-US" sz="1800" b="0" i="0" kern="1200" dirty="0"/>
            <a:t> (IECA).</a:t>
          </a:r>
          <a:endParaRPr lang="ro-RO" sz="1800" b="0" i="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800" b="0" i="0" kern="1200" dirty="0"/>
            <a:t>â</a:t>
          </a:r>
          <a:r>
            <a:rPr lang="it-IT" sz="1800" b="1" i="0" kern="1200" dirty="0"/>
            <a:t>Management:</a:t>
          </a:r>
          <a:r>
            <a:rPr lang="it-IT" sz="1800" b="0" i="0" kern="1200" dirty="0"/>
            <a:t> Tratarea cauzei (ex: antiinflamatoare, antitusive – codeina, morfina), hidratare,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90219" y="1854317"/>
        <a:ext cx="5321304" cy="1854317"/>
      </dsp:txXfrm>
    </dsp:sp>
    <dsp:sp modelId="{800C27CE-50FF-4A82-AD90-59628B84700E}">
      <dsp:nvSpPr>
        <dsp:cNvPr id="0" name=""/>
        <dsp:cNvSpPr/>
      </dsp:nvSpPr>
      <dsp:spPr>
        <a:xfrm>
          <a:off x="7374382" y="278147"/>
          <a:ext cx="1543719" cy="1543719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F5A693-F293-4900-8A9C-6F0DAB98CDA6}">
      <dsp:nvSpPr>
        <dsp:cNvPr id="0" name=""/>
        <dsp:cNvSpPr/>
      </dsp:nvSpPr>
      <dsp:spPr>
        <a:xfrm>
          <a:off x="432461" y="3708635"/>
          <a:ext cx="9946616" cy="695369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44711A-603C-4542-B615-FD244B39E65C}">
      <dsp:nvSpPr>
        <dsp:cNvPr id="0" name=""/>
        <dsp:cNvSpPr/>
      </dsp:nvSpPr>
      <dsp:spPr>
        <a:xfrm>
          <a:off x="0" y="0"/>
          <a:ext cx="4983444" cy="46357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contactul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lichidele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bolnavului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purtate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din latex;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plăgile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leziunile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cutanate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acoperite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atat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bolnav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cat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ingrijesc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acesta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);</a:t>
          </a:r>
          <a:endParaRPr lang="ro-RO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care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pansamentul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este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imbibat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lichide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schimbat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imediat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distrus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modul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corespunzător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impurificările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sange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mase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fecale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urină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urmează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fi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inlăturate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folosind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un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dezinfectant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uz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casnic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simplu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purtand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135778" y="135778"/>
        <a:ext cx="4711888" cy="4364238"/>
      </dsp:txXfrm>
    </dsp:sp>
    <dsp:sp modelId="{4FEB0932-8849-4C2E-B5DF-CE04E744C726}">
      <dsp:nvSpPr>
        <dsp:cNvPr id="0" name=""/>
        <dsp:cNvSpPr/>
      </dsp:nvSpPr>
      <dsp:spPr>
        <a:xfrm>
          <a:off x="5824379" y="0"/>
          <a:ext cx="4983444" cy="463579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lenjeria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pat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vestimentaţia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urme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sânge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mase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fecale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alte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lichide</a:t>
          </a:r>
          <a:endParaRPr lang="en-US" sz="1800" b="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fie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păstrate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separat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schimbarea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lenjeriei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trebuie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efectuată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endParaRPr lang="en-US" sz="1800" b="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se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interzice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folosirea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comun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periuţelor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spălat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dinţi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lamelor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acelor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altor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obiecte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ascuţite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după schimbarea vestimentaţiei impurificate şi a lenjeriei de pat a pacientului, la</a:t>
          </a:r>
          <a:endParaRPr lang="en-US" sz="1800" b="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fel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ca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orice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contact cu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lichidele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biologice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spală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mâini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săpun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Contactele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casnice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obişnuite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sunt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inofensive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(nu sunt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necesare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mănuşi</a:t>
          </a:r>
          <a:r>
            <a:rPr lang="en-US" sz="1800" b="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  <a:endParaRPr lang="ro-RO" sz="1800" b="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60157" y="135778"/>
        <a:ext cx="4711888" cy="436423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2F1D35-A054-485B-A322-7A12D31FCFAB}">
      <dsp:nvSpPr>
        <dsp:cNvPr id="0" name=""/>
        <dsp:cNvSpPr/>
      </dsp:nvSpPr>
      <dsp:spPr>
        <a:xfrm>
          <a:off x="0" y="341659"/>
          <a:ext cx="10811539" cy="4324615"/>
        </a:xfrm>
        <a:prstGeom prst="leftRightRibb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9BDD31-1795-47E6-94C7-ED6D99977594}">
      <dsp:nvSpPr>
        <dsp:cNvPr id="0" name=""/>
        <dsp:cNvSpPr/>
      </dsp:nvSpPr>
      <dsp:spPr>
        <a:xfrm>
          <a:off x="1297384" y="1098466"/>
          <a:ext cx="3567808" cy="211906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Etapele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sufletești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trăite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persoană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pierdere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</a:t>
          </a:r>
          <a:endParaRPr lang="ro-RO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șocul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iniţial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reprezintă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amorţeala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neacceptarea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realităţii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privire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la</a:t>
          </a: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grea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durerea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despărțirii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afectează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comportamentul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emoţiile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Îndoliatul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suferă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perioade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copleşitoare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tristeţe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confruntându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-se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zilnic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realitatea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pierderii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disperare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Când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diminuează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frecvenţă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severitatea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şiîngrijorării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îndoliatul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poate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interesul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față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viaţă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El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își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speranţa</a:t>
          </a:r>
          <a:endParaRPr lang="en-US" sz="1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închide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sine.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Aceasta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poate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dura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până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câteva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luni</a:t>
          </a:r>
          <a:r>
            <a:rPr lang="en-US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>
          <a:pPr marL="0" lvl="0" indent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• acceptarea pierderii şi continuarea vieții.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7384" y="1098466"/>
        <a:ext cx="3567808" cy="2119061"/>
      </dsp:txXfrm>
    </dsp:sp>
    <dsp:sp modelId="{077C9F8C-872D-4044-87A5-B061487D26DB}">
      <dsp:nvSpPr>
        <dsp:cNvPr id="0" name=""/>
        <dsp:cNvSpPr/>
      </dsp:nvSpPr>
      <dsp:spPr>
        <a:xfrm>
          <a:off x="5405769" y="1790405"/>
          <a:ext cx="4216500" cy="211906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După decesul pacientului, este important a oferi suport apropiaților acestuia</a:t>
          </a:r>
          <a:endParaRPr lang="en-US" sz="1600" b="0" i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pentru a face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față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pierderii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600" b="0" i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600" b="0" i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Reorganizarea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începe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când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energia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emoţională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este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reinvestită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noi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relaţii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endParaRPr lang="en-US" sz="1600" b="0" i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activităţi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deşi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comemorările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deseori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reînnoiesc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suferinţa</a:t>
          </a:r>
          <a:r>
            <a:rPr lang="en-US" sz="1600" b="0" i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600" b="0" i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05769" y="1790405"/>
        <a:ext cx="4216500" cy="211906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FA701B-5FF4-436F-9B6C-C320E860753B}">
      <dsp:nvSpPr>
        <dsp:cNvPr id="0" name=""/>
        <dsp:cNvSpPr/>
      </dsp:nvSpPr>
      <dsp:spPr>
        <a:xfrm>
          <a:off x="0" y="3094442"/>
          <a:ext cx="11070619" cy="124620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 imprudentă a sedării paliative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/ </a:t>
          </a:r>
          <a:r>
            <a:rPr lang="ro-RO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intenţia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a ameliora simptomele, însă în </a:t>
          </a:r>
          <a:r>
            <a:rPr lang="ro-RO" sz="16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circumstanţe</a:t>
          </a:r>
          <a:r>
            <a:rPr lang="ro-RO" sz="16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clinice care nu sunt adecvate</a:t>
          </a:r>
          <a:r>
            <a:rPr lang="en-US" sz="1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94442"/>
        <a:ext cx="3321185" cy="1246201"/>
      </dsp:txXfrm>
    </dsp:sp>
    <dsp:sp modelId="{3D89A6D1-AFEE-459E-8A69-B9347BF22DCB}">
      <dsp:nvSpPr>
        <dsp:cNvPr id="0" name=""/>
        <dsp:cNvSpPr/>
      </dsp:nvSpPr>
      <dsp:spPr>
        <a:xfrm>
          <a:off x="0" y="1569673"/>
          <a:ext cx="11070619" cy="124620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/>
            <a:t>-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deliberată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dozelor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care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depăşesc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cu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mult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limita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necesară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asigurării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confort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adecvat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(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compromite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funcţiile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fiziologice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, precum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respiraţia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spontană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sau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echilibrul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hemodinamic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)/ </a:t>
          </a:r>
          <a:r>
            <a:rPr lang="ro-RO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deviaţie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inacceptabilă </a:t>
          </a:r>
          <a:r>
            <a:rPr lang="ro-RO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adesea ilegală de la normele etice</a:t>
          </a:r>
          <a:endParaRPr lang="pt-BR" sz="14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569673"/>
        <a:ext cx="3321185" cy="1246201"/>
      </dsp:txXfrm>
    </dsp:sp>
    <dsp:sp modelId="{D92C2520-4CD9-49D5-8B63-42B7BC9876FF}">
      <dsp:nvSpPr>
        <dsp:cNvPr id="0" name=""/>
        <dsp:cNvSpPr/>
      </dsp:nvSpPr>
      <dsp:spPr>
        <a:xfrm>
          <a:off x="0" y="23644"/>
          <a:ext cx="11070619" cy="1246201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Folosirea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abuzivă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sedării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paliative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: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apare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atunci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când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profesioniștii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sedează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pacienţii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stadiu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terminal cu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scopul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primar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grăbi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decesul25-32.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Acest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lucru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fost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denumit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„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eutanasie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lentă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”</a:t>
          </a:r>
          <a:endParaRPr lang="en-US" sz="1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3644"/>
        <a:ext cx="3321185" cy="1246201"/>
      </dsp:txXfrm>
    </dsp:sp>
    <dsp:sp modelId="{D1043E80-E681-41FA-B64E-B01A0DDC1839}">
      <dsp:nvSpPr>
        <dsp:cNvPr id="0" name=""/>
        <dsp:cNvSpPr/>
      </dsp:nvSpPr>
      <dsp:spPr>
        <a:xfrm>
          <a:off x="6040568" y="184188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b="1" kern="1200" cap="none" spc="0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rPr>
            <a:t>Tipuri de sedări inadmisibile </a:t>
          </a:r>
          <a:endParaRPr lang="en-US" sz="1600" b="1" kern="1200" cap="none" spc="0" dirty="0">
            <a:ln/>
            <a:pattFill prst="dkUpDiag">
              <a:fgClr>
                <a:schemeClr val="bg1">
                  <a:lumMod val="50000"/>
                </a:schemeClr>
              </a:fgClr>
              <a:bgClr>
                <a:schemeClr val="tx1">
                  <a:lumMod val="75000"/>
                  <a:lumOff val="25000"/>
                </a:schemeClr>
              </a:bgClr>
            </a:pattFill>
            <a:effectLst>
              <a:outerShdw blurRad="38100" dist="19050" dir="2700000" algn="tl" rotWithShape="0">
                <a:schemeClr val="dk1">
                  <a:lumMod val="50000"/>
                  <a:alpha val="40000"/>
                </a:schemeClr>
              </a:outerShdw>
            </a:effectLst>
          </a:endParaRPr>
        </a:p>
      </dsp:txBody>
      <dsp:txXfrm>
        <a:off x="6081363" y="224983"/>
        <a:ext cx="2007665" cy="1311246"/>
      </dsp:txXfrm>
    </dsp:sp>
    <dsp:sp modelId="{88FF17A4-01C5-44A8-B11B-012E852457A9}">
      <dsp:nvSpPr>
        <dsp:cNvPr id="0" name=""/>
        <dsp:cNvSpPr/>
      </dsp:nvSpPr>
      <dsp:spPr>
        <a:xfrm>
          <a:off x="4369164" y="1577025"/>
          <a:ext cx="2716031" cy="557134"/>
        </a:xfrm>
        <a:custGeom>
          <a:avLst/>
          <a:gdLst/>
          <a:ahLst/>
          <a:cxnLst/>
          <a:rect l="0" t="0" r="0" b="0"/>
          <a:pathLst>
            <a:path>
              <a:moveTo>
                <a:pt x="2716031" y="0"/>
              </a:moveTo>
              <a:lnTo>
                <a:pt x="2716031" y="278567"/>
              </a:lnTo>
              <a:lnTo>
                <a:pt x="0" y="278567"/>
              </a:lnTo>
              <a:lnTo>
                <a:pt x="0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917A4-53E0-479C-B941-6FD979EC2B01}">
      <dsp:nvSpPr>
        <dsp:cNvPr id="0" name=""/>
        <dsp:cNvSpPr/>
      </dsp:nvSpPr>
      <dsp:spPr>
        <a:xfrm>
          <a:off x="3324537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Cazul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angajat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depăşit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situaţie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, care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apelează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la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sedare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deoarece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este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obosit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frustrat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îngrijirea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unui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</a:t>
          </a:r>
          <a:endParaRPr lang="en-US" sz="1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+mn-lt"/>
          </a:endParaRPr>
        </a:p>
      </dsp:txBody>
      <dsp:txXfrm>
        <a:off x="3365332" y="2174954"/>
        <a:ext cx="2007665" cy="1311246"/>
      </dsp:txXfrm>
    </dsp:sp>
    <dsp:sp modelId="{1D871E15-313E-4EFB-BA98-6B78AA6D5EF0}">
      <dsp:nvSpPr>
        <dsp:cNvPr id="0" name=""/>
        <dsp:cNvSpPr/>
      </dsp:nvSpPr>
      <dsp:spPr>
        <a:xfrm>
          <a:off x="7039476" y="1577025"/>
          <a:ext cx="91440" cy="5571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E57CAA-F3D2-444B-ABA7-42DB9EFDA2F3}">
      <dsp:nvSpPr>
        <dsp:cNvPr id="0" name=""/>
        <dsp:cNvSpPr/>
      </dsp:nvSpPr>
      <dsp:spPr>
        <a:xfrm>
          <a:off x="6040568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Situaţii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care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cererea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pentru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sedare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este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făcută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de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către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familia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pacientului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şi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nu de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pacientul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 </a:t>
          </a:r>
          <a:r>
            <a:rPr lang="en-US" sz="1400" b="0" kern="1200" cap="none" spc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însuşi</a:t>
          </a:r>
          <a:r>
            <a:rPr lang="en-US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.</a:t>
          </a:r>
          <a:endParaRPr lang="en-US" sz="14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81363" y="2174954"/>
        <a:ext cx="2007665" cy="1311246"/>
      </dsp:txXfrm>
    </dsp:sp>
    <dsp:sp modelId="{A9E1E180-2A9D-4D04-995C-D158F83A3814}">
      <dsp:nvSpPr>
        <dsp:cNvPr id="0" name=""/>
        <dsp:cNvSpPr/>
      </dsp:nvSpPr>
      <dsp:spPr>
        <a:xfrm>
          <a:off x="7085196" y="1577025"/>
          <a:ext cx="2716031" cy="557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567"/>
              </a:lnTo>
              <a:lnTo>
                <a:pt x="2716031" y="278567"/>
              </a:lnTo>
              <a:lnTo>
                <a:pt x="2716031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11945-77B2-4994-8A26-D0FC9C4227F3}">
      <dsp:nvSpPr>
        <dsp:cNvPr id="0" name=""/>
        <dsp:cNvSpPr/>
      </dsp:nvSpPr>
      <dsp:spPr>
        <a:xfrm>
          <a:off x="8756600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evitare a sedării şi tratamente inutile</a:t>
          </a:r>
          <a:r>
            <a:rPr lang="ro-RO" sz="1400" b="0" kern="120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; fobii cu accentuarea disconfortului pentru pacient </a:t>
          </a:r>
          <a:r>
            <a:rPr lang="en-US" sz="1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en-US" sz="14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97395" y="2174954"/>
        <a:ext cx="2007665" cy="13112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B0E00-0631-4343-97E9-6471C3389255}">
      <dsp:nvSpPr>
        <dsp:cNvPr id="0" name=""/>
        <dsp:cNvSpPr/>
      </dsp:nvSpPr>
      <dsp:spPr>
        <a:xfrm>
          <a:off x="2119707" y="2935"/>
          <a:ext cx="6572124" cy="19217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o-RO" sz="1800" b="1" i="0" kern="1200" dirty="0">
              <a:hlinkClick xmlns:r="http://schemas.openxmlformats.org/officeDocument/2006/relationships" r:id="rId1"/>
            </a:rPr>
            <a:t>S</a:t>
          </a:r>
          <a:r>
            <a:rPr lang="en-US" sz="1800" b="1" i="0" kern="1200" dirty="0" err="1">
              <a:hlinkClick xmlns:r="http://schemas.openxmlformats.org/officeDocument/2006/relationships" r:id="rId1"/>
            </a:rPr>
            <a:t>ecreții</a:t>
          </a:r>
          <a:r>
            <a:rPr lang="en-US" sz="1800" b="1" i="0" kern="1200" dirty="0">
              <a:hlinkClick xmlns:r="http://schemas.openxmlformats.org/officeDocument/2006/relationships" r:id="rId1"/>
            </a:rPr>
            <a:t> </a:t>
          </a:r>
          <a:r>
            <a:rPr lang="en-US" sz="1800" b="1" i="0" kern="1200" dirty="0" err="1">
              <a:hlinkClick xmlns:r="http://schemas.openxmlformats.org/officeDocument/2006/relationships" r:id="rId1"/>
            </a:rPr>
            <a:t>Bronșice</a:t>
          </a:r>
          <a:endParaRPr lang="ro-RO" sz="1800" b="1" i="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800" b="1" i="0" kern="1200" dirty="0"/>
            <a:t>(</a:t>
          </a:r>
          <a:r>
            <a:rPr lang="en-US" sz="1800" b="1" i="0" kern="1200" dirty="0" err="1"/>
            <a:t>expectorații</a:t>
          </a:r>
          <a:r>
            <a:rPr lang="en-US" sz="1800" b="1" i="0" kern="1200" dirty="0"/>
            <a:t>):Management:</a:t>
          </a:r>
          <a:r>
            <a:rPr lang="en-US" sz="1800" b="0" i="0" kern="1200" dirty="0"/>
            <a:t> </a:t>
          </a:r>
          <a:r>
            <a:rPr lang="en-US" sz="1800" b="0" i="0" kern="1200" dirty="0" err="1"/>
            <a:t>Poziționare</a:t>
          </a:r>
          <a:r>
            <a:rPr lang="en-US" sz="1800" b="0" i="0" kern="1200" dirty="0"/>
            <a:t>, </a:t>
          </a:r>
          <a:r>
            <a:rPr lang="en-US" sz="1800" b="0" i="0" kern="1200" dirty="0" err="1"/>
            <a:t>expectorante</a:t>
          </a:r>
          <a:r>
            <a:rPr lang="en-US" sz="1800" b="0" i="0" kern="1200" dirty="0"/>
            <a:t> (</a:t>
          </a:r>
          <a:r>
            <a:rPr lang="en-US" sz="1800" b="0" i="0" kern="1200" dirty="0" err="1"/>
            <a:t>guaifenesină</a:t>
          </a:r>
          <a:r>
            <a:rPr lang="en-US" sz="1800" b="0" i="0" kern="1200" dirty="0"/>
            <a:t>), </a:t>
          </a:r>
          <a:r>
            <a:rPr lang="en-US" sz="1800" b="0" i="0" kern="1200" dirty="0" err="1"/>
            <a:t>mucolitice</a:t>
          </a:r>
          <a:r>
            <a:rPr lang="en-US" sz="1800" b="0" i="0" kern="1200" dirty="0"/>
            <a:t>, </a:t>
          </a:r>
          <a:r>
            <a:rPr lang="en-US" sz="1800" b="0" i="0" kern="1200" dirty="0" err="1"/>
            <a:t>aspirație</a:t>
          </a:r>
          <a:r>
            <a:rPr lang="en-US" sz="1800" b="0" i="0" kern="1200" dirty="0"/>
            <a:t> </a:t>
          </a:r>
          <a:r>
            <a:rPr lang="en-US" sz="1800" b="0" i="0" kern="1200" dirty="0" err="1"/>
            <a:t>traheală</a:t>
          </a:r>
          <a:r>
            <a:rPr lang="en-US" sz="1800" b="0" i="0" kern="1200" dirty="0"/>
            <a:t> (</a:t>
          </a:r>
          <a:r>
            <a:rPr lang="en-US" sz="1800" b="0" i="0" kern="1200" dirty="0" err="1"/>
            <a:t>dacă</a:t>
          </a:r>
          <a:r>
            <a:rPr lang="en-US" sz="1800" b="0" i="0" kern="1200" dirty="0"/>
            <a:t> </a:t>
          </a:r>
          <a:r>
            <a:rPr lang="en-US" sz="1800" b="0" i="0" kern="1200" dirty="0" err="1"/>
            <a:t>este</a:t>
          </a:r>
          <a:r>
            <a:rPr lang="en-US" sz="1800" b="0" i="0" kern="1200" dirty="0"/>
            <a:t> </a:t>
          </a:r>
          <a:r>
            <a:rPr lang="en-US" sz="1800" b="0" i="0" kern="1200" dirty="0" err="1"/>
            <a:t>necesar</a:t>
          </a:r>
          <a:r>
            <a:rPr lang="en-US" sz="1800" b="0" i="0" kern="1200" dirty="0"/>
            <a:t>), </a:t>
          </a:r>
          <a:r>
            <a:rPr lang="en-US" sz="1800" b="0" i="0" kern="1200" dirty="0" err="1"/>
            <a:t>evitarea</a:t>
          </a:r>
          <a:r>
            <a:rPr lang="en-US" sz="1800" b="0" i="0" kern="1200" dirty="0"/>
            <a:t> </a:t>
          </a:r>
          <a:r>
            <a:rPr lang="en-US" sz="1800" b="0" i="0" kern="1200" dirty="0" err="1"/>
            <a:t>sedativelor</a:t>
          </a:r>
          <a:r>
            <a:rPr lang="en-US" sz="1800" b="0" i="0" kern="1200" dirty="0"/>
            <a:t> </a:t>
          </a:r>
          <a:r>
            <a:rPr lang="en-US" sz="1800" b="0" i="0" kern="1200" dirty="0" err="1"/>
            <a:t>excesive</a:t>
          </a:r>
          <a:r>
            <a:rPr lang="en-US" sz="1800" b="0" i="0" kern="1200" dirty="0"/>
            <a:t> care pot </a:t>
          </a:r>
          <a:r>
            <a:rPr lang="en-US" sz="1800" b="0" i="0" kern="1200" dirty="0" err="1"/>
            <a:t>bloca</a:t>
          </a:r>
          <a:r>
            <a:rPr lang="en-US" sz="1800" b="0" i="0" kern="1200" dirty="0"/>
            <a:t> </a:t>
          </a:r>
          <a:r>
            <a:rPr lang="en-US" sz="1800" b="0" i="0" kern="1200" dirty="0" err="1"/>
            <a:t>tusea</a:t>
          </a:r>
          <a:endParaRPr lang="it-IT" sz="1800" b="0" i="0" kern="1200" dirty="0"/>
        </a:p>
      </dsp:txBody>
      <dsp:txXfrm>
        <a:off x="2175992" y="59220"/>
        <a:ext cx="6459554" cy="1809147"/>
      </dsp:txXfrm>
    </dsp:sp>
    <dsp:sp modelId="{A25C9E4E-DF36-4759-A7E5-C99ADD5AFB63}">
      <dsp:nvSpPr>
        <dsp:cNvPr id="0" name=""/>
        <dsp:cNvSpPr/>
      </dsp:nvSpPr>
      <dsp:spPr>
        <a:xfrm rot="5482571">
          <a:off x="5100407" y="1856854"/>
          <a:ext cx="547040" cy="8647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 rot="-5400000">
        <a:off x="5116466" y="2015744"/>
        <a:ext cx="518864" cy="382928"/>
      </dsp:txXfrm>
    </dsp:sp>
    <dsp:sp modelId="{5F2C6BC9-125F-4136-B129-508EE06ADB89}">
      <dsp:nvSpPr>
        <dsp:cNvPr id="0" name=""/>
        <dsp:cNvSpPr/>
      </dsp:nvSpPr>
      <dsp:spPr>
        <a:xfrm>
          <a:off x="2056023" y="2653829"/>
          <a:ext cx="6572124" cy="19217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Principiile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îngrijirii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paliative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respiratorii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multimodală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Combinarea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tratamentelor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medicale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suportul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psihologic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spiritual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social.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Personalizare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Adaptarea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intervențiilor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nevoile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specifice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Educația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6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</a:t>
          </a:r>
          <a:r>
            <a:rPr lang="ro-RO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rol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area lor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6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b="0" i="0" kern="1200" dirty="0"/>
            <a:t>. 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12308" y="2710114"/>
        <a:ext cx="6459554" cy="18091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15C12-D98B-40ED-BF32-408403AFCE61}">
      <dsp:nvSpPr>
        <dsp:cNvPr id="0" name=""/>
        <dsp:cNvSpPr/>
      </dsp:nvSpPr>
      <dsp:spPr>
        <a:xfrm rot="5400000">
          <a:off x="499818" y="2592118"/>
          <a:ext cx="1490108" cy="2479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EEE1CA-D452-4938-90FA-F9361FEAA022}">
      <dsp:nvSpPr>
        <dsp:cNvPr id="0" name=""/>
        <dsp:cNvSpPr/>
      </dsp:nvSpPr>
      <dsp:spPr>
        <a:xfrm>
          <a:off x="251082" y="3332957"/>
          <a:ext cx="2238513" cy="1962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   </a:t>
          </a:r>
          <a:r>
            <a:rPr lang="it-IT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Greață și</a:t>
          </a: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 </a:t>
          </a:r>
          <a:r>
            <a:rPr lang="it-IT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Vărsături</a:t>
          </a:r>
          <a:r>
            <a:rPr lang="it-IT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1" u="none" kern="1200" dirty="0">
            <a:solidFill>
              <a:schemeClr val="accent2"/>
            </a:solidFill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it-IT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Cauze:</a:t>
          </a:r>
          <a:r>
            <a:rPr lang="it-IT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Compresie, medicamente, constipație.</a:t>
          </a:r>
          <a:endParaRPr lang="en-U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Antiemetice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Ondansetron,Metoclopramid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,),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antiacide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constipației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modificări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dietetice</a:t>
          </a: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082" y="3332957"/>
        <a:ext cx="2238513" cy="1962188"/>
      </dsp:txXfrm>
    </dsp:sp>
    <dsp:sp modelId="{8A68BA91-2A57-4499-8CD6-BA78BDDF6987}">
      <dsp:nvSpPr>
        <dsp:cNvPr id="0" name=""/>
        <dsp:cNvSpPr/>
      </dsp:nvSpPr>
      <dsp:spPr>
        <a:xfrm>
          <a:off x="2067234" y="2409574"/>
          <a:ext cx="422361" cy="422361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F15352-8BD9-4875-8AF4-4C96D1A27028}">
      <dsp:nvSpPr>
        <dsp:cNvPr id="0" name=""/>
        <dsp:cNvSpPr/>
      </dsp:nvSpPr>
      <dsp:spPr>
        <a:xfrm rot="5400000">
          <a:off x="3240196" y="1914009"/>
          <a:ext cx="1490108" cy="2479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8592CA-3747-4A73-831F-C0C07F8810CB}">
      <dsp:nvSpPr>
        <dsp:cNvPr id="0" name=""/>
        <dsp:cNvSpPr/>
      </dsp:nvSpPr>
      <dsp:spPr>
        <a:xfrm>
          <a:off x="2991460" y="2654848"/>
          <a:ext cx="2238513" cy="1962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2"/>
            </a:rPr>
            <a:t>Constipație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i="0" kern="1200" dirty="0">
            <a:solidFill>
              <a:schemeClr val="accent2"/>
            </a:solidFill>
            <a:latin typeface="+mn-lt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Font typeface="Arial" panose="020B0604020202020204" pitchFamily="34" charset="0"/>
            <a:buChar char="•"/>
          </a:pP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imobilitate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deshidratare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kern="120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Laxative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stimulante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emoliente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hidratare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fibre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mobilizare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opioidelor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1800" kern="1200" dirty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 typeface="Arial" panose="020B0604020202020204" pitchFamily="34" charset="0"/>
            <a:buNone/>
            <a:tabLst/>
            <a:defRPr/>
          </a:pPr>
          <a:endParaRPr lang="en-US" sz="1800" b="1" kern="1200" dirty="0"/>
        </a:p>
      </dsp:txBody>
      <dsp:txXfrm>
        <a:off x="2991460" y="2654848"/>
        <a:ext cx="2238513" cy="1962188"/>
      </dsp:txXfrm>
    </dsp:sp>
    <dsp:sp modelId="{29654076-70E8-44BA-ABA7-0F410B3463CE}">
      <dsp:nvSpPr>
        <dsp:cNvPr id="0" name=""/>
        <dsp:cNvSpPr/>
      </dsp:nvSpPr>
      <dsp:spPr>
        <a:xfrm>
          <a:off x="4807612" y="1731465"/>
          <a:ext cx="422361" cy="422361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8EB055-5F74-4CFD-8518-47E05EC2A777}">
      <dsp:nvSpPr>
        <dsp:cNvPr id="0" name=""/>
        <dsp:cNvSpPr/>
      </dsp:nvSpPr>
      <dsp:spPr>
        <a:xfrm rot="5400000">
          <a:off x="5980573" y="1235900"/>
          <a:ext cx="1490108" cy="2479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E56907-DED7-43EC-B1E8-73B69364266E}">
      <dsp:nvSpPr>
        <dsp:cNvPr id="0" name=""/>
        <dsp:cNvSpPr/>
      </dsp:nvSpPr>
      <dsp:spPr>
        <a:xfrm>
          <a:off x="5731837" y="1976738"/>
          <a:ext cx="2238513" cy="1962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MD" sz="1600" b="1" kern="1200" dirty="0">
              <a:latin typeface="+mn-lt"/>
            </a:rPr>
            <a:t> </a:t>
          </a:r>
          <a:r>
            <a:rPr lang="ro-RO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it-IT" sz="1800" b="1" i="0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3"/>
            </a:rPr>
            <a:t>Diaree</a:t>
          </a:r>
          <a:r>
            <a:rPr lang="it-IT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en-US" sz="1600" b="1" kern="1200" dirty="0">
            <a:latin typeface="+mn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Cauze:</a:t>
          </a:r>
          <a:r>
            <a:rPr lang="it-IT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Infecții, medicamente, malabsorbție.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Antidiareice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Loperamid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probiotice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hidratare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dietă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adecvată</a:t>
          </a: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31837" y="1976738"/>
        <a:ext cx="2238513" cy="1962188"/>
      </dsp:txXfrm>
    </dsp:sp>
    <dsp:sp modelId="{6B7D3F7E-1AFF-4A53-B331-0404E4E9BB2A}">
      <dsp:nvSpPr>
        <dsp:cNvPr id="0" name=""/>
        <dsp:cNvSpPr/>
      </dsp:nvSpPr>
      <dsp:spPr>
        <a:xfrm>
          <a:off x="7547990" y="1053356"/>
          <a:ext cx="422361" cy="422361"/>
        </a:xfrm>
        <a:prstGeom prst="triangle">
          <a:avLst>
            <a:gd name="adj" fmla="val 1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681435-C266-4B1D-81B7-93D64D2246E2}">
      <dsp:nvSpPr>
        <dsp:cNvPr id="0" name=""/>
        <dsp:cNvSpPr/>
      </dsp:nvSpPr>
      <dsp:spPr>
        <a:xfrm rot="5400000">
          <a:off x="8720951" y="557791"/>
          <a:ext cx="1490108" cy="2479507"/>
        </a:xfrm>
        <a:prstGeom prst="corner">
          <a:avLst>
            <a:gd name="adj1" fmla="val 16120"/>
            <a:gd name="adj2" fmla="val 1611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97582D-3D7E-4575-B8A0-7F003D868729}">
      <dsp:nvSpPr>
        <dsp:cNvPr id="0" name=""/>
        <dsp:cNvSpPr/>
      </dsp:nvSpPr>
      <dsp:spPr>
        <a:xfrm>
          <a:off x="8472215" y="1298629"/>
          <a:ext cx="2238513" cy="19621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Anorexie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și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4"/>
            </a:rPr>
            <a:t>Cașexie</a:t>
          </a:r>
          <a:endParaRPr lang="ro-RO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(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Pierdere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greutate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endParaRPr lang="ro-RO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8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800" b="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asociate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greață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nutrițional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medicamente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Corticosteroizi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,),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consiliere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focus pe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calitatea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nu pe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creșterea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greutat</a:t>
          </a:r>
          <a:r>
            <a:rPr lang="ro-RO" sz="18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endParaRPr lang="en-US" sz="1800" kern="1200" dirty="0"/>
        </a:p>
      </dsp:txBody>
      <dsp:txXfrm>
        <a:off x="8472215" y="1298629"/>
        <a:ext cx="2238513" cy="19621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FEB98-A289-4E42-B70E-CA03B861D0B0}">
      <dsp:nvSpPr>
        <dsp:cNvPr id="0" name=""/>
        <dsp:cNvSpPr/>
      </dsp:nvSpPr>
      <dsp:spPr>
        <a:xfrm>
          <a:off x="365974" y="22385"/>
          <a:ext cx="2840140" cy="45264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endParaRPr lang="en-US" sz="1800" b="1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Îngrijorare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iritabilitate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Insomnie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agitaţie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Dificultate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imposibilitate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concentrare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Efecte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fizice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cum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transpiraţie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tahicardie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tremor,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greaţă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ochi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mari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pupile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dilatate.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Atac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panică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800" b="0" u="none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9159" y="105570"/>
        <a:ext cx="2673770" cy="4360104"/>
      </dsp:txXfrm>
    </dsp:sp>
    <dsp:sp modelId="{C327ABFA-FA9E-432C-B454-703069A390E0}">
      <dsp:nvSpPr>
        <dsp:cNvPr id="0" name=""/>
        <dsp:cNvSpPr/>
      </dsp:nvSpPr>
      <dsp:spPr>
        <a:xfrm rot="30650">
          <a:off x="3401002" y="1949686"/>
          <a:ext cx="413196" cy="7043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>
            <a:solidFill>
              <a:schemeClr val="tx1"/>
            </a:solidFill>
            <a:latin typeface="+mn-lt"/>
          </a:endParaRPr>
        </a:p>
      </dsp:txBody>
      <dsp:txXfrm>
        <a:off x="3401004" y="2090004"/>
        <a:ext cx="289237" cy="422612"/>
      </dsp:txXfrm>
    </dsp:sp>
    <dsp:sp modelId="{AA2C6059-F303-46E1-83A3-5878E6B1D366}">
      <dsp:nvSpPr>
        <dsp:cNvPr id="0" name=""/>
        <dsp:cNvSpPr/>
      </dsp:nvSpPr>
      <dsp:spPr>
        <a:xfrm>
          <a:off x="3985699" y="54659"/>
          <a:ext cx="2840140" cy="45264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factori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risc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Organice: durere severă, tumori cerebrale, insomnie, controlul slab al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Situaţionale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griji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teama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spital/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informaţii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inadecvate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inexacte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incertitudinea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privire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viitor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preocupare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finanţe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Psihiatrice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antecedente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delir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Medicamentoase: tratament cu steroizi sau Salbutamol, sistarea administrării</a:t>
          </a:r>
          <a:r>
            <a:rPr lang="ro-RO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opioidelor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ro-RO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benzodiazepinelor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4068884" y="137844"/>
        <a:ext cx="2673770" cy="4360104"/>
      </dsp:txXfrm>
    </dsp:sp>
    <dsp:sp modelId="{9F6DB24A-1601-4A25-A9C8-F569A99CFC78}">
      <dsp:nvSpPr>
        <dsp:cNvPr id="0" name=""/>
        <dsp:cNvSpPr/>
      </dsp:nvSpPr>
      <dsp:spPr>
        <a:xfrm rot="21581455">
          <a:off x="7112225" y="1954876"/>
          <a:ext cx="607154" cy="7043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>
            <a:solidFill>
              <a:schemeClr val="tx1"/>
            </a:solidFill>
            <a:latin typeface="+mn-lt"/>
          </a:endParaRPr>
        </a:p>
      </dsp:txBody>
      <dsp:txXfrm>
        <a:off x="7112226" y="2096238"/>
        <a:ext cx="425008" cy="422612"/>
      </dsp:txXfrm>
    </dsp:sp>
    <dsp:sp modelId="{A84CDBCF-4EF2-489B-B179-4F54B5C3B8B0}">
      <dsp:nvSpPr>
        <dsp:cNvPr id="0" name=""/>
        <dsp:cNvSpPr/>
      </dsp:nvSpPr>
      <dsp:spPr>
        <a:xfrm>
          <a:off x="7971399" y="33158"/>
          <a:ext cx="2840140" cy="45264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A rezerva timp suficient pentru ascultarea cu atenţie a pacientului.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Dezbaterea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respectând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confidenţialitatea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Muzica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liniştitoare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masajul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pot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facilita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relaxarea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Îndreptarea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grupuri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susținere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La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creşterea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anxietăţii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a se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îndrepta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medic.</a:t>
          </a:r>
        </a:p>
      </dsp:txBody>
      <dsp:txXfrm>
        <a:off x="8054584" y="116343"/>
        <a:ext cx="2673770" cy="43601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FEB98-A289-4E42-B70E-CA03B861D0B0}">
      <dsp:nvSpPr>
        <dsp:cNvPr id="0" name=""/>
        <dsp:cNvSpPr/>
      </dsp:nvSpPr>
      <dsp:spPr>
        <a:xfrm>
          <a:off x="365974" y="278943"/>
          <a:ext cx="2840140" cy="40205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Episod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depresiv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sever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enumerate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sus se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manifestă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pronunţat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sunt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tipice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simţul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vinovăţie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lipsa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personale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autoevaluarea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scăzută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deseori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ganduri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intenţii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suicidale, la fel ca şi numeroase simptome „somatice”)</a:t>
          </a:r>
          <a:endParaRPr lang="en-US" sz="1800" b="1" u="none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9159" y="362128"/>
        <a:ext cx="2673770" cy="3854204"/>
      </dsp:txXfrm>
    </dsp:sp>
    <dsp:sp modelId="{C327ABFA-FA9E-432C-B454-703069A390E0}">
      <dsp:nvSpPr>
        <dsp:cNvPr id="0" name=""/>
        <dsp:cNvSpPr/>
      </dsp:nvSpPr>
      <dsp:spPr>
        <a:xfrm rot="27225">
          <a:off x="3401004" y="1951478"/>
          <a:ext cx="413192" cy="7043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>
            <a:solidFill>
              <a:schemeClr val="tx1"/>
            </a:solidFill>
            <a:latin typeface="+mn-lt"/>
          </a:endParaRPr>
        </a:p>
      </dsp:txBody>
      <dsp:txXfrm>
        <a:off x="3401006" y="2091858"/>
        <a:ext cx="289234" cy="422612"/>
      </dsp:txXfrm>
    </dsp:sp>
    <dsp:sp modelId="{AA2C6059-F303-46E1-83A3-5878E6B1D366}">
      <dsp:nvSpPr>
        <dsp:cNvPr id="0" name=""/>
        <dsp:cNvSpPr/>
      </dsp:nvSpPr>
      <dsp:spPr>
        <a:xfrm>
          <a:off x="3985699" y="307609"/>
          <a:ext cx="2840140" cy="40205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Se recomandă antidepresanţi in combinaţie cu PCC.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In funcţie de gravitatea stării şi de factorii de risc, psihiatrul ar putea indica</a:t>
          </a:r>
          <a:r>
            <a:rPr lang="ro-RO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Venlafaxina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doza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iniţială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75 mg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timp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 24 de ore)</a:t>
          </a:r>
          <a:endParaRPr lang="en-US" sz="1800" i="0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68884" y="390794"/>
        <a:ext cx="2673770" cy="3854204"/>
      </dsp:txXfrm>
    </dsp:sp>
    <dsp:sp modelId="{9F6DB24A-1601-4A25-A9C8-F569A99CFC78}">
      <dsp:nvSpPr>
        <dsp:cNvPr id="0" name=""/>
        <dsp:cNvSpPr/>
      </dsp:nvSpPr>
      <dsp:spPr>
        <a:xfrm rot="21583528">
          <a:off x="7112226" y="1956088"/>
          <a:ext cx="607153" cy="70435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>
            <a:solidFill>
              <a:schemeClr val="tx1"/>
            </a:solidFill>
            <a:latin typeface="+mn-lt"/>
          </a:endParaRPr>
        </a:p>
      </dsp:txBody>
      <dsp:txXfrm>
        <a:off x="7112227" y="2097395"/>
        <a:ext cx="425007" cy="422612"/>
      </dsp:txXfrm>
    </dsp:sp>
    <dsp:sp modelId="{A84CDBCF-4EF2-489B-B179-4F54B5C3B8B0}">
      <dsp:nvSpPr>
        <dsp:cNvPr id="0" name=""/>
        <dsp:cNvSpPr/>
      </dsp:nvSpPr>
      <dsp:spPr>
        <a:xfrm>
          <a:off x="7971399" y="288512"/>
          <a:ext cx="2840140" cy="40205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Recomandări pentru ingrijiri la domiciliu: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A consulta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membrii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acestuia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vederea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administrării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preparatului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efectelor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adverse ale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lui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Referirea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consultul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specialistului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A face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observații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dinamică</a:t>
          </a:r>
          <a:r>
            <a:rPr lang="en-US" sz="1800" kern="1200" dirty="0"/>
            <a:t>.</a:t>
          </a:r>
        </a:p>
      </dsp:txBody>
      <dsp:txXfrm>
        <a:off x="8054584" y="371697"/>
        <a:ext cx="2673770" cy="38542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0A2930-9970-499C-88F2-5CBEF4A8E65F}">
      <dsp:nvSpPr>
        <dsp:cNvPr id="0" name=""/>
        <dsp:cNvSpPr/>
      </dsp:nvSpPr>
      <dsp:spPr>
        <a:xfrm>
          <a:off x="4751" y="240582"/>
          <a:ext cx="4154629" cy="415462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43" tIns="22860" rIns="228643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Episod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depresiv</a:t>
          </a:r>
          <a:r>
            <a:rPr lang="en-US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cu </a:t>
          </a:r>
          <a:r>
            <a:rPr lang="en-US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endParaRPr lang="ro-RO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severă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cu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halucinaţii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delir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inhibiţie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psihomotorie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stupoare</a:t>
          </a:r>
          <a:r>
            <a:rPr lang="en-US" sz="1800" b="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o-RO" sz="1800" b="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cazul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psihoză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putea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 indicate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neurolepticele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care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ar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putea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fi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administrate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consultul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psihiatrului</a:t>
          </a:r>
          <a:r>
            <a:rPr lang="en-US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3182" y="849013"/>
        <a:ext cx="2937767" cy="2937767"/>
      </dsp:txXfrm>
    </dsp:sp>
    <dsp:sp modelId="{A3B63FB0-332A-4F8F-984B-718AEAEBA468}">
      <dsp:nvSpPr>
        <dsp:cNvPr id="0" name=""/>
        <dsp:cNvSpPr/>
      </dsp:nvSpPr>
      <dsp:spPr>
        <a:xfrm>
          <a:off x="3328455" y="240582"/>
          <a:ext cx="4154629" cy="415462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43" tIns="22860" rIns="228643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Gânduri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suicidale</a:t>
          </a:r>
          <a:endParaRPr lang="en-US" sz="1800" i="0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800" i="0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i="0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A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evalua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prezenţa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pacient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unui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plan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mijloace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comitere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suicidului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i="0" kern="1200" dirty="0">
            <a:solidFill>
              <a:schemeClr val="accent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 err="1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Dacă</a:t>
          </a:r>
          <a:r>
            <a:rPr lang="ro-RO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pt-BR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acestea se confirmă, se recomandă internarea pacientului pe motiv de risc ridicat de</a:t>
          </a:r>
          <a:r>
            <a:rPr lang="ro-RO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suicide.</a:t>
          </a:r>
        </a:p>
      </dsp:txBody>
      <dsp:txXfrm>
        <a:off x="3936886" y="849013"/>
        <a:ext cx="2937767" cy="2937767"/>
      </dsp:txXfrm>
    </dsp:sp>
    <dsp:sp modelId="{888E45BB-95AE-451F-88CD-9F38375F7764}">
      <dsp:nvSpPr>
        <dsp:cNvPr id="0" name=""/>
        <dsp:cNvSpPr/>
      </dsp:nvSpPr>
      <dsp:spPr>
        <a:xfrm>
          <a:off x="6652158" y="240582"/>
          <a:ext cx="4154629" cy="415462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43" tIns="22860" rIns="228643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Recomandări pentru îngrijiri la domiciliu: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A nu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lăsa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supraveghere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limita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accesul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obiectele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potențial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periculoase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implica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familia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prietenii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îngrijirea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7260589" y="849013"/>
        <a:ext cx="2937767" cy="293776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BB547-1D42-4F3D-9359-60B668FEA0EE}">
      <dsp:nvSpPr>
        <dsp:cNvPr id="0" name=""/>
        <dsp:cNvSpPr/>
      </dsp:nvSpPr>
      <dsp:spPr>
        <a:xfrm>
          <a:off x="0" y="0"/>
          <a:ext cx="10811539" cy="2272708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9B07A0-BA7A-4AEE-8413-2B0B9DD2F74E}">
      <dsp:nvSpPr>
        <dsp:cNvPr id="0" name=""/>
        <dsp:cNvSpPr/>
      </dsp:nvSpPr>
      <dsp:spPr>
        <a:xfrm>
          <a:off x="325586" y="303027"/>
          <a:ext cx="4838269" cy="166665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19944F-B8CE-499B-8E30-B53A4E95BB50}">
      <dsp:nvSpPr>
        <dsp:cNvPr id="0" name=""/>
        <dsp:cNvSpPr/>
      </dsp:nvSpPr>
      <dsp:spPr>
        <a:xfrm rot="10800000">
          <a:off x="325586" y="2272708"/>
          <a:ext cx="4838269" cy="2777755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Recomandări</a:t>
          </a:r>
          <a:r>
            <a:rPr lang="en-US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pentru </a:t>
          </a:r>
          <a:r>
            <a:rPr lang="en-US" sz="16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tratament</a:t>
          </a:r>
          <a:r>
            <a:rPr lang="en-US" sz="16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Preferinţă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acordă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metodelor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nemedicamentoase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Consilierea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liniştirea</a:t>
          </a:r>
          <a:endParaRPr lang="en-US" sz="16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pacientului sunt preferabile. Dacă totuşi pacientul are un comportament</a:t>
          </a:r>
          <a:endParaRPr lang="en-US" sz="16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neliniştit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după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evaluare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minuţioasă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către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psihiatru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naturii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pot fi indicate, de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exemplu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doze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mici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Quetiapină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(12,5 mg </a:t>
          </a:r>
          <a:r>
            <a:rPr lang="en-US" sz="16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timp</a:t>
          </a: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24 de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ore).</a:t>
          </a:r>
          <a:endParaRPr lang="ro-RO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411012" y="2272708"/>
        <a:ext cx="4667417" cy="2692329"/>
      </dsp:txXfrm>
    </dsp:sp>
    <dsp:sp modelId="{D16FC2C7-2CCE-46B7-BAAA-DB8157AC1E47}">
      <dsp:nvSpPr>
        <dsp:cNvPr id="0" name=""/>
        <dsp:cNvSpPr/>
      </dsp:nvSpPr>
      <dsp:spPr>
        <a:xfrm>
          <a:off x="5647683" y="303027"/>
          <a:ext cx="4838269" cy="166665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D97943-F0C0-493B-8825-BE83B9E638DE}">
      <dsp:nvSpPr>
        <dsp:cNvPr id="0" name=""/>
        <dsp:cNvSpPr/>
      </dsp:nvSpPr>
      <dsp:spPr>
        <a:xfrm rot="10800000">
          <a:off x="5647683" y="2272708"/>
          <a:ext cx="4838269" cy="2777755"/>
        </a:xfrm>
        <a:prstGeom prst="round2SameRect">
          <a:avLst>
            <a:gd name="adj1" fmla="val 10500"/>
            <a:gd name="adj2" fmla="val 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Tulburări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conştiinţă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cu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capacitatea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redusă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a-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concentra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atenţia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Depreciere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generalizată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cogniţie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care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afectează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memoria,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orientarea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atenţia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abilităţile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planificare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organizare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afective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Anormalităţi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corticale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motorii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o-RO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Terapia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medicamentoasă</a:t>
          </a: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o-RO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Risperidon</a:t>
          </a: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Midazolam </a:t>
          </a: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indicat de medic psihiatru</a:t>
          </a:r>
          <a:endParaRPr lang="en-US" sz="160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5733109" y="2272708"/>
        <a:ext cx="4667417" cy="269232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1D651C-CF5A-4785-804A-913F9613A447}">
      <dsp:nvSpPr>
        <dsp:cNvPr id="0" name=""/>
        <dsp:cNvSpPr/>
      </dsp:nvSpPr>
      <dsp:spPr>
        <a:xfrm>
          <a:off x="0" y="0"/>
          <a:ext cx="10811539" cy="22069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Este important </a:t>
          </a:r>
          <a:r>
            <a:rPr lang="en-US" sz="18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să</a:t>
          </a:r>
          <a:r>
            <a:rPr lang="en-US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se </a:t>
          </a:r>
          <a:r>
            <a:rPr lang="en-US" sz="18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distingă</a:t>
          </a:r>
          <a:r>
            <a:rPr lang="en-US" sz="1800" b="1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1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între</a:t>
          </a:r>
          <a:endParaRPr lang="ro-RO" sz="1800" b="1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incapacitatea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a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adormi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parte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spectrului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răspunde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anxiolitice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şi</a:t>
          </a:r>
          <a:endParaRPr lang="ro-RO" sz="1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tendinţa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a se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trezi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mai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devreme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mod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repetat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(parte a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spectrului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fr-FR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fr-FR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sz="1800" b="0" i="0" u="none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răspunde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unele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b="0" i="0" u="none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antidepresive</a:t>
          </a:r>
          <a:r>
            <a:rPr lang="en-US" sz="1800" b="0" i="0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).</a:t>
          </a:r>
          <a:endParaRPr lang="ro-RO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83006" y="0"/>
        <a:ext cx="8428533" cy="2206982"/>
      </dsp:txXfrm>
    </dsp:sp>
    <dsp:sp modelId="{C379504C-AF1B-48EA-81A7-BFE9670E5744}">
      <dsp:nvSpPr>
        <dsp:cNvPr id="0" name=""/>
        <dsp:cNvSpPr/>
      </dsp:nvSpPr>
      <dsp:spPr>
        <a:xfrm>
          <a:off x="220698" y="220698"/>
          <a:ext cx="2162308" cy="176558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072DA5-203F-42D5-9D2F-5DB0F8DFEACD}">
      <dsp:nvSpPr>
        <dsp:cNvPr id="0" name=""/>
        <dsp:cNvSpPr/>
      </dsp:nvSpPr>
      <dsp:spPr>
        <a:xfrm>
          <a:off x="0" y="2427680"/>
          <a:ext cx="10811539" cy="220698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Cauze</a:t>
          </a:r>
          <a:r>
            <a:rPr lang="en-US" sz="1800" b="1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/</a:t>
          </a:r>
          <a:r>
            <a:rPr lang="en-US" sz="1800" b="1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Factori</a:t>
          </a:r>
          <a:r>
            <a:rPr lang="en-US" sz="1800" b="1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b="1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risc</a:t>
          </a:r>
          <a:endParaRPr lang="en-US" sz="1800" b="1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sihologice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anxietate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depresie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frica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moarte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de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coşmaruri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o-RO" sz="180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ontrolul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neadecvat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al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iziologice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stimuli de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trezire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zgomot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lumină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micţiuni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frecvente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somn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endParaRPr lang="en-US" sz="1800" i="0" kern="1200" dirty="0">
            <a:solidFill>
              <a:schemeClr val="accent1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timpul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zilei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• </a:t>
          </a: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odificări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de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mediu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spitalizarea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întreruperi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ale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somnului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deranjări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 de </a:t>
          </a:r>
          <a:r>
            <a:rPr lang="en-US" sz="1800" i="0" kern="1200" dirty="0" err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către</a:t>
          </a:r>
          <a:r>
            <a:rPr lang="ro-RO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i="0" kern="1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personal.</a:t>
          </a:r>
        </a:p>
      </dsp:txBody>
      <dsp:txXfrm>
        <a:off x="2383006" y="2427680"/>
        <a:ext cx="8428533" cy="2206982"/>
      </dsp:txXfrm>
    </dsp:sp>
    <dsp:sp modelId="{72A8886B-D357-49F1-AE63-872A1A7463B2}">
      <dsp:nvSpPr>
        <dsp:cNvPr id="0" name=""/>
        <dsp:cNvSpPr/>
      </dsp:nvSpPr>
      <dsp:spPr>
        <a:xfrm>
          <a:off x="220698" y="2648378"/>
          <a:ext cx="2162308" cy="176558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FA701B-5FF4-436F-9B6C-C320E860753B}">
      <dsp:nvSpPr>
        <dsp:cNvPr id="0" name=""/>
        <dsp:cNvSpPr/>
      </dsp:nvSpPr>
      <dsp:spPr>
        <a:xfrm>
          <a:off x="0" y="3094442"/>
          <a:ext cx="11070619" cy="124620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Comunicare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Informare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Transparență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implicarea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familiei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respectarea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autonomiei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94442"/>
        <a:ext cx="3321185" cy="1246201"/>
      </dsp:txXfrm>
    </dsp:sp>
    <dsp:sp modelId="{3D89A6D1-AFEE-459E-8A69-B9347BF22DCB}">
      <dsp:nvSpPr>
        <dsp:cNvPr id="0" name=""/>
        <dsp:cNvSpPr/>
      </dsp:nvSpPr>
      <dsp:spPr>
        <a:xfrm>
          <a:off x="0" y="1569673"/>
          <a:ext cx="11070619" cy="124620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800" b="1" kern="1200" dirty="0"/>
            <a:t>-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Suport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Psihosocial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Spiritual: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anxietății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depresiei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izolării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credințelor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și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valorilor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endParaRPr lang="pt-BR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569673"/>
        <a:ext cx="3321185" cy="1246201"/>
      </dsp:txXfrm>
    </dsp:sp>
    <dsp:sp modelId="{D92C2520-4CD9-49D5-8B63-42B7BC9876FF}">
      <dsp:nvSpPr>
        <dsp:cNvPr id="0" name=""/>
        <dsp:cNvSpPr/>
      </dsp:nvSpPr>
      <dsp:spPr>
        <a:xfrm>
          <a:off x="0" y="23644"/>
          <a:ext cx="11070619" cy="124620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Managementul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Simptomelor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Controlul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eficient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durerii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oboselii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dispneei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grețurilor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problemelor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digestive, etc., pentru 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îmbunătăți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confortul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0" y="23644"/>
        <a:ext cx="3321185" cy="1246201"/>
      </dsp:txXfrm>
    </dsp:sp>
    <dsp:sp modelId="{D1043E80-E681-41FA-B64E-B01A0DDC1839}">
      <dsp:nvSpPr>
        <dsp:cNvPr id="0" name=""/>
        <dsp:cNvSpPr/>
      </dsp:nvSpPr>
      <dsp:spPr>
        <a:xfrm>
          <a:off x="6040568" y="184188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Holistică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Abordarea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integrală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pacientului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corp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minte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spirit), nu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doar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bolii</a:t>
          </a:r>
          <a:r>
            <a:rPr lang="en-US" sz="1600" kern="1200" dirty="0"/>
            <a:t>.</a:t>
          </a:r>
          <a:endParaRPr lang="en-US" sz="1600" b="1" kern="1200" dirty="0"/>
        </a:p>
      </dsp:txBody>
      <dsp:txXfrm>
        <a:off x="6081363" y="224983"/>
        <a:ext cx="2007665" cy="1311246"/>
      </dsp:txXfrm>
    </dsp:sp>
    <dsp:sp modelId="{88FF17A4-01C5-44A8-B11B-012E852457A9}">
      <dsp:nvSpPr>
        <dsp:cNvPr id="0" name=""/>
        <dsp:cNvSpPr/>
      </dsp:nvSpPr>
      <dsp:spPr>
        <a:xfrm>
          <a:off x="4369164" y="1577025"/>
          <a:ext cx="2716031" cy="557134"/>
        </a:xfrm>
        <a:custGeom>
          <a:avLst/>
          <a:gdLst/>
          <a:ahLst/>
          <a:cxnLst/>
          <a:rect l="0" t="0" r="0" b="0"/>
          <a:pathLst>
            <a:path>
              <a:moveTo>
                <a:pt x="2716031" y="0"/>
              </a:moveTo>
              <a:lnTo>
                <a:pt x="2716031" y="278567"/>
              </a:lnTo>
              <a:lnTo>
                <a:pt x="0" y="278567"/>
              </a:lnTo>
              <a:lnTo>
                <a:pt x="0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917A4-53E0-479C-B941-6FD979EC2B01}">
      <dsp:nvSpPr>
        <dsp:cNvPr id="0" name=""/>
        <dsp:cNvSpPr/>
      </dsp:nvSpPr>
      <dsp:spPr>
        <a:xfrm>
          <a:off x="3324537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r>
            <a:rPr lang="en-US" sz="1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chipă</a:t>
          </a:r>
          <a:r>
            <a:rPr lang="en-US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Multidisciplinară</a:t>
          </a:r>
          <a:r>
            <a:rPr lang="en-US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Colaborarea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medicilor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asistenților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psihologilor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asistenților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sociali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preoților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voluntarilor</a:t>
          </a:r>
          <a:r>
            <a:rPr lang="en-US" sz="1600" kern="1200" dirty="0"/>
            <a:t>.</a:t>
          </a:r>
          <a:endParaRPr lang="en-US" sz="1600" b="0" kern="1200" dirty="0">
            <a:latin typeface="+mn-lt"/>
          </a:endParaRPr>
        </a:p>
      </dsp:txBody>
      <dsp:txXfrm>
        <a:off x="3365332" y="2174954"/>
        <a:ext cx="2007665" cy="1311246"/>
      </dsp:txXfrm>
    </dsp:sp>
    <dsp:sp modelId="{1D871E15-313E-4EFB-BA98-6B78AA6D5EF0}">
      <dsp:nvSpPr>
        <dsp:cNvPr id="0" name=""/>
        <dsp:cNvSpPr/>
      </dsp:nvSpPr>
      <dsp:spPr>
        <a:xfrm>
          <a:off x="7039476" y="1577025"/>
          <a:ext cx="91440" cy="5571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E57CAA-F3D2-444B-ABA7-42DB9EFDA2F3}">
      <dsp:nvSpPr>
        <dsp:cNvPr id="0" name=""/>
        <dsp:cNvSpPr/>
      </dsp:nvSpPr>
      <dsp:spPr>
        <a:xfrm>
          <a:off x="6040568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Contin</a:t>
          </a:r>
          <a:r>
            <a:rPr lang="ro-RO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ut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ul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Îngrijirii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o-RO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Îngrijire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domiciliu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spitale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în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centre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specializate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asigurând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continuitatea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81363" y="2174954"/>
        <a:ext cx="2007665" cy="1311246"/>
      </dsp:txXfrm>
    </dsp:sp>
    <dsp:sp modelId="{A9E1E180-2A9D-4D04-995C-D158F83A3814}">
      <dsp:nvSpPr>
        <dsp:cNvPr id="0" name=""/>
        <dsp:cNvSpPr/>
      </dsp:nvSpPr>
      <dsp:spPr>
        <a:xfrm>
          <a:off x="7085196" y="1577025"/>
          <a:ext cx="2716031" cy="557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567"/>
              </a:lnTo>
              <a:lnTo>
                <a:pt x="2716031" y="278567"/>
              </a:lnTo>
              <a:lnTo>
                <a:pt x="2716031" y="557134"/>
              </a:lnTo>
            </a:path>
          </a:pathLst>
        </a:custGeom>
        <a:noFill/>
        <a:ln w="635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11945-77B2-4994-8A26-D0FC9C4227F3}">
      <dsp:nvSpPr>
        <dsp:cNvPr id="0" name=""/>
        <dsp:cNvSpPr/>
      </dsp:nvSpPr>
      <dsp:spPr>
        <a:xfrm>
          <a:off x="8756600" y="2134159"/>
          <a:ext cx="2089255" cy="13928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Ingrijire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la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Sfârșitul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Vieții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Terminală</a:t>
          </a:r>
          <a:r>
            <a:rPr lang="en-US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):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endParaRPr lang="ro-RO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Asigurarea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unei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morți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demne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fără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suferință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 </a:t>
          </a:r>
          <a:endParaRPr lang="en-US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97395" y="2174954"/>
        <a:ext cx="2007665" cy="1311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B8DC-9F12-4023-8A76-0171096A00CE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FAC8F-16F7-4C03-A509-1F04BDDF2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04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7A6DB-1DBC-8131-2730-2DF7D75C1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4EED90B4-0299-2ECA-A86F-F3240EB407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92F7529E-ECAC-FEBA-C2B0-79E2173D18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0618180D-25E6-2FD8-0592-20A2135264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673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FE51A-FE61-650C-89AD-E5DA59737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F47A40E5-4D89-9D06-AF19-4FFF038425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C6AE253A-A069-DED0-6C4D-E69734ABE3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58879251-6DAC-42DB-F6FB-0529489B6B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37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FAD39-FA83-5860-C0EC-244087D76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7FA5800F-D08A-BC36-0AD0-DEDC4CA0EF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4844016A-D932-3F0D-68E3-F5AC96013E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E1355271-920C-28D9-0120-7E7CC745AE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492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9CFAE-61DD-4E6F-9636-D9648C7AE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B6EA45D8-8D76-CFA6-883C-920A005ECC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46687E8A-A5A0-A265-7EB4-AE46187D88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84B14BB7-17AA-3529-9866-E3308123F9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71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8FB59-1B02-2CF2-19D0-0386DC188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C2308C85-FB8D-A188-C4C0-E5943D6751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075979C5-926F-C753-86EA-0A4BC0B79F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41D8F1BE-9337-19FD-3B8E-9D9558F63B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32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FC934-8257-5BDF-7FF9-BCFE686C4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AD999173-3A00-21EF-CEDD-90B98E9862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BE32477C-AF4D-103C-F459-6A83161297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07BC663D-DAF1-6582-273C-2188D12DA4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61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A53DE-5889-1818-5E5B-F78B4D29E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5FC79294-42F7-12DE-2BF7-F25FC11AB2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9DB19DC0-73C8-385A-339F-15292577AC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1263AEC4-3AA1-13E1-2FF1-F8FFEE4EE5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82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9185B-0203-04C4-2EDA-02C009E88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418D65CB-BA60-A985-2B47-74E23A98D0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3D29E5B2-8DB3-5357-3B70-C9C5AB5BB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5E426E1A-9337-A086-B7C0-E9EEF3DA96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44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800E5-BB30-F07E-F4D5-E34DC3070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CC7DA6BA-7810-093D-F8BF-A1F7DC3598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2A6DE861-CADE-32C9-494A-26482F57DD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CACA1451-5753-5B44-73F4-F46A25FA0C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878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307BD-7361-8F39-18B1-2A5C30C0B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>
            <a:extLst>
              <a:ext uri="{FF2B5EF4-FFF2-40B4-BE49-F238E27FC236}">
                <a16:creationId xmlns:a16="http://schemas.microsoft.com/office/drawing/2014/main" id="{E753C422-325A-F486-8AB6-2B57CB70C5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>
            <a:extLst>
              <a:ext uri="{FF2B5EF4-FFF2-40B4-BE49-F238E27FC236}">
                <a16:creationId xmlns:a16="http://schemas.microsoft.com/office/drawing/2014/main" id="{2FDA5361-19A0-008B-608E-DF0298916A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5D866176-E601-166C-281B-9DC6270E5B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EFAC8F-16F7-4C03-A509-1F04BDDF22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694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65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25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8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2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34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4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6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9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31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8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4F17B-5775-41BE-B19F-A78BC5CD061F}" type="datetimeFigureOut">
              <a:rPr lang="en-US" smtClean="0"/>
              <a:t>1/16/2026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D7D45-637D-4FA6-91CD-1BFB8D8BD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4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8537E-1736-DC37-A14F-0E85950F2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55CC8-8BBC-F433-CF09-607C7AF76E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4444332"/>
            <a:ext cx="3558466" cy="164592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br>
              <a:rPr lang="en-US" sz="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o-RO" sz="2800" b="1" kern="1200" dirty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ro-RO" sz="2800" dirty="0">
                <a:solidFill>
                  <a:schemeClr val="accent6">
                    <a:lumMod val="50000"/>
                  </a:schemeClr>
                </a:solidFill>
              </a:rPr>
              <a:t>M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</a:rPr>
              <a:t>anagementul simptomelor frecvente în îngrijirea paliativă</a:t>
            </a:r>
            <a:endParaRPr lang="en-US" sz="2800" b="1" kern="1200" dirty="0">
              <a:solidFill>
                <a:schemeClr val="accent6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ine 2">
            <a:extLst>
              <a:ext uri="{FF2B5EF4-FFF2-40B4-BE49-F238E27FC236}">
                <a16:creationId xmlns:a16="http://schemas.microsoft.com/office/drawing/2014/main" id="{9A812EE5-0429-68A6-AE30-3590FAB0E9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784" y="1607538"/>
            <a:ext cx="11164824" cy="114439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20FF77F-34D2-EB33-CCD6-87B7EAAF3B6F}"/>
              </a:ext>
            </a:extLst>
          </p:cNvPr>
          <p:cNvSpPr/>
          <p:nvPr/>
        </p:nvSpPr>
        <p:spPr>
          <a:xfrm>
            <a:off x="5306710" y="4427502"/>
            <a:ext cx="6007608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Tatiana</a:t>
            </a:r>
            <a:r>
              <a:rPr lang="ro-RO" altLang="en-US" dirty="0"/>
              <a:t> </a:t>
            </a:r>
            <a:r>
              <a:rPr lang="ro-RO" altLang="en-US" dirty="0" err="1"/>
              <a:t>Mîinea</a:t>
            </a:r>
            <a:r>
              <a:rPr lang="ro-RO" altLang="en-US" dirty="0"/>
              <a:t> </a:t>
            </a:r>
            <a:r>
              <a:rPr lang="en-US" altLang="en-US" dirty="0"/>
              <a:t>, medic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 Keystone Moldova</a:t>
            </a: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16 </a:t>
            </a:r>
            <a:r>
              <a:rPr lang="en-US" altLang="en-US" dirty="0" err="1"/>
              <a:t>ianuarie</a:t>
            </a:r>
            <a:r>
              <a:rPr lang="en-US" altLang="en-US" dirty="0"/>
              <a:t>,  2026 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EC6144-C385-F9CE-D363-42A3BBACEFB8}"/>
              </a:ext>
            </a:extLst>
          </p:cNvPr>
          <p:cNvSpPr/>
          <p:nvPr/>
        </p:nvSpPr>
        <p:spPr>
          <a:xfrm>
            <a:off x="1767840" y="3257142"/>
            <a:ext cx="886968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br>
              <a:rPr lang="ro-RO" altLang="en-US" sz="1600" b="1">
                <a:cs typeface="Times New Roman" panose="02020603050405020304" pitchFamily="18" charset="0"/>
              </a:rPr>
            </a:br>
            <a:endParaRPr lang="en-US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30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2491A-B1FC-6589-7E12-48D09B60C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4715821-E45E-955A-FF3C-5FC179FB33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584524"/>
              </p:ext>
            </p:extLst>
          </p:nvPr>
        </p:nvGraphicFramePr>
        <p:xfrm>
          <a:off x="542261" y="1467294"/>
          <a:ext cx="10811540" cy="46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95F71688-CD63-737F-6664-FD1A1982C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238" y="139490"/>
            <a:ext cx="10492563" cy="98882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anagementul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stărilor de Insomnie</a:t>
            </a:r>
            <a:b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000" dirty="0"/>
              <a:t>Insomnia reprezintă o tulburare a somnului care se manifestă prin reducerea</a:t>
            </a:r>
            <a:br>
              <a:rPr lang="it-IT" sz="2000" dirty="0"/>
            </a:br>
            <a:r>
              <a:rPr lang="it-IT" sz="2000" dirty="0"/>
              <a:t>duratei și/sau profunzimii lui.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ro-MD" sz="2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50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14884-FDB4-809E-E958-BC7D6979D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A8AC5-D646-B436-1C48-0059EAB97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4"/>
            <a:ext cx="10515600" cy="9143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o-RO" sz="12800" dirty="0"/>
              <a:t>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RATAMENT</a:t>
            </a:r>
          </a:p>
          <a:p>
            <a:pPr marL="0" indent="0" algn="ctr">
              <a:buNone/>
            </a:pP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anagementul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stărilor de Insomnie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2800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2B1355-976A-11D3-2C44-CEDAFDE09DC1}"/>
              </a:ext>
            </a:extLst>
          </p:cNvPr>
          <p:cNvSpPr txBox="1">
            <a:spLocks/>
          </p:cNvSpPr>
          <p:nvPr/>
        </p:nvSpPr>
        <p:spPr>
          <a:xfrm>
            <a:off x="925033" y="1637414"/>
            <a:ext cx="10168482" cy="4833921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Reducerea la minim a cauzei insomniei.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simptomelor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Consiliere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anxietate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Inițierea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 –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deprinderii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merge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culcare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târziu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obicei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evitarea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somnului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zi,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ritual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înainte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culcare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Laptele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înainte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culcare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diverselor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tehnici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relaxare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Terapie medicamentoasă indicată de medic /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Temazepam •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Zopiclonă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44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34187"/>
              </p:ext>
            </p:extLst>
          </p:nvPr>
        </p:nvGraphicFramePr>
        <p:xfrm>
          <a:off x="542260" y="1541721"/>
          <a:ext cx="11070619" cy="4385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93191" y="228601"/>
            <a:ext cx="11472743" cy="9567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sz="3600" dirty="0" err="1"/>
              <a:t>Standardul</a:t>
            </a:r>
            <a:r>
              <a:rPr lang="en-US" sz="3600" dirty="0"/>
              <a:t> de </a:t>
            </a:r>
            <a:r>
              <a:rPr lang="en-US" sz="3600" dirty="0" err="1"/>
              <a:t>îngrijire</a:t>
            </a:r>
            <a:r>
              <a:rPr lang="en-US" sz="3600" dirty="0"/>
              <a:t> </a:t>
            </a:r>
            <a:r>
              <a:rPr lang="en-US" sz="3600" dirty="0" err="1"/>
              <a:t>paliativă</a:t>
            </a:r>
            <a:r>
              <a:rPr lang="en-US" sz="3600" dirty="0"/>
              <a:t> pentru </a:t>
            </a:r>
            <a:r>
              <a:rPr lang="en-US" sz="3600" dirty="0" err="1"/>
              <a:t>pacienții</a:t>
            </a:r>
            <a:r>
              <a:rPr lang="en-US" sz="3600" dirty="0"/>
              <a:t> cu HIV/SIDA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78923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E6ECC-0752-7F59-70EA-99B753ABB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4A0CA4F-482C-05C8-CB85-3C8DFE85BB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255997"/>
              </p:ext>
            </p:extLst>
          </p:nvPr>
        </p:nvGraphicFramePr>
        <p:xfrm>
          <a:off x="542261" y="1467294"/>
          <a:ext cx="10811540" cy="46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9217F870-8836-863F-5D0C-26384BCDE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238" y="139490"/>
            <a:ext cx="10492563" cy="98882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SIDA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inofensivă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ingrijesc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bolnav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Riscul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infectării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HIV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redus</a:t>
            </a:r>
            <a:endParaRPr lang="en-US" altLang="ro-MD" sz="2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29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A8425-33CE-42D5-60F8-F5AD2C7B0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2E7575E-630C-85D9-8767-7BEEB6EF82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4947952"/>
              </p:ext>
            </p:extLst>
          </p:nvPr>
        </p:nvGraphicFramePr>
        <p:xfrm>
          <a:off x="542261" y="1467294"/>
          <a:ext cx="10811540" cy="5007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C1E1CCAF-5527-78ED-98E7-75F2555B1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238" y="139490"/>
            <a:ext cx="10492563" cy="98882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Ingrijirile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SIDA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inofensivă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ingrijesc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bolnav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Riscul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infectării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HIV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redus</a:t>
            </a:r>
            <a:endParaRPr lang="en-US" altLang="ro-MD" sz="2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131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339CB-F5A3-0BD0-9404-659A62DE9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AF30A-A904-B2B2-7EF0-32B7B4FCF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5"/>
            <a:ext cx="10515600" cy="7230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o-RO" sz="12800" dirty="0"/>
              <a:t> </a:t>
            </a:r>
            <a:r>
              <a:rPr lang="en-US" sz="12800" dirty="0" err="1"/>
              <a:t>Sedarea</a:t>
            </a:r>
            <a:r>
              <a:rPr lang="en-US" sz="12800" dirty="0"/>
              <a:t> </a:t>
            </a:r>
            <a:r>
              <a:rPr lang="en-US" sz="12800" dirty="0" err="1"/>
              <a:t>terapeutică</a:t>
            </a:r>
            <a:r>
              <a:rPr lang="en-US" sz="12800" dirty="0"/>
              <a:t> (</a:t>
            </a:r>
            <a:r>
              <a:rPr lang="en-US" sz="12800" dirty="0" err="1"/>
              <a:t>sau</a:t>
            </a:r>
            <a:r>
              <a:rPr lang="en-US" sz="12800" dirty="0"/>
              <a:t> </a:t>
            </a:r>
            <a:r>
              <a:rPr lang="en-US" sz="12800" dirty="0" err="1"/>
              <a:t>paliativă</a:t>
            </a:r>
            <a:r>
              <a:rPr lang="en-US" sz="12800" dirty="0"/>
              <a:t>)</a:t>
            </a:r>
            <a:endParaRPr lang="en-US" sz="12800" b="1" dirty="0"/>
          </a:p>
          <a:p>
            <a:pPr marL="0" indent="0" algn="ctr">
              <a:buNone/>
            </a:pPr>
            <a:endParaRPr lang="en-US" sz="12800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5943E3-B70C-91DD-9C83-5F01658CF205}"/>
              </a:ext>
            </a:extLst>
          </p:cNvPr>
          <p:cNvSpPr txBox="1">
            <a:spLocks/>
          </p:cNvSpPr>
          <p:nvPr/>
        </p:nvSpPr>
        <p:spPr>
          <a:xfrm>
            <a:off x="673608" y="1212112"/>
            <a:ext cx="10419907" cy="5259223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ro-RO" sz="2400" dirty="0"/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Sedarea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terapeutică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paliativă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contextul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medicinii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paliative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utilizarea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monitorizată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medicamentelor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destinate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inducerii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stări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conştienţă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redusă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absentă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inconştienţă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cu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înlătura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povara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suferinţei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netratabile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manieră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etic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acceptabilă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pentru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pacient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furnizorii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îngrijire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ro-RO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i="1" dirty="0" err="1"/>
              <a:t>Sedarea</a:t>
            </a:r>
            <a:r>
              <a:rPr lang="en-US" sz="2000" b="1" i="1" dirty="0"/>
              <a:t> </a:t>
            </a:r>
            <a:r>
              <a:rPr lang="en-US" sz="2000" b="1" i="1" dirty="0" err="1"/>
              <a:t>este</a:t>
            </a:r>
            <a:r>
              <a:rPr lang="en-US" sz="2000" b="1" i="1" dirty="0"/>
              <a:t> </a:t>
            </a:r>
            <a:r>
              <a:rPr lang="en-US" sz="2000" b="1" i="1" dirty="0" err="1"/>
              <a:t>utilizată</a:t>
            </a:r>
            <a:r>
              <a:rPr lang="en-US" sz="2000" b="1" i="1" dirty="0"/>
              <a:t> </a:t>
            </a:r>
            <a:r>
              <a:rPr lang="en-US" sz="2000" b="1" i="1" dirty="0" err="1"/>
              <a:t>în</a:t>
            </a:r>
            <a:r>
              <a:rPr lang="en-US" sz="2000" b="1" i="1" dirty="0"/>
              <a:t> </a:t>
            </a:r>
            <a:r>
              <a:rPr lang="en-US" sz="2000" b="1" i="1" dirty="0" err="1"/>
              <a:t>îngrijirea</a:t>
            </a:r>
            <a:r>
              <a:rPr lang="en-US" sz="2000" b="1" i="1" dirty="0"/>
              <a:t> </a:t>
            </a:r>
            <a:r>
              <a:rPr lang="en-US" sz="2000" b="1" i="1" dirty="0" err="1"/>
              <a:t>paliativă</a:t>
            </a:r>
            <a:r>
              <a:rPr lang="en-US" sz="2000" b="1" i="1" dirty="0"/>
              <a:t> </a:t>
            </a:r>
            <a:r>
              <a:rPr lang="en-US" sz="2000" b="1" i="1" dirty="0" err="1"/>
              <a:t>în</a:t>
            </a:r>
            <a:r>
              <a:rPr lang="en-US" sz="2000" b="1" i="1" dirty="0"/>
              <a:t> </a:t>
            </a:r>
            <a:r>
              <a:rPr lang="en-US" sz="2000" b="1" i="1" dirty="0" err="1"/>
              <a:t>mai</a:t>
            </a:r>
            <a:r>
              <a:rPr lang="en-US" sz="2000" b="1" i="1" dirty="0"/>
              <a:t> </a:t>
            </a:r>
            <a:r>
              <a:rPr lang="en-US" sz="2000" b="1" i="1" dirty="0" err="1"/>
              <a:t>multe</a:t>
            </a:r>
            <a:r>
              <a:rPr lang="en-US" sz="2000" b="1" i="1" dirty="0"/>
              <a:t> </a:t>
            </a:r>
            <a:r>
              <a:rPr lang="en-US" sz="2000" b="1" i="1" dirty="0" err="1"/>
              <a:t>situaţii</a:t>
            </a:r>
            <a:r>
              <a:rPr lang="en-US" sz="2000" b="1" i="1" dirty="0"/>
              <a:t>: </a:t>
            </a:r>
            <a:endParaRPr lang="ro-RO" sz="2000" b="1" i="1" dirty="0"/>
          </a:p>
          <a:p>
            <a:pPr marL="0" indent="0">
              <a:buNone/>
            </a:pPr>
            <a:endParaRPr lang="ro-RO" sz="2000" b="1" i="1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</a:t>
            </a:r>
            <a:r>
              <a:rPr lang="en-US" sz="2000" dirty="0" err="1"/>
              <a:t>tranzitorie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cazul</a:t>
            </a:r>
            <a:r>
              <a:rPr lang="en-US" sz="2000" dirty="0"/>
              <a:t> </a:t>
            </a:r>
            <a:r>
              <a:rPr lang="en-US" sz="2000" dirty="0" err="1"/>
              <a:t>procedurilor</a:t>
            </a:r>
            <a:r>
              <a:rPr lang="en-US" sz="2000" dirty="0"/>
              <a:t> </a:t>
            </a:r>
            <a:r>
              <a:rPr lang="en-US" sz="2000" dirty="0" err="1"/>
              <a:t>invazive</a:t>
            </a:r>
            <a:r>
              <a:rPr lang="en-US" sz="2000" dirty="0"/>
              <a:t>; 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ca </a:t>
            </a:r>
            <a:r>
              <a:rPr lang="en-US" sz="2000" dirty="0" err="1"/>
              <a:t>parte</a:t>
            </a:r>
            <a:r>
              <a:rPr lang="en-US" sz="2000" dirty="0"/>
              <a:t> a </a:t>
            </a:r>
            <a:r>
              <a:rPr lang="en-US" sz="2000" dirty="0" err="1"/>
              <a:t>îngrijirii</a:t>
            </a:r>
            <a:r>
              <a:rPr lang="en-US" sz="2000" dirty="0"/>
              <a:t> </a:t>
            </a:r>
            <a:r>
              <a:rPr lang="en-US" sz="2000" dirty="0" err="1"/>
              <a:t>pacienților</a:t>
            </a:r>
            <a:r>
              <a:rPr lang="en-US" sz="2000" dirty="0"/>
              <a:t> cu </a:t>
            </a:r>
            <a:r>
              <a:rPr lang="en-US" sz="2000" dirty="0" err="1"/>
              <a:t>arsuri</a:t>
            </a:r>
            <a:r>
              <a:rPr lang="en-US" sz="2000" dirty="0"/>
              <a:t>;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/>
              <a:t> </a:t>
            </a:r>
            <a:r>
              <a:rPr lang="ro-RO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</a:t>
            </a:r>
            <a:r>
              <a:rPr lang="en-US" sz="2000" dirty="0" err="1"/>
              <a:t>folosită</a:t>
            </a:r>
            <a:r>
              <a:rPr lang="en-US" sz="2000" dirty="0"/>
              <a:t> la </a:t>
            </a:r>
            <a:r>
              <a:rPr lang="en-US" sz="2000" dirty="0" err="1"/>
              <a:t>sfârşitul</a:t>
            </a:r>
            <a:r>
              <a:rPr lang="en-US" sz="2000" dirty="0"/>
              <a:t> </a:t>
            </a:r>
            <a:r>
              <a:rPr lang="en-US" sz="2000" dirty="0" err="1"/>
              <a:t>vieţii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momentul</a:t>
            </a:r>
            <a:r>
              <a:rPr lang="en-US" sz="2000" dirty="0"/>
              <a:t> </a:t>
            </a:r>
            <a:r>
              <a:rPr lang="en-US" sz="2000" dirty="0" err="1"/>
              <a:t>deconectării</a:t>
            </a:r>
            <a:r>
              <a:rPr lang="en-US" sz="2000" dirty="0"/>
              <a:t> </a:t>
            </a:r>
            <a:r>
              <a:rPr lang="en-US" sz="2000" dirty="0" err="1"/>
              <a:t>suportului</a:t>
            </a:r>
            <a:r>
              <a:rPr lang="en-US" sz="2000" dirty="0"/>
              <a:t> ventilator; 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controlul</a:t>
            </a:r>
            <a:r>
              <a:rPr lang="en-US" sz="2000" dirty="0"/>
              <a:t> </a:t>
            </a:r>
            <a:r>
              <a:rPr lang="en-US" sz="2000" dirty="0" err="1"/>
              <a:t>simptomelor</a:t>
            </a:r>
            <a:r>
              <a:rPr lang="en-US" sz="2000" dirty="0"/>
              <a:t> </a:t>
            </a:r>
            <a:r>
              <a:rPr lang="en-US" sz="2000" dirty="0" err="1"/>
              <a:t>refractare</a:t>
            </a:r>
            <a:r>
              <a:rPr lang="en-US" sz="2000" dirty="0"/>
              <a:t> la </a:t>
            </a:r>
            <a:r>
              <a:rPr lang="en-US" sz="2000" dirty="0" err="1"/>
              <a:t>sfârșitul</a:t>
            </a:r>
            <a:r>
              <a:rPr lang="en-US" sz="2000" dirty="0"/>
              <a:t> </a:t>
            </a:r>
            <a:r>
              <a:rPr lang="en-US" sz="2000" dirty="0" err="1"/>
              <a:t>vieții</a:t>
            </a:r>
            <a:r>
              <a:rPr lang="en-US" sz="2000" dirty="0"/>
              <a:t>; 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caz</a:t>
            </a:r>
            <a:r>
              <a:rPr lang="en-US" sz="2000" dirty="0"/>
              <a:t> de </a:t>
            </a:r>
            <a:r>
              <a:rPr lang="en-US" sz="2000" dirty="0" err="1"/>
              <a:t>urgenţă</a:t>
            </a:r>
            <a:r>
              <a:rPr lang="en-US" sz="2000" dirty="0"/>
              <a:t>; 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ca respite; </a:t>
            </a:r>
            <a:endParaRPr lang="ro-RO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/>
              <a:t> </a:t>
            </a:r>
            <a:r>
              <a:rPr lang="en-US" sz="2000" dirty="0"/>
              <a:t> </a:t>
            </a:r>
            <a:r>
              <a:rPr lang="en-US" sz="2000" dirty="0" err="1"/>
              <a:t>sedare</a:t>
            </a:r>
            <a:r>
              <a:rPr lang="en-US" sz="2000" dirty="0"/>
              <a:t> pentru </a:t>
            </a:r>
            <a:r>
              <a:rPr lang="en-US" sz="2000" dirty="0" err="1"/>
              <a:t>suferinţa</a:t>
            </a:r>
            <a:r>
              <a:rPr lang="en-US" sz="2000" dirty="0"/>
              <a:t> </a:t>
            </a:r>
            <a:r>
              <a:rPr lang="en-US" sz="2000" dirty="0" err="1"/>
              <a:t>psihologică</a:t>
            </a:r>
            <a:r>
              <a:rPr lang="en-US" sz="2000" dirty="0"/>
              <a:t> </a:t>
            </a:r>
            <a:r>
              <a:rPr lang="en-US" sz="2000" dirty="0" err="1"/>
              <a:t>sau</a:t>
            </a:r>
            <a:r>
              <a:rPr lang="en-US" sz="2000" dirty="0"/>
              <a:t> </a:t>
            </a:r>
            <a:r>
              <a:rPr lang="en-US" sz="2000" dirty="0" err="1"/>
              <a:t>existenţială</a:t>
            </a:r>
            <a:r>
              <a:rPr lang="en-US" sz="2000" dirty="0"/>
              <a:t>.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00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AC7A4-7FF3-3A37-ED32-40E255E3D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CC2B894-35A4-7802-2C77-7EAFF3DB5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509486"/>
              </p:ext>
            </p:extLst>
          </p:nvPr>
        </p:nvGraphicFramePr>
        <p:xfrm>
          <a:off x="542260" y="1541721"/>
          <a:ext cx="11070619" cy="4385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B0C9EB0-B352-D04E-B072-13D57DBACD26}"/>
              </a:ext>
            </a:extLst>
          </p:cNvPr>
          <p:cNvSpPr txBox="1">
            <a:spLocks/>
          </p:cNvSpPr>
          <p:nvPr/>
        </p:nvSpPr>
        <p:spPr>
          <a:xfrm>
            <a:off x="393191" y="228601"/>
            <a:ext cx="11472743" cy="9567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en-US" sz="3600" dirty="0" err="1"/>
              <a:t>Sedarea</a:t>
            </a:r>
            <a:r>
              <a:rPr lang="en-US" sz="3600" dirty="0"/>
              <a:t> </a:t>
            </a:r>
            <a:r>
              <a:rPr lang="en-US" sz="3600" dirty="0" err="1"/>
              <a:t>terapeutică</a:t>
            </a:r>
            <a:r>
              <a:rPr lang="en-US" sz="3600" dirty="0"/>
              <a:t> (</a:t>
            </a:r>
            <a:r>
              <a:rPr lang="en-US" sz="3600" dirty="0" err="1"/>
              <a:t>sau</a:t>
            </a:r>
            <a:r>
              <a:rPr lang="en-US" sz="3600" dirty="0"/>
              <a:t> </a:t>
            </a:r>
            <a:r>
              <a:rPr lang="en-US" sz="3600" dirty="0" err="1"/>
              <a:t>paliativă</a:t>
            </a:r>
            <a:r>
              <a:rPr lang="en-US" sz="3600" dirty="0"/>
              <a:t>)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75017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43988-D0F1-36DA-21DC-9EC3FEE1F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E4C3-415D-474D-1A2F-451733DD5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5"/>
            <a:ext cx="10515600" cy="7230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o-RO" sz="12800" dirty="0"/>
              <a:t>Concluzii </a:t>
            </a:r>
            <a:endParaRPr lang="en-US" sz="12800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8E698A5-6665-78DE-AFFC-E2A1AFC56027}"/>
              </a:ext>
            </a:extLst>
          </p:cNvPr>
          <p:cNvSpPr txBox="1">
            <a:spLocks/>
          </p:cNvSpPr>
          <p:nvPr/>
        </p:nvSpPr>
        <p:spPr>
          <a:xfrm>
            <a:off x="786809" y="1520457"/>
            <a:ext cx="10306706" cy="4950878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ro-RO" sz="2400" dirty="0"/>
              <a:t> 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Pacientul în boli incurabile avansate 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asistat cu dragoste și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devotrament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v-a fi forțat să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mănînce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și nu se vor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indica manevre agresive  de restabilire a aportului nutritiv: tubaj, nutriție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parientală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vene  cu intenții de tratament activ pentru prelungirea vieții.</a:t>
            </a:r>
          </a:p>
          <a:p>
            <a:pPr marL="0" indent="0">
              <a:buNone/>
            </a:pP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Decizia terapeutică v-a ține cont în primul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rind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confortul pacientului,  în condițiile în care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incercările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suplimentare  calorică a pacienților  cu cancer în fază terminală  nu au demonstrat  un impact semnificativ asupra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supravețuirii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a calității vieții.</a:t>
            </a:r>
          </a:p>
          <a:p>
            <a:pPr marL="0" indent="0">
              <a:buNone/>
            </a:pP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v-a insista predominant asupra ameliorării simptomelor  dominante  (dispnee, diaree, somnolență , vărsături, hipersecreții, respirație zgomotoasă, , insuficiență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sfincteriană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lăsînd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aportul alimentar în plan secundar.</a:t>
            </a:r>
          </a:p>
          <a:p>
            <a:pPr marL="0" indent="0">
              <a:buNone/>
            </a:pPr>
            <a:endParaRPr lang="ro-R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Explicarea situației și implicarea , pe </a:t>
            </a:r>
            <a:r>
              <a:rPr lang="ro-RO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cît</a:t>
            </a:r>
            <a:r>
              <a:rPr lang="ro-RO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posibil , a pacientului  și familiei în deciziile terapeutice  ameliorează stresul psihologic.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02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D9A8E-B258-F86C-3683-387C3BA2B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824D590-3561-7DC7-A9CE-EF660D789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359780"/>
              </p:ext>
            </p:extLst>
          </p:nvPr>
        </p:nvGraphicFramePr>
        <p:xfrm>
          <a:off x="542260" y="1396395"/>
          <a:ext cx="10811540" cy="46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9843A2FE-2953-0279-1E95-896DBAFBA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 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 simptomelor respiratorii în îngrijirea paliativă</a:t>
            </a:r>
            <a:endParaRPr lang="en-US" altLang="ro-MD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AD15BC17-CAA3-EFB0-A06C-EC9BF7361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9" y="6206560"/>
            <a:ext cx="11151781" cy="6103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o-RO" sz="1400" dirty="0"/>
              <a:t>   </a:t>
            </a:r>
            <a:r>
              <a:rPr lang="en-US" sz="1400" dirty="0" err="1"/>
              <a:t>Managementul</a:t>
            </a:r>
            <a:r>
              <a:rPr lang="en-US" sz="1400" dirty="0"/>
              <a:t> </a:t>
            </a:r>
            <a:r>
              <a:rPr lang="en-US" sz="1400" dirty="0" err="1"/>
              <a:t>simptomelor</a:t>
            </a:r>
            <a:r>
              <a:rPr lang="en-US" sz="1400" dirty="0"/>
              <a:t> </a:t>
            </a:r>
            <a:r>
              <a:rPr lang="en-US" sz="1400" dirty="0" err="1"/>
              <a:t>respiratorii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îngrijirea</a:t>
            </a:r>
            <a:r>
              <a:rPr lang="en-US" sz="1400" dirty="0"/>
              <a:t> </a:t>
            </a:r>
            <a:r>
              <a:rPr lang="en-US" sz="1400" dirty="0" err="1"/>
              <a:t>paliativă</a:t>
            </a:r>
            <a:r>
              <a:rPr lang="en-US" sz="1400" dirty="0"/>
              <a:t> se </a:t>
            </a:r>
            <a:r>
              <a:rPr lang="en-US" sz="1400" dirty="0" err="1"/>
              <a:t>concentrează</a:t>
            </a:r>
            <a:r>
              <a:rPr lang="en-US" sz="1400" dirty="0"/>
              <a:t> pe </a:t>
            </a:r>
            <a:r>
              <a:rPr lang="en-US" sz="1400" dirty="0" err="1"/>
              <a:t>ameliorarea</a:t>
            </a:r>
            <a:r>
              <a:rPr lang="en-US" sz="1400" dirty="0"/>
              <a:t> </a:t>
            </a:r>
            <a:r>
              <a:rPr lang="en-US" sz="1400" dirty="0" err="1"/>
              <a:t>dispneei</a:t>
            </a:r>
            <a:r>
              <a:rPr lang="en-US" sz="1400" dirty="0"/>
              <a:t> (</a:t>
            </a:r>
            <a:r>
              <a:rPr lang="en-US" sz="1400" dirty="0" err="1"/>
              <a:t>lipsa</a:t>
            </a:r>
            <a:r>
              <a:rPr lang="en-US" sz="1400" dirty="0"/>
              <a:t> de </a:t>
            </a:r>
            <a:r>
              <a:rPr lang="en-US" sz="1400" dirty="0" err="1"/>
              <a:t>aer</a:t>
            </a:r>
            <a:r>
              <a:rPr lang="en-US" sz="1400" dirty="0"/>
              <a:t>), </a:t>
            </a:r>
            <a:r>
              <a:rPr lang="en-US" sz="1400" dirty="0" err="1"/>
              <a:t>tusei</a:t>
            </a:r>
            <a:r>
              <a:rPr lang="en-US" sz="1400" dirty="0"/>
              <a:t>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r>
              <a:rPr lang="en-US" sz="1400" dirty="0" err="1"/>
              <a:t>secrețiilor</a:t>
            </a:r>
            <a:r>
              <a:rPr lang="ro-RO" sz="1400" dirty="0"/>
              <a:t>/remedii </a:t>
            </a:r>
            <a:r>
              <a:rPr lang="en-US" sz="1400" dirty="0"/>
              <a:t> (</a:t>
            </a:r>
            <a:r>
              <a:rPr lang="en-US" sz="1400" dirty="0" err="1"/>
              <a:t>bronhodilatatoare</a:t>
            </a:r>
            <a:r>
              <a:rPr lang="en-US" sz="1400" dirty="0"/>
              <a:t> (</a:t>
            </a:r>
            <a:r>
              <a:rPr lang="en-US" sz="1400" dirty="0" err="1"/>
              <a:t>oxigenoterapie</a:t>
            </a:r>
            <a:r>
              <a:rPr lang="en-US" sz="1400" dirty="0"/>
              <a:t>, </a:t>
            </a:r>
            <a:r>
              <a:rPr lang="en-US" sz="1400" dirty="0" err="1"/>
              <a:t>poziționare</a:t>
            </a:r>
            <a:r>
              <a:rPr lang="en-US" sz="1400" dirty="0"/>
              <a:t>, </a:t>
            </a:r>
            <a:r>
              <a:rPr lang="en-US" sz="1400" dirty="0" err="1"/>
              <a:t>tehnici</a:t>
            </a:r>
            <a:r>
              <a:rPr lang="en-US" sz="1400" dirty="0"/>
              <a:t> de </a:t>
            </a:r>
            <a:r>
              <a:rPr lang="en-US" sz="1400" dirty="0" err="1"/>
              <a:t>relaxare</a:t>
            </a:r>
            <a:r>
              <a:rPr lang="en-US" sz="1400" dirty="0"/>
              <a:t>, </a:t>
            </a:r>
            <a:r>
              <a:rPr lang="en-US" sz="1400" dirty="0" err="1"/>
              <a:t>managementul</a:t>
            </a:r>
            <a:r>
              <a:rPr lang="en-US" sz="1400" dirty="0"/>
              <a:t> </a:t>
            </a:r>
            <a:r>
              <a:rPr lang="en-US" sz="1400" dirty="0" err="1"/>
              <a:t>anxietății</a:t>
            </a:r>
            <a:r>
              <a:rPr lang="en-US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13448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7CADA-4C80-645B-61DD-1EDBB35F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AF4C599-E7DE-2F54-65ED-FDB66FB8B9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950909"/>
              </p:ext>
            </p:extLst>
          </p:nvPr>
        </p:nvGraphicFramePr>
        <p:xfrm>
          <a:off x="542260" y="1396394"/>
          <a:ext cx="10811540" cy="4810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51FD5A20-8964-8234-5DC0-C9A58E52E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 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 simptomelor respiratorii în îngrijirea paliativă</a:t>
            </a:r>
            <a:endParaRPr lang="en-US" altLang="ro-MD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06B23989-8A6A-C2FD-128F-DB9258BFF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9" y="6206560"/>
            <a:ext cx="11151781" cy="6103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o-RO" sz="1400" dirty="0"/>
              <a:t>   </a:t>
            </a:r>
            <a:r>
              <a:rPr lang="en-US" sz="1400" dirty="0" err="1"/>
              <a:t>Managementul</a:t>
            </a:r>
            <a:r>
              <a:rPr lang="en-US" sz="1400" dirty="0"/>
              <a:t> </a:t>
            </a:r>
            <a:r>
              <a:rPr lang="en-US" sz="1400" dirty="0" err="1"/>
              <a:t>simptomelor</a:t>
            </a:r>
            <a:r>
              <a:rPr lang="en-US" sz="1400" dirty="0"/>
              <a:t> </a:t>
            </a:r>
            <a:r>
              <a:rPr lang="en-US" sz="1400" dirty="0" err="1"/>
              <a:t>respiratorii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îngrijirea</a:t>
            </a:r>
            <a:r>
              <a:rPr lang="en-US" sz="1400" dirty="0"/>
              <a:t> </a:t>
            </a:r>
            <a:r>
              <a:rPr lang="en-US" sz="1400" dirty="0" err="1"/>
              <a:t>paliativă</a:t>
            </a:r>
            <a:r>
              <a:rPr lang="en-US" sz="1400" dirty="0"/>
              <a:t> se </a:t>
            </a:r>
            <a:r>
              <a:rPr lang="en-US" sz="1400" dirty="0" err="1"/>
              <a:t>concentrează</a:t>
            </a:r>
            <a:r>
              <a:rPr lang="en-US" sz="1400" dirty="0"/>
              <a:t> pe </a:t>
            </a:r>
            <a:r>
              <a:rPr lang="en-US" sz="1400" dirty="0" err="1"/>
              <a:t>ameliorarea</a:t>
            </a:r>
            <a:r>
              <a:rPr lang="en-US" sz="1400" dirty="0"/>
              <a:t> </a:t>
            </a:r>
            <a:r>
              <a:rPr lang="en-US" sz="1400" dirty="0" err="1"/>
              <a:t>dispneei</a:t>
            </a:r>
            <a:r>
              <a:rPr lang="en-US" sz="1400" dirty="0"/>
              <a:t> (</a:t>
            </a:r>
            <a:r>
              <a:rPr lang="en-US" sz="1400" dirty="0" err="1"/>
              <a:t>lipsa</a:t>
            </a:r>
            <a:r>
              <a:rPr lang="en-US" sz="1400" dirty="0"/>
              <a:t> de </a:t>
            </a:r>
            <a:r>
              <a:rPr lang="en-US" sz="1400" dirty="0" err="1"/>
              <a:t>aer</a:t>
            </a:r>
            <a:r>
              <a:rPr lang="en-US" sz="1400" dirty="0"/>
              <a:t>), </a:t>
            </a:r>
            <a:r>
              <a:rPr lang="en-US" sz="1400" dirty="0" err="1"/>
              <a:t>tusei</a:t>
            </a:r>
            <a:r>
              <a:rPr lang="en-US" sz="1400" dirty="0"/>
              <a:t> </a:t>
            </a:r>
            <a:r>
              <a:rPr lang="en-US" sz="1400" dirty="0" err="1"/>
              <a:t>și</a:t>
            </a:r>
            <a:r>
              <a:rPr lang="en-US" sz="1400" dirty="0"/>
              <a:t> </a:t>
            </a:r>
            <a:r>
              <a:rPr lang="en-US" sz="1400" dirty="0" err="1"/>
              <a:t>secrețiilor</a:t>
            </a:r>
            <a:r>
              <a:rPr lang="ro-RO" sz="1400" dirty="0"/>
              <a:t>/remedii </a:t>
            </a:r>
            <a:r>
              <a:rPr lang="en-US" sz="1400" dirty="0"/>
              <a:t> (</a:t>
            </a:r>
            <a:r>
              <a:rPr lang="en-US" sz="1400" dirty="0" err="1"/>
              <a:t>bronhodilatatoare</a:t>
            </a:r>
            <a:r>
              <a:rPr lang="en-US" sz="1400" dirty="0"/>
              <a:t> (</a:t>
            </a:r>
            <a:r>
              <a:rPr lang="en-US" sz="1400" dirty="0" err="1"/>
              <a:t>oxigenoterapie</a:t>
            </a:r>
            <a:r>
              <a:rPr lang="en-US" sz="1400" dirty="0"/>
              <a:t>, </a:t>
            </a:r>
            <a:r>
              <a:rPr lang="en-US" sz="1400" dirty="0" err="1"/>
              <a:t>poziționare</a:t>
            </a:r>
            <a:r>
              <a:rPr lang="en-US" sz="1400" dirty="0"/>
              <a:t>, </a:t>
            </a:r>
            <a:r>
              <a:rPr lang="en-US" sz="1400" dirty="0" err="1"/>
              <a:t>tehnici</a:t>
            </a:r>
            <a:r>
              <a:rPr lang="en-US" sz="1400" dirty="0"/>
              <a:t> de </a:t>
            </a:r>
            <a:r>
              <a:rPr lang="en-US" sz="1400" dirty="0" err="1"/>
              <a:t>relaxare</a:t>
            </a:r>
            <a:r>
              <a:rPr lang="en-US" sz="1400" dirty="0"/>
              <a:t>, </a:t>
            </a:r>
            <a:r>
              <a:rPr lang="en-US" sz="1400" dirty="0" err="1"/>
              <a:t>managementul</a:t>
            </a:r>
            <a:r>
              <a:rPr lang="en-US" sz="1400" dirty="0"/>
              <a:t> </a:t>
            </a:r>
            <a:r>
              <a:rPr lang="en-US" sz="1400" dirty="0" err="1"/>
              <a:t>anxietății</a:t>
            </a:r>
            <a:r>
              <a:rPr lang="en-US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27998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9F74F-6A2D-F21F-0D87-259E05ED2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91A9AB3-9700-E6B2-6795-2702EC5085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25752"/>
              </p:ext>
            </p:extLst>
          </p:nvPr>
        </p:nvGraphicFramePr>
        <p:xfrm>
          <a:off x="637953" y="233917"/>
          <a:ext cx="10715848" cy="6347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6F6F9F3D-2964-A54A-3154-9E05F5AEA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191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M</a:t>
            </a:r>
            <a:r>
              <a:rPr lang="it-IT" sz="2400" dirty="0"/>
              <a:t>anagementul simptomelor frecvente în îngrijirea paliativă/ digestive. </a:t>
            </a:r>
            <a:br>
              <a:rPr lang="en-US" sz="2400" dirty="0"/>
            </a:br>
            <a:endParaRPr lang="en-US" altLang="ro-MD" sz="24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488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DE293-0D5D-6891-79C1-AA52A939C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BE7A5CA-B3D9-458D-0027-F4E1BC8149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5537369"/>
              </p:ext>
            </p:extLst>
          </p:nvPr>
        </p:nvGraphicFramePr>
        <p:xfrm>
          <a:off x="542261" y="1467294"/>
          <a:ext cx="10811540" cy="46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D48C7466-E493-D03E-6B8D-9C46D01E1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 ANXIETATEA </a:t>
            </a:r>
            <a:br>
              <a:rPr lang="ro-RO" sz="1400" b="1" dirty="0"/>
            </a:br>
            <a:r>
              <a:rPr lang="en-US" sz="1400" b="1" dirty="0"/>
              <a:t> </a:t>
            </a:r>
            <a:r>
              <a:rPr lang="en-US" sz="1800" dirty="0"/>
              <a:t>(</a:t>
            </a:r>
            <a:r>
              <a:rPr lang="en-US" sz="1800" b="1" dirty="0" err="1"/>
              <a:t>neurotism</a:t>
            </a:r>
            <a:r>
              <a:rPr lang="en-US" sz="1800" dirty="0"/>
              <a:t>) </a:t>
            </a:r>
            <a:r>
              <a:rPr lang="en-US" sz="1800" dirty="0" err="1"/>
              <a:t>este</a:t>
            </a:r>
            <a:r>
              <a:rPr lang="en-US" sz="1800" dirty="0"/>
              <a:t> o stare </a:t>
            </a:r>
            <a:r>
              <a:rPr lang="en-US" sz="1800" dirty="0" err="1"/>
              <a:t>afectivă</a:t>
            </a:r>
            <a:r>
              <a:rPr lang="en-US" sz="1800" dirty="0"/>
              <a:t> </a:t>
            </a:r>
            <a:r>
              <a:rPr lang="en-US" sz="1800" dirty="0" err="1"/>
              <a:t>caracterizată</a:t>
            </a:r>
            <a:r>
              <a:rPr lang="en-US" sz="1800" dirty="0"/>
              <a:t> </a:t>
            </a:r>
            <a:r>
              <a:rPr lang="en-US" sz="1800" dirty="0" err="1"/>
              <a:t>printr</a:t>
            </a:r>
            <a:r>
              <a:rPr lang="en-US" sz="1800" dirty="0"/>
              <a:t>-un sentiment de</a:t>
            </a:r>
            <a:br>
              <a:rPr lang="en-US" sz="1800" dirty="0"/>
            </a:br>
            <a:r>
              <a:rPr lang="en-US" sz="1800" dirty="0" err="1"/>
              <a:t>insecuritate</a:t>
            </a:r>
            <a:r>
              <a:rPr lang="en-US" sz="1800" dirty="0"/>
              <a:t>, de </a:t>
            </a:r>
            <a:r>
              <a:rPr lang="en-US" sz="1800" dirty="0" err="1"/>
              <a:t>tulburare</a:t>
            </a:r>
            <a:r>
              <a:rPr lang="en-US" sz="1800" dirty="0"/>
              <a:t> </a:t>
            </a:r>
            <a:r>
              <a:rPr lang="en-US" sz="1800" dirty="0" err="1"/>
              <a:t>și</a:t>
            </a:r>
            <a:r>
              <a:rPr lang="en-US" sz="1800" dirty="0"/>
              <a:t> </a:t>
            </a:r>
            <a:r>
              <a:rPr lang="en-US" sz="1800" dirty="0" err="1"/>
              <a:t>lipsă</a:t>
            </a:r>
            <a:r>
              <a:rPr lang="en-US" sz="1800" dirty="0"/>
              <a:t> de </a:t>
            </a:r>
            <a:r>
              <a:rPr lang="en-US" sz="1800" dirty="0" err="1"/>
              <a:t>concentrare</a:t>
            </a:r>
            <a:r>
              <a:rPr lang="en-US" sz="1400" dirty="0"/>
              <a:t>.</a:t>
            </a:r>
            <a:br>
              <a:rPr lang="en-US" sz="1400" dirty="0"/>
            </a:br>
            <a:endParaRPr lang="en-US" altLang="ro-MD" sz="14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A8972646-431B-109D-1A78-D8FC151A1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69765"/>
            <a:ext cx="11936819" cy="6103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01568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o-RO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4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Bezodiazepinele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prescrise de medic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sista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rapid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anxietatea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cauza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dezvolta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toleranţă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şidependenţă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utilizate</a:t>
            </a:r>
            <a:endParaRPr lang="ro-RO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2-4 </a:t>
            </a:r>
            <a:r>
              <a:rPr lang="en-US" sz="1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săptămani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65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6B7E9-FD00-6AF6-2DB5-DF1EC18F5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D12EB8C-0043-3050-175B-4CC558891B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327823"/>
              </p:ext>
            </p:extLst>
          </p:nvPr>
        </p:nvGraphicFramePr>
        <p:xfrm>
          <a:off x="542261" y="1467294"/>
          <a:ext cx="10811540" cy="46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8A60731F-1B70-AC78-52F6-C849EAC78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191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M</a:t>
            </a:r>
            <a:r>
              <a:rPr lang="it-IT" sz="2400" dirty="0"/>
              <a:t>anagementul simptomelor frecvente în îngrijirea paliativă/ </a:t>
            </a:r>
            <a:r>
              <a:rPr lang="ro-RO" sz="2400" dirty="0"/>
              <a:t> Insomniei </a:t>
            </a:r>
            <a:r>
              <a:rPr lang="it-IT" sz="2400" dirty="0"/>
              <a:t>,</a:t>
            </a:r>
            <a:r>
              <a:rPr lang="ro-RO" sz="2400" dirty="0"/>
              <a:t>confuziei , depresiei (epizod depresiv fără psihoză)</a:t>
            </a:r>
            <a:r>
              <a:rPr lang="it-IT" sz="2400" dirty="0"/>
              <a:t>. </a:t>
            </a:r>
            <a:br>
              <a:rPr lang="en-US" sz="2400" dirty="0"/>
            </a:br>
            <a:endParaRPr lang="en-US" altLang="ro-MD" sz="24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70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9A82C-7FB7-2CF8-12BC-96857592B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A16F47CF-E7F2-A8CF-30AF-80E76AA760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8072768"/>
              </p:ext>
            </p:extLst>
          </p:nvPr>
        </p:nvGraphicFramePr>
        <p:xfrm>
          <a:off x="542261" y="1467294"/>
          <a:ext cx="10811540" cy="4635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CC46C1B0-A00C-1420-ABC5-46ABA89CB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191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br>
              <a:rPr lang="ro-RO" sz="2400" dirty="0"/>
            </a:br>
            <a:r>
              <a:rPr lang="ro-RO" sz="2400" dirty="0"/>
              <a:t>M</a:t>
            </a:r>
            <a:r>
              <a:rPr lang="it-IT" sz="2400" dirty="0"/>
              <a:t>anagementul simptomelor frecvente în îngrijirea paliativă/ </a:t>
            </a:r>
            <a:r>
              <a:rPr lang="ro-RO" sz="2400" dirty="0"/>
              <a:t> Insomniei </a:t>
            </a:r>
            <a:r>
              <a:rPr lang="it-IT" sz="2400" dirty="0"/>
              <a:t>,</a:t>
            </a:r>
            <a:r>
              <a:rPr lang="ro-RO" sz="2400" dirty="0"/>
              <a:t>confuziei , depresiei (epizod depresiv  cu psihoză)  </a:t>
            </a:r>
            <a:r>
              <a:rPr lang="it-IT" sz="2400" dirty="0"/>
              <a:t>. </a:t>
            </a:r>
            <a:br>
              <a:rPr lang="en-US" sz="2400" dirty="0"/>
            </a:br>
            <a:endParaRPr lang="en-US" altLang="ro-MD" sz="24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399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99FDC-B7FF-28DC-52F1-78C57D0B5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FBC64FA-3695-B319-00F6-EE46F87773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504881"/>
              </p:ext>
            </p:extLst>
          </p:nvPr>
        </p:nvGraphicFramePr>
        <p:xfrm>
          <a:off x="542261" y="1467294"/>
          <a:ext cx="10811540" cy="5050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3751EDD6-DDB5-D82A-9DEB-B9F8ED4F5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238" y="139490"/>
            <a:ext cx="10492563" cy="98882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anagementul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Stări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paranoice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excitaţie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pronunţată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nocturnă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(Comportamentul neliniştit al pacientului, in particular delirul paranoic</a:t>
            </a:r>
            <a:b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simptome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psihoză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ro-MD" sz="2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180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6266B-C589-A01F-3CDB-EA2F36079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C111B-33B4-30CE-BACF-628CDBDE1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" y="308344"/>
            <a:ext cx="10515600" cy="91439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o-RO" sz="12800" dirty="0"/>
              <a:t>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RATAMENT</a:t>
            </a:r>
          </a:p>
          <a:p>
            <a:pPr marL="0" indent="0" algn="ctr">
              <a:buNone/>
            </a:pP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it-IT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anagementul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Stări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 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paranoice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excitaţie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pronunţată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nocturnă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12800" dirty="0"/>
          </a:p>
          <a:p>
            <a:pPr marL="0" indent="0" algn="ctr">
              <a:buNone/>
            </a:pPr>
            <a:r>
              <a:rPr lang="ro-RO" sz="3600" dirty="0"/>
              <a:t>    </a:t>
            </a:r>
            <a:endParaRPr lang="ro-MD" sz="36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05FE38-965B-8EF6-7A93-7061423FC72C}"/>
              </a:ext>
            </a:extLst>
          </p:cNvPr>
          <p:cNvSpPr txBox="1">
            <a:spLocks/>
          </p:cNvSpPr>
          <p:nvPr/>
        </p:nvSpPr>
        <p:spPr>
          <a:xfrm>
            <a:off x="935665" y="1701210"/>
            <a:ext cx="10157849" cy="4770126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minimalizăm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cauzele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posibile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îndeosebi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medicamente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infecţii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Minimalizăm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stimulenţii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pentru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pacienţi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plasarea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-un salon cu</a:t>
            </a:r>
          </a:p>
          <a:p>
            <a:pPr marL="0" lvl="0" indent="0">
              <a:buNone/>
            </a:pPr>
            <a:r>
              <a:rPr lang="ro-RO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lumină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difuză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zgomote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reduse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puţine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personal.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Încercăm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ţinem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pacientul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legătură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realitatea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mediul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contactul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o-RO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vizual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atingerile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ajutor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Diminuăm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frica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suspiciunea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explicăm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procedurile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nu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schimbăm</a:t>
            </a:r>
            <a:r>
              <a:rPr lang="ro-RO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poziţia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patului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posibil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bine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aveţi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rudă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ro-RO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prieten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pacientului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alături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Pacientul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supărat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permanent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apărea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intervale </a:t>
            </a:r>
            <a:r>
              <a:rPr lang="en-US" sz="2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lucide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886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3928</TotalTime>
  <Words>2376</Words>
  <Application>Microsoft Office PowerPoint</Application>
  <PresentationFormat>Ecran lat</PresentationFormat>
  <Paragraphs>241</Paragraphs>
  <Slides>17</Slides>
  <Notes>10</Notes>
  <HiddenSlides>0</HiddenSlides>
  <MMClips>0</MMClips>
  <ScaleCrop>false</ScaleCrop>
  <HeadingPairs>
    <vt:vector size="6" baseType="variant">
      <vt:variant>
        <vt:lpstr>Fonturi utilizate</vt:lpstr>
      </vt:variant>
      <vt:variant>
        <vt:i4>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Office Theme</vt:lpstr>
      <vt:lpstr>  Managementul simptomelor frecvente în îngrijirea paliativă</vt:lpstr>
      <vt:lpstr>  Managementul simptomelor respiratorii în îngrijirea paliativă</vt:lpstr>
      <vt:lpstr>  Managementul simptomelor respiratorii în îngrijirea paliativă</vt:lpstr>
      <vt:lpstr> Managementul simptomelor frecvente în îngrijirea paliativă/ digestive.  </vt:lpstr>
      <vt:lpstr>  ANXIETATEA   (neurotism) este o stare afectivă caracterizată printr-un sentiment de insecuritate, de tulburare și lipsă de concentrare. </vt:lpstr>
      <vt:lpstr> Managementul simptomelor frecvente în îngrijirea paliativă/  Insomniei ,confuziei , depresiei (epizod depresiv fără psihoză).  </vt:lpstr>
      <vt:lpstr> Managementul simptomelor frecvente în îngrijirea paliativă/  Insomniei ,confuziei , depresiei (epizod depresiv  cu psihoză)  .  </vt:lpstr>
      <vt:lpstr>Managementul Stărilor  paranoice, excitaţie pronunţată sau activitate nocturnă (Comportamentul neliniştit al pacientului, in particular delirul paranoic sau alte simptome de psihoză)</vt:lpstr>
      <vt:lpstr>Prezentare PowerPoint</vt:lpstr>
      <vt:lpstr>Managementul stărilor de Insomnie  Insomnia reprezintă o tulburare a somnului care se manifestă prin reducerea duratei și/sau profunzimii lui. </vt:lpstr>
      <vt:lpstr>Prezentare PowerPoint</vt:lpstr>
      <vt:lpstr>Prezentare PowerPoint</vt:lpstr>
      <vt:lpstr> Ingrijirile pacientului cu SIDA este inofensivă pentru membrii familiei şi pentru alte persoane care ingrijesc de bolnav.    Riscul infectării cu HIV este foarte redus</vt:lpstr>
      <vt:lpstr>MIngrijirile pacientului cu SIDA este inofensivă pentru membrii familiei şi pentru alte persoane care ingrijesc de bolnav.    Riscul infectării cu HIV este foarte redus</vt:lpstr>
      <vt:lpstr>Prezentare PowerPoint</vt:lpstr>
      <vt:lpstr>Prezentare PowerPoint</vt:lpstr>
      <vt:lpstr>Prezentare PowerPoint</vt:lpstr>
    </vt:vector>
  </TitlesOfParts>
  <Company>Keystone Moldova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PROMOVAREA CALITĂŢII VIEŢII PENTRU PERSOANELE PE CARE LE SUSȚINEM</dc:title>
  <dc:creator>Keystone</dc:creator>
  <cp:lastModifiedBy>Catarama, Tatiana</cp:lastModifiedBy>
  <cp:revision>231</cp:revision>
  <dcterms:created xsi:type="dcterms:W3CDTF">2018-12-15T07:59:39Z</dcterms:created>
  <dcterms:modified xsi:type="dcterms:W3CDTF">2026-01-16T05:55:25Z</dcterms:modified>
</cp:coreProperties>
</file>