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5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72" r:id="rId2"/>
    <p:sldId id="339" r:id="rId3"/>
    <p:sldId id="362" r:id="rId4"/>
    <p:sldId id="376" r:id="rId5"/>
    <p:sldId id="377" r:id="rId6"/>
    <p:sldId id="345" r:id="rId7"/>
    <p:sldId id="368" r:id="rId8"/>
    <p:sldId id="367" r:id="rId9"/>
    <p:sldId id="375" r:id="rId10"/>
    <p:sldId id="352" r:id="rId11"/>
    <p:sldId id="366" r:id="rId12"/>
    <p:sldId id="371" r:id="rId13"/>
    <p:sldId id="356" r:id="rId14"/>
    <p:sldId id="343" r:id="rId15"/>
    <p:sldId id="369" r:id="rId16"/>
    <p:sldId id="363" r:id="rId17"/>
    <p:sldId id="3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11E22C-53AC-4590-9303-5834B3631B34}" v="524" dt="2026-01-15T23:22:23.9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94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arama, Tatiana" userId="4e6b1bbe-0274-4f71-8265-ab196a3feb49" providerId="ADAL" clId="{89740D2D-2E4A-46A8-A15E-99CBA9E5FA6B}"/>
    <pc:docChg chg="undo redo custSel addSld delSld modSld sldOrd">
      <pc:chgData name="Catarama, Tatiana" userId="4e6b1bbe-0274-4f71-8265-ab196a3feb49" providerId="ADAL" clId="{89740D2D-2E4A-46A8-A15E-99CBA9E5FA6B}" dt="2026-01-15T23:24:50.937" v="3401" actId="1076"/>
      <pc:docMkLst>
        <pc:docMk/>
      </pc:docMkLst>
      <pc:sldChg chg="modSp new del mod">
        <pc:chgData name="Catarama, Tatiana" userId="4e6b1bbe-0274-4f71-8265-ab196a3feb49" providerId="ADAL" clId="{89740D2D-2E4A-46A8-A15E-99CBA9E5FA6B}" dt="2026-01-15T18:44:25.407" v="3105" actId="2696"/>
        <pc:sldMkLst>
          <pc:docMk/>
          <pc:sldMk cId="1204928124" sldId="256"/>
        </pc:sldMkLst>
        <pc:spChg chg="mod">
          <ac:chgData name="Catarama, Tatiana" userId="4e6b1bbe-0274-4f71-8265-ab196a3feb49" providerId="ADAL" clId="{89740D2D-2E4A-46A8-A15E-99CBA9E5FA6B}" dt="2026-01-15T13:06:56.521" v="1" actId="20577"/>
          <ac:spMkLst>
            <pc:docMk/>
            <pc:sldMk cId="1204928124" sldId="256"/>
            <ac:spMk id="2" creationId="{7ADA1DA7-AFE7-2428-6F74-939E5E5B4227}"/>
          </ac:spMkLst>
        </pc:spChg>
        <pc:spChg chg="mod">
          <ac:chgData name="Catarama, Tatiana" userId="4e6b1bbe-0274-4f71-8265-ab196a3feb49" providerId="ADAL" clId="{89740D2D-2E4A-46A8-A15E-99CBA9E5FA6B}" dt="2026-01-15T16:36:44.260" v="1880"/>
          <ac:spMkLst>
            <pc:docMk/>
            <pc:sldMk cId="1204928124" sldId="256"/>
            <ac:spMk id="3" creationId="{F51D6E52-2162-8D6C-6CB1-7BF4C92F64B6}"/>
          </ac:spMkLst>
        </pc:spChg>
      </pc:sldChg>
      <pc:sldChg chg="modSp new del">
        <pc:chgData name="Catarama, Tatiana" userId="4e6b1bbe-0274-4f71-8265-ab196a3feb49" providerId="ADAL" clId="{89740D2D-2E4A-46A8-A15E-99CBA9E5FA6B}" dt="2026-01-15T18:27:38.903" v="2929" actId="2696"/>
        <pc:sldMkLst>
          <pc:docMk/>
          <pc:sldMk cId="1344505263" sldId="257"/>
        </pc:sldMkLst>
        <pc:spChg chg="mod">
          <ac:chgData name="Catarama, Tatiana" userId="4e6b1bbe-0274-4f71-8265-ab196a3feb49" providerId="ADAL" clId="{89740D2D-2E4A-46A8-A15E-99CBA9E5FA6B}" dt="2026-01-15T18:11:52.010" v="2820"/>
          <ac:spMkLst>
            <pc:docMk/>
            <pc:sldMk cId="1344505263" sldId="257"/>
            <ac:spMk id="3" creationId="{88784511-8B73-095C-C3BD-2E28D364B711}"/>
          </ac:spMkLst>
        </pc:spChg>
      </pc:sldChg>
      <pc:sldChg chg="modSp new del mod">
        <pc:chgData name="Catarama, Tatiana" userId="4e6b1bbe-0274-4f71-8265-ab196a3feb49" providerId="ADAL" clId="{89740D2D-2E4A-46A8-A15E-99CBA9E5FA6B}" dt="2026-01-15T18:27:13.437" v="2927" actId="2696"/>
        <pc:sldMkLst>
          <pc:docMk/>
          <pc:sldMk cId="55211525" sldId="258"/>
        </pc:sldMkLst>
        <pc:spChg chg="mod">
          <ac:chgData name="Catarama, Tatiana" userId="4e6b1bbe-0274-4f71-8265-ab196a3feb49" providerId="ADAL" clId="{89740D2D-2E4A-46A8-A15E-99CBA9E5FA6B}" dt="2026-01-15T16:36:25.529" v="1878" actId="5793"/>
          <ac:spMkLst>
            <pc:docMk/>
            <pc:sldMk cId="55211525" sldId="258"/>
            <ac:spMk id="3" creationId="{562634DC-B89A-CA56-BFA7-7BF6487B0BAE}"/>
          </ac:spMkLst>
        </pc:spChg>
      </pc:sldChg>
      <pc:sldChg chg="modSp new del mod">
        <pc:chgData name="Catarama, Tatiana" userId="4e6b1bbe-0274-4f71-8265-ab196a3feb49" providerId="ADAL" clId="{89740D2D-2E4A-46A8-A15E-99CBA9E5FA6B}" dt="2026-01-15T18:27:17.058" v="2928" actId="2696"/>
        <pc:sldMkLst>
          <pc:docMk/>
          <pc:sldMk cId="966380755" sldId="259"/>
        </pc:sldMkLst>
        <pc:spChg chg="mod">
          <ac:chgData name="Catarama, Tatiana" userId="4e6b1bbe-0274-4f71-8265-ab196a3feb49" providerId="ADAL" clId="{89740D2D-2E4A-46A8-A15E-99CBA9E5FA6B}" dt="2026-01-15T13:30:42.372" v="25" actId="20577"/>
          <ac:spMkLst>
            <pc:docMk/>
            <pc:sldMk cId="966380755" sldId="259"/>
            <ac:spMk id="3" creationId="{1406C35B-D8D0-E014-5EDC-B2E81598A67C}"/>
          </ac:spMkLst>
        </pc:spChg>
      </pc:sldChg>
      <pc:sldChg chg="modSp new del mod">
        <pc:chgData name="Catarama, Tatiana" userId="4e6b1bbe-0274-4f71-8265-ab196a3feb49" providerId="ADAL" clId="{89740D2D-2E4A-46A8-A15E-99CBA9E5FA6B}" dt="2026-01-15T15:10:24.660" v="999" actId="2696"/>
        <pc:sldMkLst>
          <pc:docMk/>
          <pc:sldMk cId="822508210" sldId="260"/>
        </pc:sldMkLst>
        <pc:spChg chg="mod">
          <ac:chgData name="Catarama, Tatiana" userId="4e6b1bbe-0274-4f71-8265-ab196a3feb49" providerId="ADAL" clId="{89740D2D-2E4A-46A8-A15E-99CBA9E5FA6B}" dt="2026-01-15T15:01:26.654" v="888"/>
          <ac:spMkLst>
            <pc:docMk/>
            <pc:sldMk cId="822508210" sldId="260"/>
            <ac:spMk id="2" creationId="{658A4B2D-78BD-CFF4-AEE1-7F3758AA8A93}"/>
          </ac:spMkLst>
        </pc:spChg>
        <pc:spChg chg="mod">
          <ac:chgData name="Catarama, Tatiana" userId="4e6b1bbe-0274-4f71-8265-ab196a3feb49" providerId="ADAL" clId="{89740D2D-2E4A-46A8-A15E-99CBA9E5FA6B}" dt="2026-01-15T15:01:23.065" v="887" actId="27636"/>
          <ac:spMkLst>
            <pc:docMk/>
            <pc:sldMk cId="822508210" sldId="260"/>
            <ac:spMk id="3" creationId="{8A3C3103-7C8F-DA3B-B5FF-42C4A744125E}"/>
          </ac:spMkLst>
        </pc:spChg>
      </pc:sldChg>
      <pc:sldChg chg="modSp new add del mod">
        <pc:chgData name="Catarama, Tatiana" userId="4e6b1bbe-0274-4f71-8265-ab196a3feb49" providerId="ADAL" clId="{89740D2D-2E4A-46A8-A15E-99CBA9E5FA6B}" dt="2026-01-15T15:11:45.740" v="1000" actId="2696"/>
        <pc:sldMkLst>
          <pc:docMk/>
          <pc:sldMk cId="1761425693" sldId="261"/>
        </pc:sldMkLst>
        <pc:spChg chg="mod">
          <ac:chgData name="Catarama, Tatiana" userId="4e6b1bbe-0274-4f71-8265-ab196a3feb49" providerId="ADAL" clId="{89740D2D-2E4A-46A8-A15E-99CBA9E5FA6B}" dt="2026-01-15T13:31:40.690" v="28" actId="20577"/>
          <ac:spMkLst>
            <pc:docMk/>
            <pc:sldMk cId="1761425693" sldId="261"/>
            <ac:spMk id="2" creationId="{1110A84D-2BD7-D430-562C-8C544D64EB18}"/>
          </ac:spMkLst>
        </pc:spChg>
        <pc:spChg chg="mod">
          <ac:chgData name="Catarama, Tatiana" userId="4e6b1bbe-0274-4f71-8265-ab196a3feb49" providerId="ADAL" clId="{89740D2D-2E4A-46A8-A15E-99CBA9E5FA6B}" dt="2026-01-15T13:55:03.668" v="419" actId="27636"/>
          <ac:spMkLst>
            <pc:docMk/>
            <pc:sldMk cId="1761425693" sldId="261"/>
            <ac:spMk id="3" creationId="{5E865817-DE67-9306-2FB3-17FC50DE0896}"/>
          </ac:spMkLst>
        </pc:spChg>
      </pc:sldChg>
      <pc:sldChg chg="addSp delSp modSp add mod">
        <pc:chgData name="Catarama, Tatiana" userId="4e6b1bbe-0274-4f71-8265-ab196a3feb49" providerId="ADAL" clId="{89740D2D-2E4A-46A8-A15E-99CBA9E5FA6B}" dt="2026-01-15T18:54:37.176" v="3240" actId="207"/>
        <pc:sldMkLst>
          <pc:docMk/>
          <pc:sldMk cId="4076978646" sldId="339"/>
        </pc:sldMkLst>
        <pc:spChg chg="del">
          <ac:chgData name="Catarama, Tatiana" userId="4e6b1bbe-0274-4f71-8265-ab196a3feb49" providerId="ADAL" clId="{89740D2D-2E4A-46A8-A15E-99CBA9E5FA6B}" dt="2026-01-15T18:27:52.338" v="2930" actId="21"/>
          <ac:spMkLst>
            <pc:docMk/>
            <pc:sldMk cId="4076978646" sldId="339"/>
            <ac:spMk id="3" creationId="{00000000-0000-0000-0000-000000000000}"/>
          </ac:spMkLst>
        </pc:spChg>
        <pc:spChg chg="add mod">
          <ac:chgData name="Catarama, Tatiana" userId="4e6b1bbe-0274-4f71-8265-ab196a3feb49" providerId="ADAL" clId="{89740D2D-2E4A-46A8-A15E-99CBA9E5FA6B}" dt="2026-01-15T18:42:42.554" v="3097" actId="14100"/>
          <ac:spMkLst>
            <pc:docMk/>
            <pc:sldMk cId="4076978646" sldId="339"/>
            <ac:spMk id="4" creationId="{EEC99C96-7C08-2B4C-B515-8228DBD46272}"/>
          </ac:spMkLst>
        </pc:spChg>
        <pc:spChg chg="add del mod">
          <ac:chgData name="Catarama, Tatiana" userId="4e6b1bbe-0274-4f71-8265-ab196a3feb49" providerId="ADAL" clId="{89740D2D-2E4A-46A8-A15E-99CBA9E5FA6B}" dt="2026-01-15T18:42:33.617" v="3093" actId="21"/>
          <ac:spMkLst>
            <pc:docMk/>
            <pc:sldMk cId="4076978646" sldId="339"/>
            <ac:spMk id="6" creationId="{393A00FB-16E4-4066-88C8-68F58990C6B9}"/>
          </ac:spMkLst>
        </pc:spChg>
        <pc:spChg chg="del mod">
          <ac:chgData name="Catarama, Tatiana" userId="4e6b1bbe-0274-4f71-8265-ab196a3feb49" providerId="ADAL" clId="{89740D2D-2E4A-46A8-A15E-99CBA9E5FA6B}" dt="2026-01-15T18:42:27.126" v="3092" actId="21"/>
          <ac:spMkLst>
            <pc:docMk/>
            <pc:sldMk cId="4076978646" sldId="339"/>
            <ac:spMk id="10242" creationId="{00000000-0000-0000-0000-000000000000}"/>
          </ac:spMkLst>
        </pc:spChg>
        <pc:graphicFrameChg chg="mod modGraphic">
          <ac:chgData name="Catarama, Tatiana" userId="4e6b1bbe-0274-4f71-8265-ab196a3feb49" providerId="ADAL" clId="{89740D2D-2E4A-46A8-A15E-99CBA9E5FA6B}" dt="2026-01-15T18:54:37.176" v="3240" actId="207"/>
          <ac:graphicFrameMkLst>
            <pc:docMk/>
            <pc:sldMk cId="4076978646" sldId="339"/>
            <ac:graphicFrameMk id="2" creationId="{00000000-0000-0000-0000-000000000000}"/>
          </ac:graphicFrameMkLst>
        </pc:graphicFrameChg>
      </pc:sldChg>
      <pc:sldChg chg="addSp delSp modSp add mod">
        <pc:chgData name="Catarama, Tatiana" userId="4e6b1bbe-0274-4f71-8265-ab196a3feb49" providerId="ADAL" clId="{89740D2D-2E4A-46A8-A15E-99CBA9E5FA6B}" dt="2026-01-15T17:33:24.067" v="2504"/>
        <pc:sldMkLst>
          <pc:docMk/>
          <pc:sldMk cId="1500061717" sldId="343"/>
        </pc:sldMkLst>
        <pc:spChg chg="del">
          <ac:chgData name="Catarama, Tatiana" userId="4e6b1bbe-0274-4f71-8265-ab196a3feb49" providerId="ADAL" clId="{89740D2D-2E4A-46A8-A15E-99CBA9E5FA6B}" dt="2026-01-15T16:46:53.187" v="1962" actId="21"/>
          <ac:spMkLst>
            <pc:docMk/>
            <pc:sldMk cId="1500061717" sldId="343"/>
            <ac:spMk id="2" creationId="{00000000-0000-0000-0000-000000000000}"/>
          </ac:spMkLst>
        </pc:spChg>
        <pc:spChg chg="add mod">
          <ac:chgData name="Catarama, Tatiana" userId="4e6b1bbe-0274-4f71-8265-ab196a3feb49" providerId="ADAL" clId="{89740D2D-2E4A-46A8-A15E-99CBA9E5FA6B}" dt="2026-01-15T17:32:49.036" v="2503" actId="20577"/>
          <ac:spMkLst>
            <pc:docMk/>
            <pc:sldMk cId="1500061717" sldId="343"/>
            <ac:spMk id="5" creationId="{832AFCEE-1BA1-8A8E-CB4C-595E35898A2C}"/>
          </ac:spMkLst>
        </pc:spChg>
        <pc:spChg chg="mod">
          <ac:chgData name="Catarama, Tatiana" userId="4e6b1bbe-0274-4f71-8265-ab196a3feb49" providerId="ADAL" clId="{89740D2D-2E4A-46A8-A15E-99CBA9E5FA6B}" dt="2026-01-15T16:49:33.486" v="2071" actId="1076"/>
          <ac:spMkLst>
            <pc:docMk/>
            <pc:sldMk cId="1500061717" sldId="343"/>
            <ac:spMk id="6" creationId="{00000000-0000-0000-0000-000000000000}"/>
          </ac:spMkLst>
        </pc:spChg>
        <pc:spChg chg="add mod">
          <ac:chgData name="Catarama, Tatiana" userId="4e6b1bbe-0274-4f71-8265-ab196a3feb49" providerId="ADAL" clId="{89740D2D-2E4A-46A8-A15E-99CBA9E5FA6B}" dt="2026-01-15T16:51:19.980" v="2160" actId="20577"/>
          <ac:spMkLst>
            <pc:docMk/>
            <pc:sldMk cId="1500061717" sldId="343"/>
            <ac:spMk id="7" creationId="{B6FCC5E2-FD37-74FE-5E80-D53C089CB531}"/>
          </ac:spMkLst>
        </pc:spChg>
        <pc:spChg chg="add mod">
          <ac:chgData name="Catarama, Tatiana" userId="4e6b1bbe-0274-4f71-8265-ab196a3feb49" providerId="ADAL" clId="{89740D2D-2E4A-46A8-A15E-99CBA9E5FA6B}" dt="2026-01-15T17:32:43.373" v="2502" actId="20577"/>
          <ac:spMkLst>
            <pc:docMk/>
            <pc:sldMk cId="1500061717" sldId="343"/>
            <ac:spMk id="8" creationId="{96A1814D-B5F8-22A9-E926-65C09DFA209C}"/>
          </ac:spMkLst>
        </pc:spChg>
        <pc:graphicFrameChg chg="mod modGraphic">
          <ac:chgData name="Catarama, Tatiana" userId="4e6b1bbe-0274-4f71-8265-ab196a3feb49" providerId="ADAL" clId="{89740D2D-2E4A-46A8-A15E-99CBA9E5FA6B}" dt="2026-01-15T17:33:24.067" v="2504"/>
          <ac:graphicFrameMkLst>
            <pc:docMk/>
            <pc:sldMk cId="1500061717" sldId="343"/>
            <ac:graphicFrameMk id="4" creationId="{00000000-0000-0000-0000-000000000000}"/>
          </ac:graphicFrameMkLst>
        </pc:graphicFrameChg>
      </pc:sldChg>
      <pc:sldChg chg="addSp delSp modSp add mod">
        <pc:chgData name="Catarama, Tatiana" userId="4e6b1bbe-0274-4f71-8265-ab196a3feb49" providerId="ADAL" clId="{89740D2D-2E4A-46A8-A15E-99CBA9E5FA6B}" dt="2026-01-15T18:28:35.119" v="2936" actId="255"/>
        <pc:sldMkLst>
          <pc:docMk/>
          <pc:sldMk cId="3018686449" sldId="345"/>
        </pc:sldMkLst>
        <pc:spChg chg="del mod">
          <ac:chgData name="Catarama, Tatiana" userId="4e6b1bbe-0274-4f71-8265-ab196a3feb49" providerId="ADAL" clId="{89740D2D-2E4A-46A8-A15E-99CBA9E5FA6B}" dt="2026-01-15T15:25:20.912" v="1148" actId="21"/>
          <ac:spMkLst>
            <pc:docMk/>
            <pc:sldMk cId="3018686449" sldId="345"/>
            <ac:spMk id="2" creationId="{00000000-0000-0000-0000-000000000000}"/>
          </ac:spMkLst>
        </pc:spChg>
        <pc:spChg chg="add del mod">
          <ac:chgData name="Catarama, Tatiana" userId="4e6b1bbe-0274-4f71-8265-ab196a3feb49" providerId="ADAL" clId="{89740D2D-2E4A-46A8-A15E-99CBA9E5FA6B}" dt="2026-01-15T15:25:32.852" v="1149"/>
          <ac:spMkLst>
            <pc:docMk/>
            <pc:sldMk cId="3018686449" sldId="345"/>
            <ac:spMk id="5" creationId="{A761B8AC-0E66-863F-13DF-C3C331D5E6F4}"/>
          </ac:spMkLst>
        </pc:spChg>
        <pc:spChg chg="add mod">
          <ac:chgData name="Catarama, Tatiana" userId="4e6b1bbe-0274-4f71-8265-ab196a3feb49" providerId="ADAL" clId="{89740D2D-2E4A-46A8-A15E-99CBA9E5FA6B}" dt="2026-01-15T18:28:35.119" v="2936" actId="255"/>
          <ac:spMkLst>
            <pc:docMk/>
            <pc:sldMk cId="3018686449" sldId="345"/>
            <ac:spMk id="6" creationId="{464F5A05-88A6-ED35-569A-B94A644772A4}"/>
          </ac:spMkLst>
        </pc:spChg>
        <pc:graphicFrameChg chg="mod modGraphic">
          <ac:chgData name="Catarama, Tatiana" userId="4e6b1bbe-0274-4f71-8265-ab196a3feb49" providerId="ADAL" clId="{89740D2D-2E4A-46A8-A15E-99CBA9E5FA6B}" dt="2026-01-15T16:32:42.495" v="1871"/>
          <ac:graphicFrameMkLst>
            <pc:docMk/>
            <pc:sldMk cId="3018686449" sldId="345"/>
            <ac:graphicFrameMk id="4" creationId="{00000000-0000-0000-0000-000000000000}"/>
          </ac:graphicFrameMkLst>
        </pc:graphicFrameChg>
        <pc:picChg chg="add mod">
          <ac:chgData name="Catarama, Tatiana" userId="4e6b1bbe-0274-4f71-8265-ab196a3feb49" providerId="ADAL" clId="{89740D2D-2E4A-46A8-A15E-99CBA9E5FA6B}" dt="2026-01-15T16:32:53.039" v="1872"/>
          <ac:picMkLst>
            <pc:docMk/>
            <pc:sldMk cId="3018686449" sldId="345"/>
            <ac:picMk id="7" creationId="{F7C2CBF2-B597-3EBF-A6CD-3F476EDDDB7A}"/>
          </ac:picMkLst>
        </pc:picChg>
      </pc:sldChg>
      <pc:sldChg chg="addSp delSp modSp add mod setBg">
        <pc:chgData name="Catarama, Tatiana" userId="4e6b1bbe-0274-4f71-8265-ab196a3feb49" providerId="ADAL" clId="{89740D2D-2E4A-46A8-A15E-99CBA9E5FA6B}" dt="2026-01-15T23:24:50.937" v="3401" actId="1076"/>
        <pc:sldMkLst>
          <pc:docMk/>
          <pc:sldMk cId="951182486" sldId="348"/>
        </pc:sldMkLst>
        <pc:spChg chg="mod ord">
          <ac:chgData name="Catarama, Tatiana" userId="4e6b1bbe-0274-4f71-8265-ab196a3feb49" providerId="ADAL" clId="{89740D2D-2E4A-46A8-A15E-99CBA9E5FA6B}" dt="2026-01-15T23:23:43.543" v="3385" actId="3062"/>
          <ac:spMkLst>
            <pc:docMk/>
            <pc:sldMk cId="951182486" sldId="348"/>
            <ac:spMk id="5" creationId="{00000000-0000-0000-0000-000000000000}"/>
          </ac:spMkLst>
        </pc:spChg>
        <pc:spChg chg="add del">
          <ac:chgData name="Catarama, Tatiana" userId="4e6b1bbe-0274-4f71-8265-ab196a3feb49" providerId="ADAL" clId="{89740D2D-2E4A-46A8-A15E-99CBA9E5FA6B}" dt="2026-01-15T15:09:34.928" v="994" actId="26606"/>
          <ac:spMkLst>
            <pc:docMk/>
            <pc:sldMk cId="951182486" sldId="348"/>
            <ac:spMk id="7" creationId="{C3420C89-0B09-4632-A4AF-3971D08BF7A8}"/>
          </ac:spMkLst>
        </pc:spChg>
        <pc:spChg chg="add del">
          <ac:chgData name="Catarama, Tatiana" userId="4e6b1bbe-0274-4f71-8265-ab196a3feb49" providerId="ADAL" clId="{89740D2D-2E4A-46A8-A15E-99CBA9E5FA6B}" dt="2026-01-15T15:09:34.928" v="994" actId="26606"/>
          <ac:spMkLst>
            <pc:docMk/>
            <pc:sldMk cId="951182486" sldId="348"/>
            <ac:spMk id="8" creationId="{4E5CBA61-BF74-40B4-A3A8-366BBA626CCF}"/>
          </ac:spMkLst>
        </pc:spChg>
        <pc:spChg chg="add del">
          <ac:chgData name="Catarama, Tatiana" userId="4e6b1bbe-0274-4f71-8265-ab196a3feb49" providerId="ADAL" clId="{89740D2D-2E4A-46A8-A15E-99CBA9E5FA6B}" dt="2026-01-15T15:08:39.993" v="987" actId="26606"/>
          <ac:spMkLst>
            <pc:docMk/>
            <pc:sldMk cId="951182486" sldId="348"/>
            <ac:spMk id="10" creationId="{C4285719-470E-454C-AF62-8323075F1F5B}"/>
          </ac:spMkLst>
        </pc:spChg>
        <pc:spChg chg="add del">
          <ac:chgData name="Catarama, Tatiana" userId="4e6b1bbe-0274-4f71-8265-ab196a3feb49" providerId="ADAL" clId="{89740D2D-2E4A-46A8-A15E-99CBA9E5FA6B}" dt="2026-01-15T19:01:21.739" v="3304" actId="26606"/>
          <ac:spMkLst>
            <pc:docMk/>
            <pc:sldMk cId="951182486" sldId="348"/>
            <ac:spMk id="11" creationId="{9F7D5CDA-D291-4307-BF55-1381FED29634}"/>
          </ac:spMkLst>
        </pc:spChg>
        <pc:spChg chg="add del">
          <ac:chgData name="Catarama, Tatiana" userId="4e6b1bbe-0274-4f71-8265-ab196a3feb49" providerId="ADAL" clId="{89740D2D-2E4A-46A8-A15E-99CBA9E5FA6B}" dt="2026-01-15T15:08:39.993" v="987" actId="26606"/>
          <ac:spMkLst>
            <pc:docMk/>
            <pc:sldMk cId="951182486" sldId="348"/>
            <ac:spMk id="12" creationId="{CD9FE4EF-C4D8-49A0-B2FF-81D8DB7D8A24}"/>
          </ac:spMkLst>
        </pc:spChg>
        <pc:spChg chg="add del">
          <ac:chgData name="Catarama, Tatiana" userId="4e6b1bbe-0274-4f71-8265-ab196a3feb49" providerId="ADAL" clId="{89740D2D-2E4A-46A8-A15E-99CBA9E5FA6B}" dt="2026-01-15T15:08:39.993" v="987" actId="26606"/>
          <ac:spMkLst>
            <pc:docMk/>
            <pc:sldMk cId="951182486" sldId="348"/>
            <ac:spMk id="14" creationId="{4300840D-0A0B-4512-BACA-B439D5B9C57C}"/>
          </ac:spMkLst>
        </pc:spChg>
        <pc:spChg chg="add del">
          <ac:chgData name="Catarama, Tatiana" userId="4e6b1bbe-0274-4f71-8265-ab196a3feb49" providerId="ADAL" clId="{89740D2D-2E4A-46A8-A15E-99CBA9E5FA6B}" dt="2026-01-15T19:01:21.739" v="3304" actId="26606"/>
          <ac:spMkLst>
            <pc:docMk/>
            <pc:sldMk cId="951182486" sldId="348"/>
            <ac:spMk id="15" creationId="{59B296B9-C5A5-4E4F-9B60-C907B5F1466C}"/>
          </ac:spMkLst>
        </pc:spChg>
        <pc:spChg chg="add del">
          <ac:chgData name="Catarama, Tatiana" userId="4e6b1bbe-0274-4f71-8265-ab196a3feb49" providerId="ADAL" clId="{89740D2D-2E4A-46A8-A15E-99CBA9E5FA6B}" dt="2026-01-15T15:08:39.993" v="987" actId="26606"/>
          <ac:spMkLst>
            <pc:docMk/>
            <pc:sldMk cId="951182486" sldId="348"/>
            <ac:spMk id="16" creationId="{D2B78728-A580-49A7-84F9-6EF6F583ADE0}"/>
          </ac:spMkLst>
        </pc:spChg>
        <pc:spChg chg="add del">
          <ac:chgData name="Catarama, Tatiana" userId="4e6b1bbe-0274-4f71-8265-ab196a3feb49" providerId="ADAL" clId="{89740D2D-2E4A-46A8-A15E-99CBA9E5FA6B}" dt="2026-01-15T19:01:21.739" v="3304" actId="26606"/>
          <ac:spMkLst>
            <pc:docMk/>
            <pc:sldMk cId="951182486" sldId="348"/>
            <ac:spMk id="17" creationId="{D0300FD3-5AF1-6305-15FA-9078072672E2}"/>
          </ac:spMkLst>
        </pc:spChg>
        <pc:spChg chg="add del">
          <ac:chgData name="Catarama, Tatiana" userId="4e6b1bbe-0274-4f71-8265-ab196a3feb49" providerId="ADAL" clId="{89740D2D-2E4A-46A8-A15E-99CBA9E5FA6B}" dt="2026-01-15T15:08:39.993" v="987" actId="26606"/>
          <ac:spMkLst>
            <pc:docMk/>
            <pc:sldMk cId="951182486" sldId="348"/>
            <ac:spMk id="18" creationId="{38FAA1A1-D861-433F-88FA-1E9D6FD31D11}"/>
          </ac:spMkLst>
        </pc:spChg>
        <pc:spChg chg="add del">
          <ac:chgData name="Catarama, Tatiana" userId="4e6b1bbe-0274-4f71-8265-ab196a3feb49" providerId="ADAL" clId="{89740D2D-2E4A-46A8-A15E-99CBA9E5FA6B}" dt="2026-01-15T19:04:24.702" v="3318" actId="26606"/>
          <ac:spMkLst>
            <pc:docMk/>
            <pc:sldMk cId="951182486" sldId="348"/>
            <ac:spMk id="19" creationId="{398DFB7A-5FB9-4FBB-8BD1-0DBC6A3652FB}"/>
          </ac:spMkLst>
        </pc:spChg>
        <pc:spChg chg="add del">
          <ac:chgData name="Catarama, Tatiana" userId="4e6b1bbe-0274-4f71-8265-ab196a3feb49" providerId="ADAL" clId="{89740D2D-2E4A-46A8-A15E-99CBA9E5FA6B}" dt="2026-01-15T15:08:39.993" v="987" actId="26606"/>
          <ac:spMkLst>
            <pc:docMk/>
            <pc:sldMk cId="951182486" sldId="348"/>
            <ac:spMk id="20" creationId="{8D71EDA1-87BF-4D5D-AB79-F346FD19278A}"/>
          </ac:spMkLst>
        </pc:spChg>
        <pc:spChg chg="add del">
          <ac:chgData name="Catarama, Tatiana" userId="4e6b1bbe-0274-4f71-8265-ab196a3feb49" providerId="ADAL" clId="{89740D2D-2E4A-46A8-A15E-99CBA9E5FA6B}" dt="2026-01-15T19:04:24.702" v="3318" actId="26606"/>
          <ac:spMkLst>
            <pc:docMk/>
            <pc:sldMk cId="951182486" sldId="348"/>
            <ac:spMk id="21" creationId="{357E4EC5-5150-4D8A-B97F-668E90752EC1}"/>
          </ac:spMkLst>
        </pc:spChg>
        <pc:spChg chg="add del">
          <ac:chgData name="Catarama, Tatiana" userId="4e6b1bbe-0274-4f71-8265-ab196a3feb49" providerId="ADAL" clId="{89740D2D-2E4A-46A8-A15E-99CBA9E5FA6B}" dt="2026-01-15T19:04:24.702" v="3318" actId="26606"/>
          <ac:spMkLst>
            <pc:docMk/>
            <pc:sldMk cId="951182486" sldId="348"/>
            <ac:spMk id="23" creationId="{8C818ED5-2F56-4171-9445-3AA4F4462396}"/>
          </ac:spMkLst>
        </pc:spChg>
        <pc:spChg chg="add del">
          <ac:chgData name="Catarama, Tatiana" userId="4e6b1bbe-0274-4f71-8265-ab196a3feb49" providerId="ADAL" clId="{89740D2D-2E4A-46A8-A15E-99CBA9E5FA6B}" dt="2026-01-15T19:04:24.702" v="3318" actId="26606"/>
          <ac:spMkLst>
            <pc:docMk/>
            <pc:sldMk cId="951182486" sldId="348"/>
            <ac:spMk id="24" creationId="{D7F307E1-26FA-4252-94D1-9711C4518CA1}"/>
          </ac:spMkLst>
        </pc:spChg>
        <pc:spChg chg="add del">
          <ac:chgData name="Catarama, Tatiana" userId="4e6b1bbe-0274-4f71-8265-ab196a3feb49" providerId="ADAL" clId="{89740D2D-2E4A-46A8-A15E-99CBA9E5FA6B}" dt="2026-01-15T19:04:24.702" v="3318" actId="26606"/>
          <ac:spMkLst>
            <pc:docMk/>
            <pc:sldMk cId="951182486" sldId="348"/>
            <ac:spMk id="25" creationId="{DE74FCE8-866C-4AFA-B45C-FACE2A6094E4}"/>
          </ac:spMkLst>
        </pc:spChg>
        <pc:spChg chg="add">
          <ac:chgData name="Catarama, Tatiana" userId="4e6b1bbe-0274-4f71-8265-ab196a3feb49" providerId="ADAL" clId="{89740D2D-2E4A-46A8-A15E-99CBA9E5FA6B}" dt="2026-01-15T19:06:55.689" v="3344" actId="26606"/>
          <ac:spMkLst>
            <pc:docMk/>
            <pc:sldMk cId="951182486" sldId="348"/>
            <ac:spMk id="26" creationId="{333EDA0D-F54B-48BB-9910-7DB6A5FBA604}"/>
          </ac:spMkLst>
        </pc:spChg>
        <pc:spChg chg="add del mod">
          <ac:chgData name="Catarama, Tatiana" userId="4e6b1bbe-0274-4f71-8265-ab196a3feb49" providerId="ADAL" clId="{89740D2D-2E4A-46A8-A15E-99CBA9E5FA6B}" dt="2026-01-15T15:10:02.481" v="998" actId="21"/>
          <ac:spMkLst>
            <pc:docMk/>
            <pc:sldMk cId="951182486" sldId="348"/>
            <ac:spMk id="27" creationId="{B016AAAE-9232-5F61-7DEF-481753B84E46}"/>
          </ac:spMkLst>
        </pc:spChg>
        <pc:spChg chg="add del">
          <ac:chgData name="Catarama, Tatiana" userId="4e6b1bbe-0274-4f71-8265-ab196a3feb49" providerId="ADAL" clId="{89740D2D-2E4A-46A8-A15E-99CBA9E5FA6B}" dt="2026-01-15T19:05:12.613" v="3320" actId="26606"/>
          <ac:spMkLst>
            <pc:docMk/>
            <pc:sldMk cId="951182486" sldId="348"/>
            <ac:spMk id="28" creationId="{040532B1-7622-4602-B898-5C84C974A02C}"/>
          </ac:spMkLst>
        </pc:spChg>
        <pc:spChg chg="add del">
          <ac:chgData name="Catarama, Tatiana" userId="4e6b1bbe-0274-4f71-8265-ab196a3feb49" providerId="ADAL" clId="{89740D2D-2E4A-46A8-A15E-99CBA9E5FA6B}" dt="2026-01-15T19:05:12.613" v="3320" actId="26606"/>
          <ac:spMkLst>
            <pc:docMk/>
            <pc:sldMk cId="951182486" sldId="348"/>
            <ac:spMk id="29" creationId="{8EBC75B0-D5AF-40AB-915B-EBC590D746F3}"/>
          </ac:spMkLst>
        </pc:spChg>
        <pc:spChg chg="add del">
          <ac:chgData name="Catarama, Tatiana" userId="4e6b1bbe-0274-4f71-8265-ab196a3feb49" providerId="ADAL" clId="{89740D2D-2E4A-46A8-A15E-99CBA9E5FA6B}" dt="2026-01-15T19:05:12.613" v="3320" actId="26606"/>
          <ac:spMkLst>
            <pc:docMk/>
            <pc:sldMk cId="951182486" sldId="348"/>
            <ac:spMk id="30" creationId="{70D16B3C-0901-4FFD-9DBF-5BC78ABC07F7}"/>
          </ac:spMkLst>
        </pc:spChg>
        <pc:spChg chg="add del">
          <ac:chgData name="Catarama, Tatiana" userId="4e6b1bbe-0274-4f71-8265-ab196a3feb49" providerId="ADAL" clId="{89740D2D-2E4A-46A8-A15E-99CBA9E5FA6B}" dt="2026-01-15T19:05:12.613" v="3320" actId="26606"/>
          <ac:spMkLst>
            <pc:docMk/>
            <pc:sldMk cId="951182486" sldId="348"/>
            <ac:spMk id="31" creationId="{6D49CA2C-9593-4085-9ED2-049819E74754}"/>
          </ac:spMkLst>
        </pc:spChg>
        <pc:spChg chg="add">
          <ac:chgData name="Catarama, Tatiana" userId="4e6b1bbe-0274-4f71-8265-ab196a3feb49" providerId="ADAL" clId="{89740D2D-2E4A-46A8-A15E-99CBA9E5FA6B}" dt="2026-01-15T19:06:55.689" v="3344" actId="26606"/>
          <ac:spMkLst>
            <pc:docMk/>
            <pc:sldMk cId="951182486" sldId="348"/>
            <ac:spMk id="32" creationId="{E3A73256-0EB9-4289-A040-E77C05B42FA6}"/>
          </ac:spMkLst>
        </pc:spChg>
        <pc:spChg chg="add del">
          <ac:chgData name="Catarama, Tatiana" userId="4e6b1bbe-0274-4f71-8265-ab196a3feb49" providerId="ADAL" clId="{89740D2D-2E4A-46A8-A15E-99CBA9E5FA6B}" dt="2026-01-15T19:05:36.495" v="3324" actId="26606"/>
          <ac:spMkLst>
            <pc:docMk/>
            <pc:sldMk cId="951182486" sldId="348"/>
            <ac:spMk id="33" creationId="{E4935D0D-E20E-4055-B7E8-DB9A74346D5F}"/>
          </ac:spMkLst>
        </pc:spChg>
        <pc:spChg chg="add del">
          <ac:chgData name="Catarama, Tatiana" userId="4e6b1bbe-0274-4f71-8265-ab196a3feb49" providerId="ADAL" clId="{89740D2D-2E4A-46A8-A15E-99CBA9E5FA6B}" dt="2026-01-15T19:05:36.495" v="3324" actId="26606"/>
          <ac:spMkLst>
            <pc:docMk/>
            <pc:sldMk cId="951182486" sldId="348"/>
            <ac:spMk id="34" creationId="{16D98247-274C-4F2C-9D84-97766CA077BF}"/>
          </ac:spMkLst>
        </pc:spChg>
        <pc:spChg chg="add">
          <ac:chgData name="Catarama, Tatiana" userId="4e6b1bbe-0274-4f71-8265-ab196a3feb49" providerId="ADAL" clId="{89740D2D-2E4A-46A8-A15E-99CBA9E5FA6B}" dt="2026-01-15T19:06:55.689" v="3344" actId="26606"/>
          <ac:spMkLst>
            <pc:docMk/>
            <pc:sldMk cId="951182486" sldId="348"/>
            <ac:spMk id="35" creationId="{A84FE2E0-0356-4DC9-A129-5C677E5BBF2A}"/>
          </ac:spMkLst>
        </pc:spChg>
        <pc:spChg chg="add">
          <ac:chgData name="Catarama, Tatiana" userId="4e6b1bbe-0274-4f71-8265-ab196a3feb49" providerId="ADAL" clId="{89740D2D-2E4A-46A8-A15E-99CBA9E5FA6B}" dt="2026-01-15T19:06:55.689" v="3344" actId="26606"/>
          <ac:spMkLst>
            <pc:docMk/>
            <pc:sldMk cId="951182486" sldId="348"/>
            <ac:spMk id="36" creationId="{FAF9516E-11D6-4EBA-B6FD-722514EE9501}"/>
          </ac:spMkLst>
        </pc:spChg>
        <pc:spChg chg="add">
          <ac:chgData name="Catarama, Tatiana" userId="4e6b1bbe-0274-4f71-8265-ab196a3feb49" providerId="ADAL" clId="{89740D2D-2E4A-46A8-A15E-99CBA9E5FA6B}" dt="2026-01-15T19:06:55.689" v="3344" actId="26606"/>
          <ac:spMkLst>
            <pc:docMk/>
            <pc:sldMk cId="951182486" sldId="348"/>
            <ac:spMk id="37" creationId="{1E68CD86-EBCA-4577-B9FD-960CCEE8C960}"/>
          </ac:spMkLst>
        </pc:spChg>
        <pc:grpChg chg="add del">
          <ac:chgData name="Catarama, Tatiana" userId="4e6b1bbe-0274-4f71-8265-ab196a3feb49" providerId="ADAL" clId="{89740D2D-2E4A-46A8-A15E-99CBA9E5FA6B}" dt="2026-01-15T15:09:34.928" v="994" actId="26606"/>
          <ac:grpSpMkLst>
            <pc:docMk/>
            <pc:sldMk cId="951182486" sldId="348"/>
            <ac:grpSpMk id="9" creationId="{AC27E70C-5470-4262-B9CE-AE52C51CF4C1}"/>
          </ac:grpSpMkLst>
        </pc:grpChg>
        <pc:grpChg chg="add del">
          <ac:chgData name="Catarama, Tatiana" userId="4e6b1bbe-0274-4f71-8265-ab196a3feb49" providerId="ADAL" clId="{89740D2D-2E4A-46A8-A15E-99CBA9E5FA6B}" dt="2026-01-15T15:09:34.928" v="994" actId="26606"/>
          <ac:grpSpMkLst>
            <pc:docMk/>
            <pc:sldMk cId="951182486" sldId="348"/>
            <ac:grpSpMk id="13" creationId="{E27AF472-EAE3-4572-AB69-B92BD10DBC6D}"/>
          </ac:grpSpMkLst>
        </pc:grpChg>
        <pc:graphicFrameChg chg="add del mod ord modGraphic">
          <ac:chgData name="Catarama, Tatiana" userId="4e6b1bbe-0274-4f71-8265-ab196a3feb49" providerId="ADAL" clId="{89740D2D-2E4A-46A8-A15E-99CBA9E5FA6B}" dt="2026-01-15T19:06:55.656" v="3343" actId="26606"/>
          <ac:graphicFrameMkLst>
            <pc:docMk/>
            <pc:sldMk cId="951182486" sldId="348"/>
            <ac:graphicFrameMk id="4" creationId="{00000000-0000-0000-0000-000000000000}"/>
          </ac:graphicFrameMkLst>
        </pc:graphicFrameChg>
        <pc:picChg chg="add mod">
          <ac:chgData name="Catarama, Tatiana" userId="4e6b1bbe-0274-4f71-8265-ab196a3feb49" providerId="ADAL" clId="{89740D2D-2E4A-46A8-A15E-99CBA9E5FA6B}" dt="2026-01-15T15:09:10.660" v="991" actId="26606"/>
          <ac:picMkLst>
            <pc:docMk/>
            <pc:sldMk cId="951182486" sldId="348"/>
            <ac:picMk id="2" creationId="{713AE6D6-56FD-A81B-60E1-2529577DEE0E}"/>
          </ac:picMkLst>
        </pc:picChg>
        <pc:picChg chg="add del mod">
          <ac:chgData name="Catarama, Tatiana" userId="4e6b1bbe-0274-4f71-8265-ab196a3feb49" providerId="ADAL" clId="{89740D2D-2E4A-46A8-A15E-99CBA9E5FA6B}" dt="2026-01-15T15:09:43.505" v="996" actId="21"/>
          <ac:picMkLst>
            <pc:docMk/>
            <pc:sldMk cId="951182486" sldId="348"/>
            <ac:picMk id="3" creationId="{727B9E4E-7819-8E41-9629-D004B471DDD0}"/>
          </ac:picMkLst>
        </pc:picChg>
        <pc:picChg chg="add mod ord">
          <ac:chgData name="Catarama, Tatiana" userId="4e6b1bbe-0274-4f71-8265-ab196a3feb49" providerId="ADAL" clId="{89740D2D-2E4A-46A8-A15E-99CBA9E5FA6B}" dt="2026-01-15T23:24:50.937" v="3401" actId="1076"/>
          <ac:picMkLst>
            <pc:docMk/>
            <pc:sldMk cId="951182486" sldId="348"/>
            <ac:picMk id="3" creationId="{D7B8902C-98C7-D6B8-80A6-A6E7464F3041}"/>
          </ac:picMkLst>
        </pc:picChg>
        <pc:picChg chg="add mod ord">
          <ac:chgData name="Catarama, Tatiana" userId="4e6b1bbe-0274-4f71-8265-ab196a3feb49" providerId="ADAL" clId="{89740D2D-2E4A-46A8-A15E-99CBA9E5FA6B}" dt="2026-01-15T23:24:36.420" v="3398" actId="1076"/>
          <ac:picMkLst>
            <pc:docMk/>
            <pc:sldMk cId="951182486" sldId="348"/>
            <ac:picMk id="7" creationId="{5A40CF88-39E1-F4CB-0E83-5A1C6414B1AF}"/>
          </ac:picMkLst>
        </pc:picChg>
        <pc:picChg chg="add mod">
          <ac:chgData name="Catarama, Tatiana" userId="4e6b1bbe-0274-4f71-8265-ab196a3feb49" providerId="ADAL" clId="{89740D2D-2E4A-46A8-A15E-99CBA9E5FA6B}" dt="2026-01-15T23:24:47.331" v="3400" actId="1076"/>
          <ac:picMkLst>
            <pc:docMk/>
            <pc:sldMk cId="951182486" sldId="348"/>
            <ac:picMk id="9" creationId="{9932D418-8280-59CD-274A-4603FE8BD9A0}"/>
          </ac:picMkLst>
        </pc:picChg>
        <pc:picChg chg="add del mod">
          <ac:chgData name="Catarama, Tatiana" userId="4e6b1bbe-0274-4f71-8265-ab196a3feb49" providerId="ADAL" clId="{89740D2D-2E4A-46A8-A15E-99CBA9E5FA6B}" dt="2026-01-15T19:06:18.175" v="3334" actId="21"/>
          <ac:picMkLst>
            <pc:docMk/>
            <pc:sldMk cId="951182486" sldId="348"/>
            <ac:picMk id="12" creationId="{963C5E94-3514-37D7-0662-33E99EAF093C}"/>
          </ac:picMkLst>
        </pc:picChg>
        <pc:picChg chg="add del mod">
          <ac:chgData name="Catarama, Tatiana" userId="4e6b1bbe-0274-4f71-8265-ab196a3feb49" providerId="ADAL" clId="{89740D2D-2E4A-46A8-A15E-99CBA9E5FA6B}" dt="2026-01-15T19:06:06.477" v="3332" actId="21"/>
          <ac:picMkLst>
            <pc:docMk/>
            <pc:sldMk cId="951182486" sldId="348"/>
            <ac:picMk id="14" creationId="{16E04177-926E-DCBD-D095-04F53146BBEE}"/>
          </ac:picMkLst>
        </pc:picChg>
        <pc:picChg chg="add mod">
          <ac:chgData name="Catarama, Tatiana" userId="4e6b1bbe-0274-4f71-8265-ab196a3feb49" providerId="ADAL" clId="{89740D2D-2E4A-46A8-A15E-99CBA9E5FA6B}" dt="2026-01-15T23:24:42.081" v="3399" actId="1076"/>
          <ac:picMkLst>
            <pc:docMk/>
            <pc:sldMk cId="951182486" sldId="348"/>
            <ac:picMk id="18" creationId="{4FA2A763-1F2D-741B-E1BC-7C49A4623D18}"/>
          </ac:picMkLst>
        </pc:picChg>
        <pc:cxnChg chg="add del">
          <ac:chgData name="Catarama, Tatiana" userId="4e6b1bbe-0274-4f71-8265-ab196a3feb49" providerId="ADAL" clId="{89740D2D-2E4A-46A8-A15E-99CBA9E5FA6B}" dt="2026-01-15T15:09:10.660" v="991" actId="26606"/>
          <ac:cxnSpMkLst>
            <pc:docMk/>
            <pc:sldMk cId="951182486" sldId="348"/>
            <ac:cxnSpMk id="22" creationId="{1503BFE4-729B-D9D0-C17B-501E6AF1127A}"/>
          </ac:cxnSpMkLst>
        </pc:cxnChg>
      </pc:sldChg>
      <pc:sldChg chg="addSp delSp modSp add del mod ord">
        <pc:chgData name="Catarama, Tatiana" userId="4e6b1bbe-0274-4f71-8265-ab196a3feb49" providerId="ADAL" clId="{89740D2D-2E4A-46A8-A15E-99CBA9E5FA6B}" dt="2026-01-15T18:30:46.114" v="2985" actId="20577"/>
        <pc:sldMkLst>
          <pc:docMk/>
          <pc:sldMk cId="1905210972" sldId="352"/>
        </pc:sldMkLst>
        <pc:spChg chg="mod">
          <ac:chgData name="Catarama, Tatiana" userId="4e6b1bbe-0274-4f71-8265-ab196a3feb49" providerId="ADAL" clId="{89740D2D-2E4A-46A8-A15E-99CBA9E5FA6B}" dt="2026-01-15T16:15:03.453" v="1602" actId="20577"/>
          <ac:spMkLst>
            <pc:docMk/>
            <pc:sldMk cId="1905210972" sldId="352"/>
            <ac:spMk id="2" creationId="{00000000-0000-0000-0000-000000000000}"/>
          </ac:spMkLst>
        </pc:spChg>
        <pc:spChg chg="del">
          <ac:chgData name="Catarama, Tatiana" userId="4e6b1bbe-0274-4f71-8265-ab196a3feb49" providerId="ADAL" clId="{89740D2D-2E4A-46A8-A15E-99CBA9E5FA6B}" dt="2026-01-15T16:15:00.441" v="1601" actId="21"/>
          <ac:spMkLst>
            <pc:docMk/>
            <pc:sldMk cId="1905210972" sldId="352"/>
            <ac:spMk id="3" creationId="{EC230912-8C40-4421-D07B-C3CF194ECA93}"/>
          </ac:spMkLst>
        </pc:spChg>
        <pc:spChg chg="add del mod">
          <ac:chgData name="Catarama, Tatiana" userId="4e6b1bbe-0274-4f71-8265-ab196a3feb49" providerId="ADAL" clId="{89740D2D-2E4A-46A8-A15E-99CBA9E5FA6B}" dt="2026-01-15T14:21:47.976" v="588" actId="21"/>
          <ac:spMkLst>
            <pc:docMk/>
            <pc:sldMk cId="1905210972" sldId="352"/>
            <ac:spMk id="5" creationId="{573CFC3A-B445-BC4E-1B3C-D3D6FE148F80}"/>
          </ac:spMkLst>
        </pc:spChg>
        <pc:graphicFrameChg chg="add del mod modGraphic">
          <ac:chgData name="Catarama, Tatiana" userId="4e6b1bbe-0274-4f71-8265-ab196a3feb49" providerId="ADAL" clId="{89740D2D-2E4A-46A8-A15E-99CBA9E5FA6B}" dt="2026-01-15T18:30:46.114" v="2985" actId="20577"/>
          <ac:graphicFrameMkLst>
            <pc:docMk/>
            <pc:sldMk cId="1905210972" sldId="352"/>
            <ac:graphicFrameMk id="6" creationId="{00000000-0000-0000-0000-000000000000}"/>
          </ac:graphicFrameMkLst>
        </pc:graphicFrameChg>
      </pc:sldChg>
      <pc:sldChg chg="delSp modSp add mod">
        <pc:chgData name="Catarama, Tatiana" userId="4e6b1bbe-0274-4f71-8265-ab196a3feb49" providerId="ADAL" clId="{89740D2D-2E4A-46A8-A15E-99CBA9E5FA6B}" dt="2026-01-15T18:28:57.771" v="2940" actId="114"/>
        <pc:sldMkLst>
          <pc:docMk/>
          <pc:sldMk cId="1427961683" sldId="356"/>
        </pc:sldMkLst>
        <pc:spChg chg="del">
          <ac:chgData name="Catarama, Tatiana" userId="4e6b1bbe-0274-4f71-8265-ab196a3feb49" providerId="ADAL" clId="{89740D2D-2E4A-46A8-A15E-99CBA9E5FA6B}" dt="2026-01-15T14:23:20.883" v="600" actId="21"/>
          <ac:spMkLst>
            <pc:docMk/>
            <pc:sldMk cId="1427961683" sldId="356"/>
            <ac:spMk id="2" creationId="{00000000-0000-0000-0000-000000000000}"/>
          </ac:spMkLst>
        </pc:spChg>
        <pc:spChg chg="mod">
          <ac:chgData name="Catarama, Tatiana" userId="4e6b1bbe-0274-4f71-8265-ab196a3feb49" providerId="ADAL" clId="{89740D2D-2E4A-46A8-A15E-99CBA9E5FA6B}" dt="2026-01-15T18:28:57.771" v="2940" actId="114"/>
          <ac:spMkLst>
            <pc:docMk/>
            <pc:sldMk cId="1427961683" sldId="356"/>
            <ac:spMk id="5" creationId="{00000000-0000-0000-0000-000000000000}"/>
          </ac:spMkLst>
        </pc:spChg>
        <pc:graphicFrameChg chg="mod modGraphic">
          <ac:chgData name="Catarama, Tatiana" userId="4e6b1bbe-0274-4f71-8265-ab196a3feb49" providerId="ADAL" clId="{89740D2D-2E4A-46A8-A15E-99CBA9E5FA6B}" dt="2026-01-15T16:44:13.825" v="1947" actId="13782"/>
          <ac:graphicFrameMkLst>
            <pc:docMk/>
            <pc:sldMk cId="1427961683" sldId="356"/>
            <ac:graphicFrameMk id="4" creationId="{00000000-0000-0000-0000-000000000000}"/>
          </ac:graphicFrameMkLst>
        </pc:graphicFrameChg>
      </pc:sldChg>
      <pc:sldChg chg="addSp delSp modSp add mod ord setBg">
        <pc:chgData name="Catarama, Tatiana" userId="4e6b1bbe-0274-4f71-8265-ab196a3feb49" providerId="ADAL" clId="{89740D2D-2E4A-46A8-A15E-99CBA9E5FA6B}" dt="2026-01-15T18:28:20.286" v="2935" actId="113"/>
        <pc:sldMkLst>
          <pc:docMk/>
          <pc:sldMk cId="3400900622" sldId="362"/>
        </pc:sldMkLst>
        <pc:spChg chg="del">
          <ac:chgData name="Catarama, Tatiana" userId="4e6b1bbe-0274-4f71-8265-ab196a3feb49" providerId="ADAL" clId="{89740D2D-2E4A-46A8-A15E-99CBA9E5FA6B}" dt="2026-01-15T14:29:40.689" v="694" actId="21"/>
          <ac:spMkLst>
            <pc:docMk/>
            <pc:sldMk cId="3400900622" sldId="362"/>
            <ac:spMk id="3" creationId="{00000000-0000-0000-0000-000000000000}"/>
          </ac:spMkLst>
        </pc:spChg>
        <pc:spChg chg="mod ord">
          <ac:chgData name="Catarama, Tatiana" userId="4e6b1bbe-0274-4f71-8265-ab196a3feb49" providerId="ADAL" clId="{89740D2D-2E4A-46A8-A15E-99CBA9E5FA6B}" dt="2026-01-15T18:28:20.286" v="2935" actId="113"/>
          <ac:spMkLst>
            <pc:docMk/>
            <pc:sldMk cId="3400900622" sldId="362"/>
            <ac:spMk id="5" creationId="{00000000-0000-0000-0000-000000000000}"/>
          </ac:spMkLst>
        </pc:spChg>
        <pc:spChg chg="del">
          <ac:chgData name="Catarama, Tatiana" userId="4e6b1bbe-0274-4f71-8265-ab196a3feb49" providerId="ADAL" clId="{89740D2D-2E4A-46A8-A15E-99CBA9E5FA6B}" dt="2026-01-15T14:29:32.434" v="693" actId="21"/>
          <ac:spMkLst>
            <pc:docMk/>
            <pc:sldMk cId="3400900622" sldId="362"/>
            <ac:spMk id="6" creationId="{00000000-0000-0000-0000-000000000000}"/>
          </ac:spMkLst>
        </pc:spChg>
        <pc:spChg chg="add del">
          <ac:chgData name="Catarama, Tatiana" userId="4e6b1bbe-0274-4f71-8265-ab196a3feb49" providerId="ADAL" clId="{89740D2D-2E4A-46A8-A15E-99CBA9E5FA6B}" dt="2026-01-15T14:31:55.556" v="708" actId="26606"/>
          <ac:spMkLst>
            <pc:docMk/>
            <pc:sldMk cId="3400900622" sldId="362"/>
            <ac:spMk id="12" creationId="{13EFA6C3-82DC-4131-9929-2523E6FD0B81}"/>
          </ac:spMkLst>
        </pc:spChg>
        <pc:spChg chg="add del">
          <ac:chgData name="Catarama, Tatiana" userId="4e6b1bbe-0274-4f71-8265-ab196a3feb49" providerId="ADAL" clId="{89740D2D-2E4A-46A8-A15E-99CBA9E5FA6B}" dt="2026-01-15T14:31:55.556" v="708" actId="26606"/>
          <ac:spMkLst>
            <pc:docMk/>
            <pc:sldMk cId="3400900622" sldId="362"/>
            <ac:spMk id="14" creationId="{AEC9469E-14CA-4358-BABC-CBF836A6142D}"/>
          </ac:spMkLst>
        </pc:spChg>
        <pc:spChg chg="add del">
          <ac:chgData name="Catarama, Tatiana" userId="4e6b1bbe-0274-4f71-8265-ab196a3feb49" providerId="ADAL" clId="{89740D2D-2E4A-46A8-A15E-99CBA9E5FA6B}" dt="2026-01-15T14:31:55.556" v="708" actId="26606"/>
          <ac:spMkLst>
            <pc:docMk/>
            <pc:sldMk cId="3400900622" sldId="362"/>
            <ac:spMk id="16" creationId="{048EB4C9-ACAF-4CCA-BA6E-9314431923B2}"/>
          </ac:spMkLst>
        </pc:spChg>
        <pc:spChg chg="add del">
          <ac:chgData name="Catarama, Tatiana" userId="4e6b1bbe-0274-4f71-8265-ab196a3feb49" providerId="ADAL" clId="{89740D2D-2E4A-46A8-A15E-99CBA9E5FA6B}" dt="2026-01-15T14:32:10.278" v="710" actId="26606"/>
          <ac:spMkLst>
            <pc:docMk/>
            <pc:sldMk cId="3400900622" sldId="362"/>
            <ac:spMk id="18" creationId="{DABE3E45-88CF-45D8-8D40-C773324D93F6}"/>
          </ac:spMkLst>
        </pc:spChg>
        <pc:spChg chg="add del">
          <ac:chgData name="Catarama, Tatiana" userId="4e6b1bbe-0274-4f71-8265-ab196a3feb49" providerId="ADAL" clId="{89740D2D-2E4A-46A8-A15E-99CBA9E5FA6B}" dt="2026-01-15T14:32:10.278" v="710" actId="26606"/>
          <ac:spMkLst>
            <pc:docMk/>
            <pc:sldMk cId="3400900622" sldId="362"/>
            <ac:spMk id="19" creationId="{1CD81A2A-6ED4-4EF4-A14C-912D31E14800}"/>
          </ac:spMkLst>
        </pc:spChg>
        <pc:spChg chg="add del">
          <ac:chgData name="Catarama, Tatiana" userId="4e6b1bbe-0274-4f71-8265-ab196a3feb49" providerId="ADAL" clId="{89740D2D-2E4A-46A8-A15E-99CBA9E5FA6B}" dt="2026-01-15T14:32:10.278" v="710" actId="26606"/>
          <ac:spMkLst>
            <pc:docMk/>
            <pc:sldMk cId="3400900622" sldId="362"/>
            <ac:spMk id="21" creationId="{1661932C-CA15-4E17-B115-FAE7CBEE4789}"/>
          </ac:spMkLst>
        </pc:spChg>
        <pc:spChg chg="add del">
          <ac:chgData name="Catarama, Tatiana" userId="4e6b1bbe-0274-4f71-8265-ab196a3feb49" providerId="ADAL" clId="{89740D2D-2E4A-46A8-A15E-99CBA9E5FA6B}" dt="2026-01-15T14:32:10.278" v="710" actId="26606"/>
          <ac:spMkLst>
            <pc:docMk/>
            <pc:sldMk cId="3400900622" sldId="362"/>
            <ac:spMk id="22" creationId="{B91ECDA9-56DC-4270-8F33-01C5637B8CEB}"/>
          </ac:spMkLst>
        </pc:spChg>
        <pc:spChg chg="add del">
          <ac:chgData name="Catarama, Tatiana" userId="4e6b1bbe-0274-4f71-8265-ab196a3feb49" providerId="ADAL" clId="{89740D2D-2E4A-46A8-A15E-99CBA9E5FA6B}" dt="2026-01-15T14:32:10.278" v="710" actId="26606"/>
          <ac:spMkLst>
            <pc:docMk/>
            <pc:sldMk cId="3400900622" sldId="362"/>
            <ac:spMk id="23" creationId="{8590ADD5-9383-4D3D-9047-3DA2593CCB5D}"/>
          </ac:spMkLst>
        </pc:spChg>
        <pc:spChg chg="add del">
          <ac:chgData name="Catarama, Tatiana" userId="4e6b1bbe-0274-4f71-8265-ab196a3feb49" providerId="ADAL" clId="{89740D2D-2E4A-46A8-A15E-99CBA9E5FA6B}" dt="2026-01-15T14:32:10.278" v="710" actId="26606"/>
          <ac:spMkLst>
            <pc:docMk/>
            <pc:sldMk cId="3400900622" sldId="362"/>
            <ac:spMk id="24" creationId="{75F47824-961D-465D-84F9-EAE11BC6173B}"/>
          </ac:spMkLst>
        </pc:spChg>
        <pc:spChg chg="add del">
          <ac:chgData name="Catarama, Tatiana" userId="4e6b1bbe-0274-4f71-8265-ab196a3feb49" providerId="ADAL" clId="{89740D2D-2E4A-46A8-A15E-99CBA9E5FA6B}" dt="2026-01-15T14:32:10.278" v="710" actId="26606"/>
          <ac:spMkLst>
            <pc:docMk/>
            <pc:sldMk cId="3400900622" sldId="362"/>
            <ac:spMk id="26" creationId="{FEC9DA3E-C1D7-472D-B7C0-F71AE41FBA23}"/>
          </ac:spMkLst>
        </pc:spChg>
        <pc:spChg chg="add del">
          <ac:chgData name="Catarama, Tatiana" userId="4e6b1bbe-0274-4f71-8265-ab196a3feb49" providerId="ADAL" clId="{89740D2D-2E4A-46A8-A15E-99CBA9E5FA6B}" dt="2026-01-15T14:32:14.347" v="712" actId="26606"/>
          <ac:spMkLst>
            <pc:docMk/>
            <pc:sldMk cId="3400900622" sldId="362"/>
            <ac:spMk id="28" creationId="{5C8908E2-EE49-44D2-9428-A28D2312A8D5}"/>
          </ac:spMkLst>
        </pc:spChg>
        <pc:spChg chg="add del">
          <ac:chgData name="Catarama, Tatiana" userId="4e6b1bbe-0274-4f71-8265-ab196a3feb49" providerId="ADAL" clId="{89740D2D-2E4A-46A8-A15E-99CBA9E5FA6B}" dt="2026-01-15T14:32:14.347" v="712" actId="26606"/>
          <ac:spMkLst>
            <pc:docMk/>
            <pc:sldMk cId="3400900622" sldId="362"/>
            <ac:spMk id="31" creationId="{8B88B599-C539-4F18-A32A-40207EC6E21A}"/>
          </ac:spMkLst>
        </pc:spChg>
        <pc:spChg chg="add del">
          <ac:chgData name="Catarama, Tatiana" userId="4e6b1bbe-0274-4f71-8265-ab196a3feb49" providerId="ADAL" clId="{89740D2D-2E4A-46A8-A15E-99CBA9E5FA6B}" dt="2026-01-15T14:32:14.347" v="712" actId="26606"/>
          <ac:spMkLst>
            <pc:docMk/>
            <pc:sldMk cId="3400900622" sldId="362"/>
            <ac:spMk id="32" creationId="{ED888B23-07FA-482A-96DF-47E31AF1A603}"/>
          </ac:spMkLst>
        </pc:spChg>
        <pc:spChg chg="add del">
          <ac:chgData name="Catarama, Tatiana" userId="4e6b1bbe-0274-4f71-8265-ab196a3feb49" providerId="ADAL" clId="{89740D2D-2E4A-46A8-A15E-99CBA9E5FA6B}" dt="2026-01-15T14:33:21.023" v="714" actId="26606"/>
          <ac:spMkLst>
            <pc:docMk/>
            <pc:sldMk cId="3400900622" sldId="362"/>
            <ac:spMk id="34" creationId="{C3420C89-0B09-4632-A4AF-3971D08BF7A8}"/>
          </ac:spMkLst>
        </pc:spChg>
        <pc:spChg chg="add del">
          <ac:chgData name="Catarama, Tatiana" userId="4e6b1bbe-0274-4f71-8265-ab196a3feb49" providerId="ADAL" clId="{89740D2D-2E4A-46A8-A15E-99CBA9E5FA6B}" dt="2026-01-15T14:33:21.023" v="714" actId="26606"/>
          <ac:spMkLst>
            <pc:docMk/>
            <pc:sldMk cId="3400900622" sldId="362"/>
            <ac:spMk id="35" creationId="{4E5CBA61-BF74-40B4-A3A8-366BBA626CCF}"/>
          </ac:spMkLst>
        </pc:spChg>
        <pc:spChg chg="add del">
          <ac:chgData name="Catarama, Tatiana" userId="4e6b1bbe-0274-4f71-8265-ab196a3feb49" providerId="ADAL" clId="{89740D2D-2E4A-46A8-A15E-99CBA9E5FA6B}" dt="2026-01-15T14:33:28.108" v="716" actId="26606"/>
          <ac:spMkLst>
            <pc:docMk/>
            <pc:sldMk cId="3400900622" sldId="362"/>
            <ac:spMk id="45" creationId="{B6FACB3C-9069-4791-BC5C-0DB7CD19B853}"/>
          </ac:spMkLst>
        </pc:spChg>
        <pc:spChg chg="add del">
          <ac:chgData name="Catarama, Tatiana" userId="4e6b1bbe-0274-4f71-8265-ab196a3feb49" providerId="ADAL" clId="{89740D2D-2E4A-46A8-A15E-99CBA9E5FA6B}" dt="2026-01-15T14:33:28.108" v="716" actId="26606"/>
          <ac:spMkLst>
            <pc:docMk/>
            <pc:sldMk cId="3400900622" sldId="362"/>
            <ac:spMk id="46" creationId="{71F2038E-D777-4B76-81DD-DD13EE91B9DD}"/>
          </ac:spMkLst>
        </pc:spChg>
        <pc:spChg chg="add del">
          <ac:chgData name="Catarama, Tatiana" userId="4e6b1bbe-0274-4f71-8265-ab196a3feb49" providerId="ADAL" clId="{89740D2D-2E4A-46A8-A15E-99CBA9E5FA6B}" dt="2026-01-15T14:33:41.879" v="718" actId="26606"/>
          <ac:spMkLst>
            <pc:docMk/>
            <pc:sldMk cId="3400900622" sldId="362"/>
            <ac:spMk id="53" creationId="{3346177D-ADC4-4968-B747-5CFCD390B5B9}"/>
          </ac:spMkLst>
        </pc:spChg>
        <pc:spChg chg="add del">
          <ac:chgData name="Catarama, Tatiana" userId="4e6b1bbe-0274-4f71-8265-ab196a3feb49" providerId="ADAL" clId="{89740D2D-2E4A-46A8-A15E-99CBA9E5FA6B}" dt="2026-01-15T14:33:41.879" v="718" actId="26606"/>
          <ac:spMkLst>
            <pc:docMk/>
            <pc:sldMk cId="3400900622" sldId="362"/>
            <ac:spMk id="54" creationId="{0844A943-BF79-4FEA-ABB1-3BD54D236606}"/>
          </ac:spMkLst>
        </pc:spChg>
        <pc:spChg chg="add del">
          <ac:chgData name="Catarama, Tatiana" userId="4e6b1bbe-0274-4f71-8265-ab196a3feb49" providerId="ADAL" clId="{89740D2D-2E4A-46A8-A15E-99CBA9E5FA6B}" dt="2026-01-15T14:33:41.879" v="718" actId="26606"/>
          <ac:spMkLst>
            <pc:docMk/>
            <pc:sldMk cId="3400900622" sldId="362"/>
            <ac:spMk id="55" creationId="{6437CC72-F4A8-4DC3-AFAB-D22C482C8100}"/>
          </ac:spMkLst>
        </pc:spChg>
        <pc:grpChg chg="add del">
          <ac:chgData name="Catarama, Tatiana" userId="4e6b1bbe-0274-4f71-8265-ab196a3feb49" providerId="ADAL" clId="{89740D2D-2E4A-46A8-A15E-99CBA9E5FA6B}" dt="2026-01-15T14:32:14.347" v="712" actId="26606"/>
          <ac:grpSpMkLst>
            <pc:docMk/>
            <pc:sldMk cId="3400900622" sldId="362"/>
            <ac:grpSpMk id="29" creationId="{B29018A0-5DE6-4CC9-AB25-675616AF7225}"/>
          </ac:grpSpMkLst>
        </pc:grpChg>
        <pc:grpChg chg="add del">
          <ac:chgData name="Catarama, Tatiana" userId="4e6b1bbe-0274-4f71-8265-ab196a3feb49" providerId="ADAL" clId="{89740D2D-2E4A-46A8-A15E-99CBA9E5FA6B}" dt="2026-01-15T14:33:21.023" v="714" actId="26606"/>
          <ac:grpSpMkLst>
            <pc:docMk/>
            <pc:sldMk cId="3400900622" sldId="362"/>
            <ac:grpSpMk id="36" creationId="{AC27E70C-5470-4262-B9CE-AE52C51CF4C1}"/>
          </ac:grpSpMkLst>
        </pc:grpChg>
        <pc:grpChg chg="add del">
          <ac:chgData name="Catarama, Tatiana" userId="4e6b1bbe-0274-4f71-8265-ab196a3feb49" providerId="ADAL" clId="{89740D2D-2E4A-46A8-A15E-99CBA9E5FA6B}" dt="2026-01-15T14:33:21.023" v="714" actId="26606"/>
          <ac:grpSpMkLst>
            <pc:docMk/>
            <pc:sldMk cId="3400900622" sldId="362"/>
            <ac:grpSpMk id="38" creationId="{E27AF472-EAE3-4572-AB69-B92BD10DBC6D}"/>
          </ac:grpSpMkLst>
        </pc:grpChg>
        <pc:grpChg chg="add del">
          <ac:chgData name="Catarama, Tatiana" userId="4e6b1bbe-0274-4f71-8265-ab196a3feb49" providerId="ADAL" clId="{89740D2D-2E4A-46A8-A15E-99CBA9E5FA6B}" dt="2026-01-15T14:33:28.108" v="716" actId="26606"/>
          <ac:grpSpMkLst>
            <pc:docMk/>
            <pc:sldMk cId="3400900622" sldId="362"/>
            <ac:grpSpMk id="47" creationId="{DD354807-230F-4402-B1B9-F733A8F1F190}"/>
          </ac:grpSpMkLst>
        </pc:grpChg>
        <pc:graphicFrameChg chg="mod ord modGraphic">
          <ac:chgData name="Catarama, Tatiana" userId="4e6b1bbe-0274-4f71-8265-ab196a3feb49" providerId="ADAL" clId="{89740D2D-2E4A-46A8-A15E-99CBA9E5FA6B}" dt="2026-01-15T15:20:43.632" v="1119" actId="20577"/>
          <ac:graphicFrameMkLst>
            <pc:docMk/>
            <pc:sldMk cId="3400900622" sldId="362"/>
            <ac:graphicFrameMk id="4" creationId="{00000000-0000-0000-0000-000000000000}"/>
          </ac:graphicFrameMkLst>
        </pc:graphicFrameChg>
        <pc:picChg chg="add mod">
          <ac:chgData name="Catarama, Tatiana" userId="4e6b1bbe-0274-4f71-8265-ab196a3feb49" providerId="ADAL" clId="{89740D2D-2E4A-46A8-A15E-99CBA9E5FA6B}" dt="2026-01-15T14:33:41.879" v="718" actId="26606"/>
          <ac:picMkLst>
            <pc:docMk/>
            <pc:sldMk cId="3400900622" sldId="362"/>
            <ac:picMk id="7" creationId="{F85BA0B2-0663-F40E-5597-1A2AC788024D}"/>
          </ac:picMkLst>
        </pc:picChg>
      </pc:sldChg>
      <pc:sldChg chg="addSp delSp modSp add mod">
        <pc:chgData name="Catarama, Tatiana" userId="4e6b1bbe-0274-4f71-8265-ab196a3feb49" providerId="ADAL" clId="{89740D2D-2E4A-46A8-A15E-99CBA9E5FA6B}" dt="2026-01-15T17:31:16.825" v="2487"/>
        <pc:sldMkLst>
          <pc:docMk/>
          <pc:sldMk cId="606311245" sldId="363"/>
        </pc:sldMkLst>
        <pc:spChg chg="add del mod">
          <ac:chgData name="Catarama, Tatiana" userId="4e6b1bbe-0274-4f71-8265-ab196a3feb49" providerId="ADAL" clId="{89740D2D-2E4A-46A8-A15E-99CBA9E5FA6B}" dt="2026-01-15T17:25:12.962" v="2477"/>
          <ac:spMkLst>
            <pc:docMk/>
            <pc:sldMk cId="606311245" sldId="363"/>
            <ac:spMk id="2" creationId="{00000000-0000-0000-0000-000000000000}"/>
          </ac:spMkLst>
        </pc:spChg>
        <pc:spChg chg="mod">
          <ac:chgData name="Catarama, Tatiana" userId="4e6b1bbe-0274-4f71-8265-ab196a3feb49" providerId="ADAL" clId="{89740D2D-2E4A-46A8-A15E-99CBA9E5FA6B}" dt="2026-01-15T17:10:55.177" v="2433" actId="14100"/>
          <ac:spMkLst>
            <pc:docMk/>
            <pc:sldMk cId="606311245" sldId="363"/>
            <ac:spMk id="3" creationId="{EC230912-8C40-4421-D07B-C3CF194ECA93}"/>
          </ac:spMkLst>
        </pc:spChg>
        <pc:spChg chg="add del mod">
          <ac:chgData name="Catarama, Tatiana" userId="4e6b1bbe-0274-4f71-8265-ab196a3feb49" providerId="ADAL" clId="{89740D2D-2E4A-46A8-A15E-99CBA9E5FA6B}" dt="2026-01-15T17:24:51.931" v="2471" actId="478"/>
          <ac:spMkLst>
            <pc:docMk/>
            <pc:sldMk cId="606311245" sldId="363"/>
            <ac:spMk id="5" creationId="{487A3924-E3DB-7E5E-E887-0A1D067B20A8}"/>
          </ac:spMkLst>
        </pc:spChg>
        <pc:graphicFrameChg chg="mod modGraphic">
          <ac:chgData name="Catarama, Tatiana" userId="4e6b1bbe-0274-4f71-8265-ab196a3feb49" providerId="ADAL" clId="{89740D2D-2E4A-46A8-A15E-99CBA9E5FA6B}" dt="2026-01-15T17:31:16.825" v="2487"/>
          <ac:graphicFrameMkLst>
            <pc:docMk/>
            <pc:sldMk cId="606311245" sldId="363"/>
            <ac:graphicFrameMk id="6" creationId="{00000000-0000-0000-0000-000000000000}"/>
          </ac:graphicFrameMkLst>
        </pc:graphicFrameChg>
      </pc:sldChg>
      <pc:sldChg chg="modSp new del mod">
        <pc:chgData name="Catarama, Tatiana" userId="4e6b1bbe-0274-4f71-8265-ab196a3feb49" providerId="ADAL" clId="{89740D2D-2E4A-46A8-A15E-99CBA9E5FA6B}" dt="2026-01-15T14:52:32.036" v="883" actId="2696"/>
        <pc:sldMkLst>
          <pc:docMk/>
          <pc:sldMk cId="13677249" sldId="364"/>
        </pc:sldMkLst>
        <pc:spChg chg="mod">
          <ac:chgData name="Catarama, Tatiana" userId="4e6b1bbe-0274-4f71-8265-ab196a3feb49" providerId="ADAL" clId="{89740D2D-2E4A-46A8-A15E-99CBA9E5FA6B}" dt="2026-01-15T14:41:05.143" v="789" actId="20577"/>
          <ac:spMkLst>
            <pc:docMk/>
            <pc:sldMk cId="13677249" sldId="364"/>
            <ac:spMk id="2" creationId="{A45C7A6C-44F2-A03C-4850-22691789A927}"/>
          </ac:spMkLst>
        </pc:spChg>
        <pc:spChg chg="mod">
          <ac:chgData name="Catarama, Tatiana" userId="4e6b1bbe-0274-4f71-8265-ab196a3feb49" providerId="ADAL" clId="{89740D2D-2E4A-46A8-A15E-99CBA9E5FA6B}" dt="2026-01-15T14:41:08.257" v="790" actId="14100"/>
          <ac:spMkLst>
            <pc:docMk/>
            <pc:sldMk cId="13677249" sldId="364"/>
            <ac:spMk id="3" creationId="{801069D0-2FA1-3581-7163-AF30F0D076E1}"/>
          </ac:spMkLst>
        </pc:spChg>
      </pc:sldChg>
      <pc:sldChg chg="addSp delSp modSp new del mod setBg">
        <pc:chgData name="Catarama, Tatiana" userId="4e6b1bbe-0274-4f71-8265-ab196a3feb49" providerId="ADAL" clId="{89740D2D-2E4A-46A8-A15E-99CBA9E5FA6B}" dt="2026-01-15T14:48:22.395" v="825" actId="2696"/>
        <pc:sldMkLst>
          <pc:docMk/>
          <pc:sldMk cId="759962960" sldId="365"/>
        </pc:sldMkLst>
        <pc:spChg chg="del">
          <ac:chgData name="Catarama, Tatiana" userId="4e6b1bbe-0274-4f71-8265-ab196a3feb49" providerId="ADAL" clId="{89740D2D-2E4A-46A8-A15E-99CBA9E5FA6B}" dt="2026-01-15T14:42:38.328" v="792" actId="21"/>
          <ac:spMkLst>
            <pc:docMk/>
            <pc:sldMk cId="759962960" sldId="365"/>
            <ac:spMk id="2" creationId="{501C59A4-6B23-9DE2-E31C-277BC67C57E9}"/>
          </ac:spMkLst>
        </pc:spChg>
        <pc:spChg chg="del">
          <ac:chgData name="Catarama, Tatiana" userId="4e6b1bbe-0274-4f71-8265-ab196a3feb49" providerId="ADAL" clId="{89740D2D-2E4A-46A8-A15E-99CBA9E5FA6B}" dt="2026-01-15T14:42:41.361" v="793" actId="21"/>
          <ac:spMkLst>
            <pc:docMk/>
            <pc:sldMk cId="759962960" sldId="365"/>
            <ac:spMk id="3" creationId="{63F1836F-4857-2D5A-87AA-2876A8494FA8}"/>
          </ac:spMkLst>
        </pc:spChg>
        <pc:spChg chg="add del">
          <ac:chgData name="Catarama, Tatiana" userId="4e6b1bbe-0274-4f71-8265-ab196a3feb49" providerId="ADAL" clId="{89740D2D-2E4A-46A8-A15E-99CBA9E5FA6B}" dt="2026-01-15T14:43:37.394" v="796" actId="26606"/>
          <ac:spMkLst>
            <pc:docMk/>
            <pc:sldMk cId="759962960" sldId="365"/>
            <ac:spMk id="10" creationId="{AB8C311F-7253-4AED-9701-7FC0708C41C7}"/>
          </ac:spMkLst>
        </pc:spChg>
        <pc:spChg chg="add del">
          <ac:chgData name="Catarama, Tatiana" userId="4e6b1bbe-0274-4f71-8265-ab196a3feb49" providerId="ADAL" clId="{89740D2D-2E4A-46A8-A15E-99CBA9E5FA6B}" dt="2026-01-15T14:43:37.394" v="796" actId="26606"/>
          <ac:spMkLst>
            <pc:docMk/>
            <pc:sldMk cId="759962960" sldId="365"/>
            <ac:spMk id="12" creationId="{E2384209-CB15-4CDF-9D31-C44FD9A3F20D}"/>
          </ac:spMkLst>
        </pc:spChg>
        <pc:spChg chg="add del">
          <ac:chgData name="Catarama, Tatiana" userId="4e6b1bbe-0274-4f71-8265-ab196a3feb49" providerId="ADAL" clId="{89740D2D-2E4A-46A8-A15E-99CBA9E5FA6B}" dt="2026-01-15T14:43:37.394" v="796" actId="26606"/>
          <ac:spMkLst>
            <pc:docMk/>
            <pc:sldMk cId="759962960" sldId="365"/>
            <ac:spMk id="14" creationId="{2633B3B5-CC90-43F0-8714-D31D1F3F0209}"/>
          </ac:spMkLst>
        </pc:spChg>
        <pc:spChg chg="add del">
          <ac:chgData name="Catarama, Tatiana" userId="4e6b1bbe-0274-4f71-8265-ab196a3feb49" providerId="ADAL" clId="{89740D2D-2E4A-46A8-A15E-99CBA9E5FA6B}" dt="2026-01-15T14:43:37.394" v="796" actId="26606"/>
          <ac:spMkLst>
            <pc:docMk/>
            <pc:sldMk cId="759962960" sldId="365"/>
            <ac:spMk id="16" creationId="{A8D57A06-A426-446D-B02C-A2DC6B62E45E}"/>
          </ac:spMkLst>
        </pc:spChg>
        <pc:spChg chg="add del">
          <ac:chgData name="Catarama, Tatiana" userId="4e6b1bbe-0274-4f71-8265-ab196a3feb49" providerId="ADAL" clId="{89740D2D-2E4A-46A8-A15E-99CBA9E5FA6B}" dt="2026-01-15T14:44:02.997" v="801" actId="26606"/>
          <ac:spMkLst>
            <pc:docMk/>
            <pc:sldMk cId="759962960" sldId="365"/>
            <ac:spMk id="18" creationId="{CA815F2C-4E80-4019-8E59-FAD3F7F8473D}"/>
          </ac:spMkLst>
        </pc:spChg>
        <pc:spChg chg="add">
          <ac:chgData name="Catarama, Tatiana" userId="4e6b1bbe-0274-4f71-8265-ab196a3feb49" providerId="ADAL" clId="{89740D2D-2E4A-46A8-A15E-99CBA9E5FA6B}" dt="2026-01-15T14:44:02.997" v="801" actId="26606"/>
          <ac:spMkLst>
            <pc:docMk/>
            <pc:sldMk cId="759962960" sldId="365"/>
            <ac:spMk id="23" creationId="{7C1E5815-D54C-487F-A054-6D4930ADE3DF}"/>
          </ac:spMkLst>
        </pc:spChg>
        <pc:spChg chg="add">
          <ac:chgData name="Catarama, Tatiana" userId="4e6b1bbe-0274-4f71-8265-ab196a3feb49" providerId="ADAL" clId="{89740D2D-2E4A-46A8-A15E-99CBA9E5FA6B}" dt="2026-01-15T14:44:02.997" v="801" actId="26606"/>
          <ac:spMkLst>
            <pc:docMk/>
            <pc:sldMk cId="759962960" sldId="365"/>
            <ac:spMk id="25" creationId="{736F0DFD-0954-464F-BF12-DD2E6F6E0380}"/>
          </ac:spMkLst>
        </pc:spChg>
        <pc:picChg chg="add mod">
          <ac:chgData name="Catarama, Tatiana" userId="4e6b1bbe-0274-4f71-8265-ab196a3feb49" providerId="ADAL" clId="{89740D2D-2E4A-46A8-A15E-99CBA9E5FA6B}" dt="2026-01-15T14:48:06.460" v="824" actId="14100"/>
          <ac:picMkLst>
            <pc:docMk/>
            <pc:sldMk cId="759962960" sldId="365"/>
            <ac:picMk id="5" creationId="{65EEE95F-DAB0-E17C-1313-9BF3D72E4000}"/>
          </ac:picMkLst>
        </pc:picChg>
      </pc:sldChg>
      <pc:sldChg chg="addSp delSp modSp new mod ord setBg">
        <pc:chgData name="Catarama, Tatiana" userId="4e6b1bbe-0274-4f71-8265-ab196a3feb49" providerId="ADAL" clId="{89740D2D-2E4A-46A8-A15E-99CBA9E5FA6B}" dt="2026-01-15T18:30:57.718" v="2987"/>
        <pc:sldMkLst>
          <pc:docMk/>
          <pc:sldMk cId="1981290382" sldId="366"/>
        </pc:sldMkLst>
        <pc:spChg chg="del">
          <ac:chgData name="Catarama, Tatiana" userId="4e6b1bbe-0274-4f71-8265-ab196a3feb49" providerId="ADAL" clId="{89740D2D-2E4A-46A8-A15E-99CBA9E5FA6B}" dt="2026-01-15T14:45:00.021" v="803" actId="21"/>
          <ac:spMkLst>
            <pc:docMk/>
            <pc:sldMk cId="1981290382" sldId="366"/>
            <ac:spMk id="2" creationId="{7DB9F906-269B-2BD1-73CF-3CAA2AD65CDD}"/>
          </ac:spMkLst>
        </pc:spChg>
        <pc:spChg chg="del">
          <ac:chgData name="Catarama, Tatiana" userId="4e6b1bbe-0274-4f71-8265-ab196a3feb49" providerId="ADAL" clId="{89740D2D-2E4A-46A8-A15E-99CBA9E5FA6B}" dt="2026-01-15T14:45:03.486" v="804" actId="21"/>
          <ac:spMkLst>
            <pc:docMk/>
            <pc:sldMk cId="1981290382" sldId="366"/>
            <ac:spMk id="3" creationId="{D97FF920-8135-254F-BD69-324975201470}"/>
          </ac:spMkLst>
        </pc:spChg>
        <pc:spChg chg="add del">
          <ac:chgData name="Catarama, Tatiana" userId="4e6b1bbe-0274-4f71-8265-ab196a3feb49" providerId="ADAL" clId="{89740D2D-2E4A-46A8-A15E-99CBA9E5FA6B}" dt="2026-01-15T14:45:25.342" v="807" actId="26606"/>
          <ac:spMkLst>
            <pc:docMk/>
            <pc:sldMk cId="1981290382" sldId="366"/>
            <ac:spMk id="10" creationId="{AB8C311F-7253-4AED-9701-7FC0708C41C7}"/>
          </ac:spMkLst>
        </pc:spChg>
        <pc:spChg chg="add del">
          <ac:chgData name="Catarama, Tatiana" userId="4e6b1bbe-0274-4f71-8265-ab196a3feb49" providerId="ADAL" clId="{89740D2D-2E4A-46A8-A15E-99CBA9E5FA6B}" dt="2026-01-15T14:45:25.342" v="807" actId="26606"/>
          <ac:spMkLst>
            <pc:docMk/>
            <pc:sldMk cId="1981290382" sldId="366"/>
            <ac:spMk id="12" creationId="{E2384209-CB15-4CDF-9D31-C44FD9A3F20D}"/>
          </ac:spMkLst>
        </pc:spChg>
        <pc:spChg chg="add del">
          <ac:chgData name="Catarama, Tatiana" userId="4e6b1bbe-0274-4f71-8265-ab196a3feb49" providerId="ADAL" clId="{89740D2D-2E4A-46A8-A15E-99CBA9E5FA6B}" dt="2026-01-15T14:45:25.342" v="807" actId="26606"/>
          <ac:spMkLst>
            <pc:docMk/>
            <pc:sldMk cId="1981290382" sldId="366"/>
            <ac:spMk id="14" creationId="{2633B3B5-CC90-43F0-8714-D31D1F3F0209}"/>
          </ac:spMkLst>
        </pc:spChg>
        <pc:spChg chg="add del">
          <ac:chgData name="Catarama, Tatiana" userId="4e6b1bbe-0274-4f71-8265-ab196a3feb49" providerId="ADAL" clId="{89740D2D-2E4A-46A8-A15E-99CBA9E5FA6B}" dt="2026-01-15T14:45:25.342" v="807" actId="26606"/>
          <ac:spMkLst>
            <pc:docMk/>
            <pc:sldMk cId="1981290382" sldId="366"/>
            <ac:spMk id="16" creationId="{A8D57A06-A426-446D-B02C-A2DC6B62E45E}"/>
          </ac:spMkLst>
        </pc:spChg>
        <pc:spChg chg="add del">
          <ac:chgData name="Catarama, Tatiana" userId="4e6b1bbe-0274-4f71-8265-ab196a3feb49" providerId="ADAL" clId="{89740D2D-2E4A-46A8-A15E-99CBA9E5FA6B}" dt="2026-01-15T14:46:11.359" v="809" actId="26606"/>
          <ac:spMkLst>
            <pc:docMk/>
            <pc:sldMk cId="1981290382" sldId="366"/>
            <ac:spMk id="18" creationId="{7C1E5815-D54C-487F-A054-6D4930ADE3DF}"/>
          </ac:spMkLst>
        </pc:spChg>
        <pc:spChg chg="add del">
          <ac:chgData name="Catarama, Tatiana" userId="4e6b1bbe-0274-4f71-8265-ab196a3feb49" providerId="ADAL" clId="{89740D2D-2E4A-46A8-A15E-99CBA9E5FA6B}" dt="2026-01-15T14:46:11.359" v="809" actId="26606"/>
          <ac:spMkLst>
            <pc:docMk/>
            <pc:sldMk cId="1981290382" sldId="366"/>
            <ac:spMk id="19" creationId="{736F0DFD-0954-464F-BF12-DD2E6F6E0380}"/>
          </ac:spMkLst>
        </pc:spChg>
        <pc:spChg chg="add del">
          <ac:chgData name="Catarama, Tatiana" userId="4e6b1bbe-0274-4f71-8265-ab196a3feb49" providerId="ADAL" clId="{89740D2D-2E4A-46A8-A15E-99CBA9E5FA6B}" dt="2026-01-15T14:47:34.622" v="816" actId="26606"/>
          <ac:spMkLst>
            <pc:docMk/>
            <pc:sldMk cId="1981290382" sldId="366"/>
            <ac:spMk id="21" creationId="{2D2B266D-3625-4584-A5C3-7D3F672CFF30}"/>
          </ac:spMkLst>
        </pc:spChg>
        <pc:spChg chg="add del">
          <ac:chgData name="Catarama, Tatiana" userId="4e6b1bbe-0274-4f71-8265-ab196a3feb49" providerId="ADAL" clId="{89740D2D-2E4A-46A8-A15E-99CBA9E5FA6B}" dt="2026-01-15T14:47:34.622" v="816" actId="26606"/>
          <ac:spMkLst>
            <pc:docMk/>
            <pc:sldMk cId="1981290382" sldId="366"/>
            <ac:spMk id="22" creationId="{C463B99A-73EE-4FBB-B7C4-F9F9BCC25C65}"/>
          </ac:spMkLst>
        </pc:spChg>
        <pc:spChg chg="add del">
          <ac:chgData name="Catarama, Tatiana" userId="4e6b1bbe-0274-4f71-8265-ab196a3feb49" providerId="ADAL" clId="{89740D2D-2E4A-46A8-A15E-99CBA9E5FA6B}" dt="2026-01-15T14:47:34.622" v="816" actId="26606"/>
          <ac:spMkLst>
            <pc:docMk/>
            <pc:sldMk cId="1981290382" sldId="366"/>
            <ac:spMk id="23" creationId="{A5D2A5D1-BA0D-47D3-B051-DA7743C46E28}"/>
          </ac:spMkLst>
        </pc:spChg>
        <pc:spChg chg="add del">
          <ac:chgData name="Catarama, Tatiana" userId="4e6b1bbe-0274-4f71-8265-ab196a3feb49" providerId="ADAL" clId="{89740D2D-2E4A-46A8-A15E-99CBA9E5FA6B}" dt="2026-01-15T14:47:34.622" v="815" actId="26606"/>
          <ac:spMkLst>
            <pc:docMk/>
            <pc:sldMk cId="1981290382" sldId="366"/>
            <ac:spMk id="28" creationId="{69D184B2-2226-4E31-BCCB-444330767440}"/>
          </ac:spMkLst>
        </pc:spChg>
        <pc:spChg chg="add del">
          <ac:chgData name="Catarama, Tatiana" userId="4e6b1bbe-0274-4f71-8265-ab196a3feb49" providerId="ADAL" clId="{89740D2D-2E4A-46A8-A15E-99CBA9E5FA6B}" dt="2026-01-15T14:47:34.622" v="815" actId="26606"/>
          <ac:spMkLst>
            <pc:docMk/>
            <pc:sldMk cId="1981290382" sldId="366"/>
            <ac:spMk id="30" creationId="{1AC4D4E3-486A-464A-8EC8-D44881097267}"/>
          </ac:spMkLst>
        </pc:spChg>
        <pc:spChg chg="add del">
          <ac:chgData name="Catarama, Tatiana" userId="4e6b1bbe-0274-4f71-8265-ab196a3feb49" providerId="ADAL" clId="{89740D2D-2E4A-46A8-A15E-99CBA9E5FA6B}" dt="2026-01-15T14:47:34.622" v="815" actId="26606"/>
          <ac:spMkLst>
            <pc:docMk/>
            <pc:sldMk cId="1981290382" sldId="366"/>
            <ac:spMk id="32" creationId="{864DE13E-58EB-4475-B79C-0D4FC651239B}"/>
          </ac:spMkLst>
        </pc:spChg>
        <pc:spChg chg="add">
          <ac:chgData name="Catarama, Tatiana" userId="4e6b1bbe-0274-4f71-8265-ab196a3feb49" providerId="ADAL" clId="{89740D2D-2E4A-46A8-A15E-99CBA9E5FA6B}" dt="2026-01-15T14:47:34.622" v="816" actId="26606"/>
          <ac:spMkLst>
            <pc:docMk/>
            <pc:sldMk cId="1981290382" sldId="366"/>
            <ac:spMk id="34" creationId="{7C1E5815-D54C-487F-A054-6D4930ADE3DF}"/>
          </ac:spMkLst>
        </pc:spChg>
        <pc:spChg chg="add">
          <ac:chgData name="Catarama, Tatiana" userId="4e6b1bbe-0274-4f71-8265-ab196a3feb49" providerId="ADAL" clId="{89740D2D-2E4A-46A8-A15E-99CBA9E5FA6B}" dt="2026-01-15T14:47:34.622" v="816" actId="26606"/>
          <ac:spMkLst>
            <pc:docMk/>
            <pc:sldMk cId="1981290382" sldId="366"/>
            <ac:spMk id="35" creationId="{736F0DFD-0954-464F-BF12-DD2E6F6E0380}"/>
          </ac:spMkLst>
        </pc:spChg>
        <pc:picChg chg="add mod">
          <ac:chgData name="Catarama, Tatiana" userId="4e6b1bbe-0274-4f71-8265-ab196a3feb49" providerId="ADAL" clId="{89740D2D-2E4A-46A8-A15E-99CBA9E5FA6B}" dt="2026-01-15T14:52:09.956" v="881" actId="14100"/>
          <ac:picMkLst>
            <pc:docMk/>
            <pc:sldMk cId="1981290382" sldId="366"/>
            <ac:picMk id="5" creationId="{C1700AA6-3BED-5E1B-A48F-03FEBD3EFBEF}"/>
          </ac:picMkLst>
        </pc:picChg>
      </pc:sldChg>
      <pc:sldChg chg="addSp delSp modSp new del mod setBg">
        <pc:chgData name="Catarama, Tatiana" userId="4e6b1bbe-0274-4f71-8265-ab196a3feb49" providerId="ADAL" clId="{89740D2D-2E4A-46A8-A15E-99CBA9E5FA6B}" dt="2026-01-15T14:52:17.910" v="882" actId="2696"/>
        <pc:sldMkLst>
          <pc:docMk/>
          <pc:sldMk cId="554610021" sldId="367"/>
        </pc:sldMkLst>
        <pc:spChg chg="del">
          <ac:chgData name="Catarama, Tatiana" userId="4e6b1bbe-0274-4f71-8265-ab196a3feb49" providerId="ADAL" clId="{89740D2D-2E4A-46A8-A15E-99CBA9E5FA6B}" dt="2026-01-15T14:49:07.931" v="832" actId="21"/>
          <ac:spMkLst>
            <pc:docMk/>
            <pc:sldMk cId="554610021" sldId="367"/>
            <ac:spMk id="2" creationId="{E5A8170F-A5D4-E060-42E2-BEB7B76117EB}"/>
          </ac:spMkLst>
        </pc:spChg>
        <pc:spChg chg="del">
          <ac:chgData name="Catarama, Tatiana" userId="4e6b1bbe-0274-4f71-8265-ab196a3feb49" providerId="ADAL" clId="{89740D2D-2E4A-46A8-A15E-99CBA9E5FA6B}" dt="2026-01-15T14:49:11.253" v="833" actId="21"/>
          <ac:spMkLst>
            <pc:docMk/>
            <pc:sldMk cId="554610021" sldId="367"/>
            <ac:spMk id="3" creationId="{E4CD464D-2C32-4E79-D0A3-EDFBCA63AD7F}"/>
          </ac:spMkLst>
        </pc:spChg>
        <pc:spChg chg="add del">
          <ac:chgData name="Catarama, Tatiana" userId="4e6b1bbe-0274-4f71-8265-ab196a3feb49" providerId="ADAL" clId="{89740D2D-2E4A-46A8-A15E-99CBA9E5FA6B}" dt="2026-01-15T14:50:09.781" v="842" actId="26606"/>
          <ac:spMkLst>
            <pc:docMk/>
            <pc:sldMk cId="554610021" sldId="367"/>
            <ac:spMk id="10" creationId="{F3060C83-F051-4F0E-ABAD-AA0DFC48B218}"/>
          </ac:spMkLst>
        </pc:spChg>
        <pc:spChg chg="add del">
          <ac:chgData name="Catarama, Tatiana" userId="4e6b1bbe-0274-4f71-8265-ab196a3feb49" providerId="ADAL" clId="{89740D2D-2E4A-46A8-A15E-99CBA9E5FA6B}" dt="2026-01-15T14:50:09.781" v="842" actId="26606"/>
          <ac:spMkLst>
            <pc:docMk/>
            <pc:sldMk cId="554610021" sldId="367"/>
            <ac:spMk id="12" creationId="{83C98ABE-055B-441F-B07E-44F97F083C39}"/>
          </ac:spMkLst>
        </pc:spChg>
        <pc:spChg chg="add del">
          <ac:chgData name="Catarama, Tatiana" userId="4e6b1bbe-0274-4f71-8265-ab196a3feb49" providerId="ADAL" clId="{89740D2D-2E4A-46A8-A15E-99CBA9E5FA6B}" dt="2026-01-15T14:50:09.781" v="842" actId="26606"/>
          <ac:spMkLst>
            <pc:docMk/>
            <pc:sldMk cId="554610021" sldId="367"/>
            <ac:spMk id="14" creationId="{29FDB030-9B49-4CED-8CCD-4D99382388AC}"/>
          </ac:spMkLst>
        </pc:spChg>
        <pc:spChg chg="add del">
          <ac:chgData name="Catarama, Tatiana" userId="4e6b1bbe-0274-4f71-8265-ab196a3feb49" providerId="ADAL" clId="{89740D2D-2E4A-46A8-A15E-99CBA9E5FA6B}" dt="2026-01-15T14:50:09.781" v="842" actId="26606"/>
          <ac:spMkLst>
            <pc:docMk/>
            <pc:sldMk cId="554610021" sldId="367"/>
            <ac:spMk id="16" creationId="{3783CA14-24A1-485C-8B30-D6A5D87987AD}"/>
          </ac:spMkLst>
        </pc:spChg>
        <pc:spChg chg="add del">
          <ac:chgData name="Catarama, Tatiana" userId="4e6b1bbe-0274-4f71-8265-ab196a3feb49" providerId="ADAL" clId="{89740D2D-2E4A-46A8-A15E-99CBA9E5FA6B}" dt="2026-01-15T14:50:09.781" v="842" actId="26606"/>
          <ac:spMkLst>
            <pc:docMk/>
            <pc:sldMk cId="554610021" sldId="367"/>
            <ac:spMk id="18" creationId="{9A97C86A-04D6-40F7-AE84-31AB43E6A846}"/>
          </ac:spMkLst>
        </pc:spChg>
        <pc:spChg chg="add del">
          <ac:chgData name="Catarama, Tatiana" userId="4e6b1bbe-0274-4f71-8265-ab196a3feb49" providerId="ADAL" clId="{89740D2D-2E4A-46A8-A15E-99CBA9E5FA6B}" dt="2026-01-15T14:50:09.781" v="842" actId="26606"/>
          <ac:spMkLst>
            <pc:docMk/>
            <pc:sldMk cId="554610021" sldId="367"/>
            <ac:spMk id="20" creationId="{FF9F2414-84E8-453E-B1F3-389FDE8192D9}"/>
          </ac:spMkLst>
        </pc:spChg>
        <pc:spChg chg="add del">
          <ac:chgData name="Catarama, Tatiana" userId="4e6b1bbe-0274-4f71-8265-ab196a3feb49" providerId="ADAL" clId="{89740D2D-2E4A-46A8-A15E-99CBA9E5FA6B}" dt="2026-01-15T14:50:09.781" v="842" actId="26606"/>
          <ac:spMkLst>
            <pc:docMk/>
            <pc:sldMk cId="554610021" sldId="367"/>
            <ac:spMk id="22" creationId="{3ECA69A1-7536-43AC-85EF-C7106179F5ED}"/>
          </ac:spMkLst>
        </pc:spChg>
        <pc:picChg chg="add del mod">
          <ac:chgData name="Catarama, Tatiana" userId="4e6b1bbe-0274-4f71-8265-ab196a3feb49" providerId="ADAL" clId="{89740D2D-2E4A-46A8-A15E-99CBA9E5FA6B}" dt="2026-01-15T14:51:58.183" v="879" actId="14100"/>
          <ac:picMkLst>
            <pc:docMk/>
            <pc:sldMk cId="554610021" sldId="367"/>
            <ac:picMk id="5" creationId="{74FAE459-451C-3ED1-A7E0-7DB63236E692}"/>
          </ac:picMkLst>
        </pc:picChg>
      </pc:sldChg>
      <pc:sldChg chg="modSp add mod">
        <pc:chgData name="Catarama, Tatiana" userId="4e6b1bbe-0274-4f71-8265-ab196a3feb49" providerId="ADAL" clId="{89740D2D-2E4A-46A8-A15E-99CBA9E5FA6B}" dt="2026-01-15T17:38:20.250" v="2613" actId="113"/>
        <pc:sldMkLst>
          <pc:docMk/>
          <pc:sldMk cId="2023494029" sldId="367"/>
        </pc:sldMkLst>
        <pc:spChg chg="mod">
          <ac:chgData name="Catarama, Tatiana" userId="4e6b1bbe-0274-4f71-8265-ab196a3feb49" providerId="ADAL" clId="{89740D2D-2E4A-46A8-A15E-99CBA9E5FA6B}" dt="2026-01-15T16:09:00.850" v="1587"/>
          <ac:spMkLst>
            <pc:docMk/>
            <pc:sldMk cId="2023494029" sldId="367"/>
            <ac:spMk id="5" creationId="{7891E135-49C0-F343-4970-6671B0D70031}"/>
          </ac:spMkLst>
        </pc:spChg>
        <pc:graphicFrameChg chg="mod modGraphic">
          <ac:chgData name="Catarama, Tatiana" userId="4e6b1bbe-0274-4f71-8265-ab196a3feb49" providerId="ADAL" clId="{89740D2D-2E4A-46A8-A15E-99CBA9E5FA6B}" dt="2026-01-15T17:38:20.250" v="2613" actId="113"/>
          <ac:graphicFrameMkLst>
            <pc:docMk/>
            <pc:sldMk cId="2023494029" sldId="367"/>
            <ac:graphicFrameMk id="4" creationId="{514D0578-88EC-41E2-58CE-019CFE28C94C}"/>
          </ac:graphicFrameMkLst>
        </pc:graphicFrameChg>
      </pc:sldChg>
      <pc:sldChg chg="addSp delSp modSp add mod ord">
        <pc:chgData name="Catarama, Tatiana" userId="4e6b1bbe-0274-4f71-8265-ab196a3feb49" providerId="ADAL" clId="{89740D2D-2E4A-46A8-A15E-99CBA9E5FA6B}" dt="2026-01-15T17:34:28.471" v="2514" actId="20577"/>
        <pc:sldMkLst>
          <pc:docMk/>
          <pc:sldMk cId="2758508904" sldId="368"/>
        </pc:sldMkLst>
        <pc:spChg chg="add del mod">
          <ac:chgData name="Catarama, Tatiana" userId="4e6b1bbe-0274-4f71-8265-ab196a3feb49" providerId="ADAL" clId="{89740D2D-2E4A-46A8-A15E-99CBA9E5FA6B}" dt="2026-01-15T15:57:36.260" v="1451" actId="21"/>
          <ac:spMkLst>
            <pc:docMk/>
            <pc:sldMk cId="2758508904" sldId="368"/>
            <ac:spMk id="3" creationId="{6D9B58B1-194D-3982-92CE-A3B5E0209C6B}"/>
          </ac:spMkLst>
        </pc:spChg>
        <pc:spChg chg="mod">
          <ac:chgData name="Catarama, Tatiana" userId="4e6b1bbe-0274-4f71-8265-ab196a3feb49" providerId="ADAL" clId="{89740D2D-2E4A-46A8-A15E-99CBA9E5FA6B}" dt="2026-01-15T16:08:26.880" v="1584" actId="20577"/>
          <ac:spMkLst>
            <pc:docMk/>
            <pc:sldMk cId="2758508904" sldId="368"/>
            <ac:spMk id="5" creationId="{0EE79357-3B87-60AE-521A-7695A230A4E6}"/>
          </ac:spMkLst>
        </pc:spChg>
        <pc:graphicFrameChg chg="add del mod modGraphic">
          <ac:chgData name="Catarama, Tatiana" userId="4e6b1bbe-0274-4f71-8265-ab196a3feb49" providerId="ADAL" clId="{89740D2D-2E4A-46A8-A15E-99CBA9E5FA6B}" dt="2026-01-15T17:34:28.471" v="2514" actId="20577"/>
          <ac:graphicFrameMkLst>
            <pc:docMk/>
            <pc:sldMk cId="2758508904" sldId="368"/>
            <ac:graphicFrameMk id="4" creationId="{BA50FDDB-74DE-D9D3-714A-5C817B878A73}"/>
          </ac:graphicFrameMkLst>
        </pc:graphicFrameChg>
      </pc:sldChg>
      <pc:sldChg chg="addSp delSp modSp new del">
        <pc:chgData name="Catarama, Tatiana" userId="4e6b1bbe-0274-4f71-8265-ab196a3feb49" providerId="ADAL" clId="{89740D2D-2E4A-46A8-A15E-99CBA9E5FA6B}" dt="2026-01-15T16:56:55.376" v="2257" actId="680"/>
        <pc:sldMkLst>
          <pc:docMk/>
          <pc:sldMk cId="2026446634" sldId="369"/>
        </pc:sldMkLst>
        <pc:spChg chg="add del">
          <ac:chgData name="Catarama, Tatiana" userId="4e6b1bbe-0274-4f71-8265-ab196a3feb49" providerId="ADAL" clId="{89740D2D-2E4A-46A8-A15E-99CBA9E5FA6B}" dt="2026-01-15T16:56:54.766" v="2256"/>
          <ac:spMkLst>
            <pc:docMk/>
            <pc:sldMk cId="2026446634" sldId="369"/>
            <ac:spMk id="3" creationId="{5071AA5E-B117-4B48-BF9F-191A4402A34A}"/>
          </ac:spMkLst>
        </pc:spChg>
        <pc:spChg chg="add mod">
          <ac:chgData name="Catarama, Tatiana" userId="4e6b1bbe-0274-4f71-8265-ab196a3feb49" providerId="ADAL" clId="{89740D2D-2E4A-46A8-A15E-99CBA9E5FA6B}" dt="2026-01-15T16:56:54.766" v="2256"/>
          <ac:spMkLst>
            <pc:docMk/>
            <pc:sldMk cId="2026446634" sldId="369"/>
            <ac:spMk id="4" creationId="{0FBD5648-9FB4-9EDD-82BC-868F2053C8DB}"/>
          </ac:spMkLst>
        </pc:spChg>
      </pc:sldChg>
      <pc:sldChg chg="addSp delSp modSp add mod setBg">
        <pc:chgData name="Catarama, Tatiana" userId="4e6b1bbe-0274-4f71-8265-ab196a3feb49" providerId="ADAL" clId="{89740D2D-2E4A-46A8-A15E-99CBA9E5FA6B}" dt="2026-01-15T19:09:45.193" v="3349" actId="26606"/>
        <pc:sldMkLst>
          <pc:docMk/>
          <pc:sldMk cId="3423447430" sldId="369"/>
        </pc:sldMkLst>
        <pc:spChg chg="mod">
          <ac:chgData name="Catarama, Tatiana" userId="4e6b1bbe-0274-4f71-8265-ab196a3feb49" providerId="ADAL" clId="{89740D2D-2E4A-46A8-A15E-99CBA9E5FA6B}" dt="2026-01-15T19:09:45.193" v="3349" actId="26606"/>
          <ac:spMkLst>
            <pc:docMk/>
            <pc:sldMk cId="3423447430" sldId="369"/>
            <ac:spMk id="2" creationId="{00000000-0000-0000-0000-000000000000}"/>
          </ac:spMkLst>
        </pc:spChg>
        <pc:spChg chg="add mod">
          <ac:chgData name="Catarama, Tatiana" userId="4e6b1bbe-0274-4f71-8265-ab196a3feb49" providerId="ADAL" clId="{89740D2D-2E4A-46A8-A15E-99CBA9E5FA6B}" dt="2026-01-15T19:09:45.193" v="3349" actId="26606"/>
          <ac:spMkLst>
            <pc:docMk/>
            <pc:sldMk cId="3423447430" sldId="369"/>
            <ac:spMk id="4" creationId="{E5A0A785-F0F1-4A6F-B5E5-8C668DE9CA16}"/>
          </ac:spMkLst>
        </pc:spChg>
        <pc:spChg chg="add mod ord">
          <ac:chgData name="Catarama, Tatiana" userId="4e6b1bbe-0274-4f71-8265-ab196a3feb49" providerId="ADAL" clId="{89740D2D-2E4A-46A8-A15E-99CBA9E5FA6B}" dt="2026-01-15T19:09:45.193" v="3349" actId="26606"/>
          <ac:spMkLst>
            <pc:docMk/>
            <pc:sldMk cId="3423447430" sldId="369"/>
            <ac:spMk id="7" creationId="{13381BE4-0F9A-E4F6-29AF-40BCF3F267F7}"/>
          </ac:spMkLst>
        </pc:spChg>
        <pc:spChg chg="add del">
          <ac:chgData name="Catarama, Tatiana" userId="4e6b1bbe-0274-4f71-8265-ab196a3feb49" providerId="ADAL" clId="{89740D2D-2E4A-46A8-A15E-99CBA9E5FA6B}" dt="2026-01-15T19:09:31.104" v="3346" actId="26606"/>
          <ac:spMkLst>
            <pc:docMk/>
            <pc:sldMk cId="3423447430" sldId="369"/>
            <ac:spMk id="12" creationId="{7C98A213-5994-475E-B327-DC6EC27FBA8B}"/>
          </ac:spMkLst>
        </pc:spChg>
        <pc:spChg chg="add del">
          <ac:chgData name="Catarama, Tatiana" userId="4e6b1bbe-0274-4f71-8265-ab196a3feb49" providerId="ADAL" clId="{89740D2D-2E4A-46A8-A15E-99CBA9E5FA6B}" dt="2026-01-15T19:09:31.104" v="3346" actId="26606"/>
          <ac:spMkLst>
            <pc:docMk/>
            <pc:sldMk cId="3423447430" sldId="369"/>
            <ac:spMk id="14" creationId="{4B030A0D-0DAD-4A99-89BB-419527D6A64B}"/>
          </ac:spMkLst>
        </pc:spChg>
        <pc:spChg chg="add del">
          <ac:chgData name="Catarama, Tatiana" userId="4e6b1bbe-0274-4f71-8265-ab196a3feb49" providerId="ADAL" clId="{89740D2D-2E4A-46A8-A15E-99CBA9E5FA6B}" dt="2026-01-15T19:09:45.188" v="3348" actId="26606"/>
          <ac:spMkLst>
            <pc:docMk/>
            <pc:sldMk cId="3423447430" sldId="369"/>
            <ac:spMk id="16" creationId="{848F64AA-5BE2-4280-BEFA-DC288118FCCE}"/>
          </ac:spMkLst>
        </pc:spChg>
        <pc:spChg chg="add">
          <ac:chgData name="Catarama, Tatiana" userId="4e6b1bbe-0274-4f71-8265-ab196a3feb49" providerId="ADAL" clId="{89740D2D-2E4A-46A8-A15E-99CBA9E5FA6B}" dt="2026-01-15T19:09:45.193" v="3349" actId="26606"/>
          <ac:spMkLst>
            <pc:docMk/>
            <pc:sldMk cId="3423447430" sldId="369"/>
            <ac:spMk id="18" creationId="{67A5186C-3438-4D83-A03D-BD8A5E2D488D}"/>
          </ac:spMkLst>
        </pc:spChg>
        <pc:spChg chg="add">
          <ac:chgData name="Catarama, Tatiana" userId="4e6b1bbe-0274-4f71-8265-ab196a3feb49" providerId="ADAL" clId="{89740D2D-2E4A-46A8-A15E-99CBA9E5FA6B}" dt="2026-01-15T19:09:45.193" v="3349" actId="26606"/>
          <ac:spMkLst>
            <pc:docMk/>
            <pc:sldMk cId="3423447430" sldId="369"/>
            <ac:spMk id="19" creationId="{1540DFB4-867C-E2BB-EE93-8ED16E2711C9}"/>
          </ac:spMkLst>
        </pc:spChg>
        <pc:graphicFrameChg chg="mod modGraphic">
          <ac:chgData name="Catarama, Tatiana" userId="4e6b1bbe-0274-4f71-8265-ab196a3feb49" providerId="ADAL" clId="{89740D2D-2E4A-46A8-A15E-99CBA9E5FA6B}" dt="2026-01-15T17:32:04.415" v="2493" actId="255"/>
          <ac:graphicFrameMkLst>
            <pc:docMk/>
            <pc:sldMk cId="3423447430" sldId="369"/>
            <ac:graphicFrameMk id="6" creationId="{00000000-0000-0000-0000-000000000000}"/>
          </ac:graphicFrameMkLst>
        </pc:graphicFrameChg>
      </pc:sldChg>
      <pc:sldChg chg="delSp modSp add del mod ord">
        <pc:chgData name="Catarama, Tatiana" userId="4e6b1bbe-0274-4f71-8265-ab196a3feb49" providerId="ADAL" clId="{89740D2D-2E4A-46A8-A15E-99CBA9E5FA6B}" dt="2026-01-15T18:12:35.711" v="2852" actId="2696"/>
        <pc:sldMkLst>
          <pc:docMk/>
          <pc:sldMk cId="2773068764" sldId="370"/>
        </pc:sldMkLst>
        <pc:spChg chg="del">
          <ac:chgData name="Catarama, Tatiana" userId="4e6b1bbe-0274-4f71-8265-ab196a3feb49" providerId="ADAL" clId="{89740D2D-2E4A-46A8-A15E-99CBA9E5FA6B}" dt="2026-01-15T17:54:17.980" v="2627" actId="21"/>
          <ac:spMkLst>
            <pc:docMk/>
            <pc:sldMk cId="2773068764" sldId="370"/>
            <ac:spMk id="2" creationId="{00000000-0000-0000-0000-000000000000}"/>
          </ac:spMkLst>
        </pc:spChg>
        <pc:spChg chg="mod">
          <ac:chgData name="Catarama, Tatiana" userId="4e6b1bbe-0274-4f71-8265-ab196a3feb49" providerId="ADAL" clId="{89740D2D-2E4A-46A8-A15E-99CBA9E5FA6B}" dt="2026-01-15T17:54:25.876" v="2629" actId="20577"/>
          <ac:spMkLst>
            <pc:docMk/>
            <pc:sldMk cId="2773068764" sldId="370"/>
            <ac:spMk id="5" creationId="{00000000-0000-0000-0000-000000000000}"/>
          </ac:spMkLst>
        </pc:spChg>
        <pc:graphicFrameChg chg="mod modGraphic">
          <ac:chgData name="Catarama, Tatiana" userId="4e6b1bbe-0274-4f71-8265-ab196a3feb49" providerId="ADAL" clId="{89740D2D-2E4A-46A8-A15E-99CBA9E5FA6B}" dt="2026-01-15T17:56:40.522" v="2636"/>
          <ac:graphicFrameMkLst>
            <pc:docMk/>
            <pc:sldMk cId="2773068764" sldId="370"/>
            <ac:graphicFrameMk id="4" creationId="{00000000-0000-0000-0000-000000000000}"/>
          </ac:graphicFrameMkLst>
        </pc:graphicFrameChg>
      </pc:sldChg>
      <pc:sldChg chg="modSp add mod">
        <pc:chgData name="Catarama, Tatiana" userId="4e6b1bbe-0274-4f71-8265-ab196a3feb49" providerId="ADAL" clId="{89740D2D-2E4A-46A8-A15E-99CBA9E5FA6B}" dt="2026-01-15T18:12:38.713" v="2854" actId="20577"/>
        <pc:sldMkLst>
          <pc:docMk/>
          <pc:sldMk cId="2393360105" sldId="371"/>
        </pc:sldMkLst>
        <pc:spChg chg="mod">
          <ac:chgData name="Catarama, Tatiana" userId="4e6b1bbe-0274-4f71-8265-ab196a3feb49" providerId="ADAL" clId="{89740D2D-2E4A-46A8-A15E-99CBA9E5FA6B}" dt="2026-01-15T18:12:29.050" v="2850" actId="20577"/>
          <ac:spMkLst>
            <pc:docMk/>
            <pc:sldMk cId="2393360105" sldId="371"/>
            <ac:spMk id="2" creationId="{33BDE7E9-260A-BF37-9A35-A3CF4AAF78E0}"/>
          </ac:spMkLst>
        </pc:spChg>
        <pc:graphicFrameChg chg="mod modGraphic">
          <ac:chgData name="Catarama, Tatiana" userId="4e6b1bbe-0274-4f71-8265-ab196a3feb49" providerId="ADAL" clId="{89740D2D-2E4A-46A8-A15E-99CBA9E5FA6B}" dt="2026-01-15T18:12:38.713" v="2854" actId="20577"/>
          <ac:graphicFrameMkLst>
            <pc:docMk/>
            <pc:sldMk cId="2393360105" sldId="371"/>
            <ac:graphicFrameMk id="6" creationId="{87E0432F-998D-3337-A6F6-56AFD7905737}"/>
          </ac:graphicFrameMkLst>
        </pc:graphicFrameChg>
      </pc:sldChg>
      <pc:sldChg chg="addSp delSp modSp add mod setBg">
        <pc:chgData name="Catarama, Tatiana" userId="4e6b1bbe-0274-4f71-8265-ab196a3feb49" providerId="ADAL" clId="{89740D2D-2E4A-46A8-A15E-99CBA9E5FA6B}" dt="2026-01-15T19:00:09.051" v="3298" actId="255"/>
        <pc:sldMkLst>
          <pc:docMk/>
          <pc:sldMk cId="1407438071" sldId="372"/>
        </pc:sldMkLst>
        <pc:spChg chg="mod">
          <ac:chgData name="Catarama, Tatiana" userId="4e6b1bbe-0274-4f71-8265-ab196a3feb49" providerId="ADAL" clId="{89740D2D-2E4A-46A8-A15E-99CBA9E5FA6B}" dt="2026-01-15T19:00:09.051" v="3298" actId="255"/>
          <ac:spMkLst>
            <pc:docMk/>
            <pc:sldMk cId="1407438071" sldId="372"/>
            <ac:spMk id="2" creationId="{00000000-0000-0000-0000-000000000000}"/>
          </ac:spMkLst>
        </pc:spChg>
        <pc:spChg chg="mod">
          <ac:chgData name="Catarama, Tatiana" userId="4e6b1bbe-0274-4f71-8265-ab196a3feb49" providerId="ADAL" clId="{89740D2D-2E4A-46A8-A15E-99CBA9E5FA6B}" dt="2026-01-15T18:51:28.394" v="3157" actId="26606"/>
          <ac:spMkLst>
            <pc:docMk/>
            <pc:sldMk cId="1407438071" sldId="372"/>
            <ac:spMk id="7" creationId="{00000000-0000-0000-0000-000000000000}"/>
          </ac:spMkLst>
        </pc:spChg>
        <pc:spChg chg="mod ord">
          <ac:chgData name="Catarama, Tatiana" userId="4e6b1bbe-0274-4f71-8265-ab196a3feb49" providerId="ADAL" clId="{89740D2D-2E4A-46A8-A15E-99CBA9E5FA6B}" dt="2026-01-15T18:51:28.394" v="3157" actId="26606"/>
          <ac:spMkLst>
            <pc:docMk/>
            <pc:sldMk cId="1407438071" sldId="372"/>
            <ac:spMk id="9" creationId="{00000000-0000-0000-0000-000000000000}"/>
          </ac:spMkLst>
        </pc:spChg>
        <pc:spChg chg="add del">
          <ac:chgData name="Catarama, Tatiana" userId="4e6b1bbe-0274-4f71-8265-ab196a3feb49" providerId="ADAL" clId="{89740D2D-2E4A-46A8-A15E-99CBA9E5FA6B}" dt="2026-01-15T18:49:21.537" v="3114" actId="26606"/>
          <ac:spMkLst>
            <pc:docMk/>
            <pc:sldMk cId="1407438071" sldId="372"/>
            <ac:spMk id="14" creationId="{66E48AFA-8884-4F68-A44F-D2C1E8609C5A}"/>
          </ac:spMkLst>
        </pc:spChg>
        <pc:spChg chg="add del">
          <ac:chgData name="Catarama, Tatiana" userId="4e6b1bbe-0274-4f71-8265-ab196a3feb49" providerId="ADAL" clId="{89740D2D-2E4A-46A8-A15E-99CBA9E5FA6B}" dt="2026-01-15T18:49:21.537" v="3114" actId="26606"/>
          <ac:spMkLst>
            <pc:docMk/>
            <pc:sldMk cId="1407438071" sldId="372"/>
            <ac:spMk id="16" creationId="{969D19A6-08CB-498C-93EC-3FFB021FC68A}"/>
          </ac:spMkLst>
        </pc:spChg>
        <pc:spChg chg="add del">
          <ac:chgData name="Catarama, Tatiana" userId="4e6b1bbe-0274-4f71-8265-ab196a3feb49" providerId="ADAL" clId="{89740D2D-2E4A-46A8-A15E-99CBA9E5FA6B}" dt="2026-01-15T18:49:28.226" v="3117" actId="26606"/>
          <ac:spMkLst>
            <pc:docMk/>
            <pc:sldMk cId="1407438071" sldId="372"/>
            <ac:spMk id="18" creationId="{716248AD-805F-41BF-9B57-FC53E5B32F98}"/>
          </ac:spMkLst>
        </pc:spChg>
        <pc:spChg chg="add del">
          <ac:chgData name="Catarama, Tatiana" userId="4e6b1bbe-0274-4f71-8265-ab196a3feb49" providerId="ADAL" clId="{89740D2D-2E4A-46A8-A15E-99CBA9E5FA6B}" dt="2026-01-15T18:49:28.226" v="3117" actId="26606"/>
          <ac:spMkLst>
            <pc:docMk/>
            <pc:sldMk cId="1407438071" sldId="372"/>
            <ac:spMk id="19" creationId="{AA474011-A49D-4C7A-BF41-0ACD0A2693B3}"/>
          </ac:spMkLst>
        </pc:spChg>
        <pc:spChg chg="add del">
          <ac:chgData name="Catarama, Tatiana" userId="4e6b1bbe-0274-4f71-8265-ab196a3feb49" providerId="ADAL" clId="{89740D2D-2E4A-46A8-A15E-99CBA9E5FA6B}" dt="2026-01-15T18:49:28.226" v="3117" actId="26606"/>
          <ac:spMkLst>
            <pc:docMk/>
            <pc:sldMk cId="1407438071" sldId="372"/>
            <ac:spMk id="20" creationId="{1F82758F-B2B3-4F0A-BB90-4BFFEDD166D6}"/>
          </ac:spMkLst>
        </pc:spChg>
        <pc:spChg chg="add del">
          <ac:chgData name="Catarama, Tatiana" userId="4e6b1bbe-0274-4f71-8265-ab196a3feb49" providerId="ADAL" clId="{89740D2D-2E4A-46A8-A15E-99CBA9E5FA6B}" dt="2026-01-15T18:49:28.226" v="3117" actId="26606"/>
          <ac:spMkLst>
            <pc:docMk/>
            <pc:sldMk cId="1407438071" sldId="372"/>
            <ac:spMk id="21" creationId="{6D72081E-AD41-4FBB-B02B-698A68DBCA5E}"/>
          </ac:spMkLst>
        </pc:spChg>
        <pc:spChg chg="add del">
          <ac:chgData name="Catarama, Tatiana" userId="4e6b1bbe-0274-4f71-8265-ab196a3feb49" providerId="ADAL" clId="{89740D2D-2E4A-46A8-A15E-99CBA9E5FA6B}" dt="2026-01-15T18:49:42.526" v="3129" actId="26606"/>
          <ac:spMkLst>
            <pc:docMk/>
            <pc:sldMk cId="1407438071" sldId="372"/>
            <ac:spMk id="22" creationId="{53E5B1A8-3AC9-4BD1-9BBC-78CA94F2D1BA}"/>
          </ac:spMkLst>
        </pc:spChg>
        <pc:spChg chg="add del">
          <ac:chgData name="Catarama, Tatiana" userId="4e6b1bbe-0274-4f71-8265-ab196a3feb49" providerId="ADAL" clId="{89740D2D-2E4A-46A8-A15E-99CBA9E5FA6B}" dt="2026-01-15T18:49:30.476" v="3120" actId="26606"/>
          <ac:spMkLst>
            <pc:docMk/>
            <pc:sldMk cId="1407438071" sldId="372"/>
            <ac:spMk id="23" creationId="{66E48AFA-8884-4F68-A44F-D2C1E8609C5A}"/>
          </ac:spMkLst>
        </pc:spChg>
        <pc:spChg chg="add del">
          <ac:chgData name="Catarama, Tatiana" userId="4e6b1bbe-0274-4f71-8265-ab196a3feb49" providerId="ADAL" clId="{89740D2D-2E4A-46A8-A15E-99CBA9E5FA6B}" dt="2026-01-15T18:49:30.476" v="3120" actId="26606"/>
          <ac:spMkLst>
            <pc:docMk/>
            <pc:sldMk cId="1407438071" sldId="372"/>
            <ac:spMk id="24" creationId="{969D19A6-08CB-498C-93EC-3FFB021FC68A}"/>
          </ac:spMkLst>
        </pc:spChg>
        <pc:spChg chg="add del">
          <ac:chgData name="Catarama, Tatiana" userId="4e6b1bbe-0274-4f71-8265-ab196a3feb49" providerId="ADAL" clId="{89740D2D-2E4A-46A8-A15E-99CBA9E5FA6B}" dt="2026-01-15T18:49:34.895" v="3123" actId="26606"/>
          <ac:spMkLst>
            <pc:docMk/>
            <pc:sldMk cId="1407438071" sldId="372"/>
            <ac:spMk id="26" creationId="{9D25F302-27C5-414F-97F8-6EA0A6C028BA}"/>
          </ac:spMkLst>
        </pc:spChg>
        <pc:spChg chg="add del">
          <ac:chgData name="Catarama, Tatiana" userId="4e6b1bbe-0274-4f71-8265-ab196a3feb49" providerId="ADAL" clId="{89740D2D-2E4A-46A8-A15E-99CBA9E5FA6B}" dt="2026-01-15T18:49:34.895" v="3123" actId="26606"/>
          <ac:spMkLst>
            <pc:docMk/>
            <pc:sldMk cId="1407438071" sldId="372"/>
            <ac:spMk id="27" creationId="{830A36F8-48C2-4842-A87B-8CE8DF4E7FD2}"/>
          </ac:spMkLst>
        </pc:spChg>
        <pc:spChg chg="add del">
          <ac:chgData name="Catarama, Tatiana" userId="4e6b1bbe-0274-4f71-8265-ab196a3feb49" providerId="ADAL" clId="{89740D2D-2E4A-46A8-A15E-99CBA9E5FA6B}" dt="2026-01-15T18:49:34.895" v="3123" actId="26606"/>
          <ac:spMkLst>
            <pc:docMk/>
            <pc:sldMk cId="1407438071" sldId="372"/>
            <ac:spMk id="28" creationId="{8F451A30-466B-4996-9BA5-CD6ABCC6D558}"/>
          </ac:spMkLst>
        </pc:spChg>
        <pc:spChg chg="add del">
          <ac:chgData name="Catarama, Tatiana" userId="4e6b1bbe-0274-4f71-8265-ab196a3feb49" providerId="ADAL" clId="{89740D2D-2E4A-46A8-A15E-99CBA9E5FA6B}" dt="2026-01-15T18:49:39.717" v="3126" actId="26606"/>
          <ac:spMkLst>
            <pc:docMk/>
            <pc:sldMk cId="1407438071" sldId="372"/>
            <ac:spMk id="30" creationId="{058A14AF-9FB5-4CC7-BA35-E8E85D3EDF0E}"/>
          </ac:spMkLst>
        </pc:spChg>
        <pc:spChg chg="add del">
          <ac:chgData name="Catarama, Tatiana" userId="4e6b1bbe-0274-4f71-8265-ab196a3feb49" providerId="ADAL" clId="{89740D2D-2E4A-46A8-A15E-99CBA9E5FA6B}" dt="2026-01-15T18:49:39.717" v="3126" actId="26606"/>
          <ac:spMkLst>
            <pc:docMk/>
            <pc:sldMk cId="1407438071" sldId="372"/>
            <ac:spMk id="31" creationId="{3A9A4357-BD1D-4622-A4FE-766E6AB8DE84}"/>
          </ac:spMkLst>
        </pc:spChg>
        <pc:spChg chg="add del">
          <ac:chgData name="Catarama, Tatiana" userId="4e6b1bbe-0274-4f71-8265-ab196a3feb49" providerId="ADAL" clId="{89740D2D-2E4A-46A8-A15E-99CBA9E5FA6B}" dt="2026-01-15T18:49:39.717" v="3126" actId="26606"/>
          <ac:spMkLst>
            <pc:docMk/>
            <pc:sldMk cId="1407438071" sldId="372"/>
            <ac:spMk id="32" creationId="{E659831F-0D9A-4C63-9EBB-8435B85A440F}"/>
          </ac:spMkLst>
        </pc:spChg>
        <pc:spChg chg="add del">
          <ac:chgData name="Catarama, Tatiana" userId="4e6b1bbe-0274-4f71-8265-ab196a3feb49" providerId="ADAL" clId="{89740D2D-2E4A-46A8-A15E-99CBA9E5FA6B}" dt="2026-01-15T18:49:39.717" v="3126" actId="26606"/>
          <ac:spMkLst>
            <pc:docMk/>
            <pc:sldMk cId="1407438071" sldId="372"/>
            <ac:spMk id="33" creationId="{E6995CE5-F890-4ABA-82A2-26507CE8D2A3}"/>
          </ac:spMkLst>
        </pc:spChg>
        <pc:spChg chg="add del">
          <ac:chgData name="Catarama, Tatiana" userId="4e6b1bbe-0274-4f71-8265-ab196a3feb49" providerId="ADAL" clId="{89740D2D-2E4A-46A8-A15E-99CBA9E5FA6B}" dt="2026-01-15T18:49:42.526" v="3129" actId="26606"/>
          <ac:spMkLst>
            <pc:docMk/>
            <pc:sldMk cId="1407438071" sldId="372"/>
            <ac:spMk id="35" creationId="{1B15ED52-F352-441B-82BF-E0EA34836D08}"/>
          </ac:spMkLst>
        </pc:spChg>
        <pc:spChg chg="add del">
          <ac:chgData name="Catarama, Tatiana" userId="4e6b1bbe-0274-4f71-8265-ab196a3feb49" providerId="ADAL" clId="{89740D2D-2E4A-46A8-A15E-99CBA9E5FA6B}" dt="2026-01-15T18:49:42.526" v="3129" actId="26606"/>
          <ac:spMkLst>
            <pc:docMk/>
            <pc:sldMk cId="1407438071" sldId="372"/>
            <ac:spMk id="36" creationId="{3B2E3793-BFE6-45A2-9B7B-E18844431C99}"/>
          </ac:spMkLst>
        </pc:spChg>
        <pc:spChg chg="add del">
          <ac:chgData name="Catarama, Tatiana" userId="4e6b1bbe-0274-4f71-8265-ab196a3feb49" providerId="ADAL" clId="{89740D2D-2E4A-46A8-A15E-99CBA9E5FA6B}" dt="2026-01-15T18:49:42.526" v="3129" actId="26606"/>
          <ac:spMkLst>
            <pc:docMk/>
            <pc:sldMk cId="1407438071" sldId="372"/>
            <ac:spMk id="37" creationId="{BC4C4868-CB8F-4AF9-9CDB-8108F2C19B67}"/>
          </ac:spMkLst>
        </pc:spChg>
        <pc:spChg chg="add del">
          <ac:chgData name="Catarama, Tatiana" userId="4e6b1bbe-0274-4f71-8265-ab196a3feb49" providerId="ADAL" clId="{89740D2D-2E4A-46A8-A15E-99CBA9E5FA6B}" dt="2026-01-15T18:49:42.526" v="3129" actId="26606"/>
          <ac:spMkLst>
            <pc:docMk/>
            <pc:sldMk cId="1407438071" sldId="372"/>
            <ac:spMk id="38" creationId="{375E0459-6403-40CD-989D-56A4407CA12E}"/>
          </ac:spMkLst>
        </pc:spChg>
        <pc:spChg chg="add del">
          <ac:chgData name="Catarama, Tatiana" userId="4e6b1bbe-0274-4f71-8265-ab196a3feb49" providerId="ADAL" clId="{89740D2D-2E4A-46A8-A15E-99CBA9E5FA6B}" dt="2026-01-15T18:49:45.845" v="3132" actId="26606"/>
          <ac:spMkLst>
            <pc:docMk/>
            <pc:sldMk cId="1407438071" sldId="372"/>
            <ac:spMk id="40" creationId="{7FF47CB7-972F-479F-A36D-9E72D26EC8DA}"/>
          </ac:spMkLst>
        </pc:spChg>
        <pc:spChg chg="add del">
          <ac:chgData name="Catarama, Tatiana" userId="4e6b1bbe-0274-4f71-8265-ab196a3feb49" providerId="ADAL" clId="{89740D2D-2E4A-46A8-A15E-99CBA9E5FA6B}" dt="2026-01-15T18:49:45.845" v="3132" actId="26606"/>
          <ac:spMkLst>
            <pc:docMk/>
            <pc:sldMk cId="1407438071" sldId="372"/>
            <ac:spMk id="41" creationId="{0D153B68-5844-490D-8E67-F616D6D721CA}"/>
          </ac:spMkLst>
        </pc:spChg>
        <pc:spChg chg="add del">
          <ac:chgData name="Catarama, Tatiana" userId="4e6b1bbe-0274-4f71-8265-ab196a3feb49" providerId="ADAL" clId="{89740D2D-2E4A-46A8-A15E-99CBA9E5FA6B}" dt="2026-01-15T18:49:45.845" v="3132" actId="26606"/>
          <ac:spMkLst>
            <pc:docMk/>
            <pc:sldMk cId="1407438071" sldId="372"/>
            <ac:spMk id="42" creationId="{9A0D773F-7A7D-4DBB-9DEA-86BB8B8F4BC8}"/>
          </ac:spMkLst>
        </pc:spChg>
        <pc:spChg chg="add del">
          <ac:chgData name="Catarama, Tatiana" userId="4e6b1bbe-0274-4f71-8265-ab196a3feb49" providerId="ADAL" clId="{89740D2D-2E4A-46A8-A15E-99CBA9E5FA6B}" dt="2026-01-15T18:50:03.035" v="3135" actId="26606"/>
          <ac:spMkLst>
            <pc:docMk/>
            <pc:sldMk cId="1407438071" sldId="372"/>
            <ac:spMk id="44" creationId="{66E48AFA-8884-4F68-A44F-D2C1E8609C5A}"/>
          </ac:spMkLst>
        </pc:spChg>
        <pc:spChg chg="add del">
          <ac:chgData name="Catarama, Tatiana" userId="4e6b1bbe-0274-4f71-8265-ab196a3feb49" providerId="ADAL" clId="{89740D2D-2E4A-46A8-A15E-99CBA9E5FA6B}" dt="2026-01-15T18:50:03.035" v="3135" actId="26606"/>
          <ac:spMkLst>
            <pc:docMk/>
            <pc:sldMk cId="1407438071" sldId="372"/>
            <ac:spMk id="45" creationId="{969D19A6-08CB-498C-93EC-3FFB021FC68A}"/>
          </ac:spMkLst>
        </pc:spChg>
        <pc:spChg chg="add del">
          <ac:chgData name="Catarama, Tatiana" userId="4e6b1bbe-0274-4f71-8265-ab196a3feb49" providerId="ADAL" clId="{89740D2D-2E4A-46A8-A15E-99CBA9E5FA6B}" dt="2026-01-15T18:50:13.003" v="3138" actId="26606"/>
          <ac:spMkLst>
            <pc:docMk/>
            <pc:sldMk cId="1407438071" sldId="372"/>
            <ac:spMk id="47" creationId="{AA474011-A49D-4C7A-BF41-0ACD0A2693B3}"/>
          </ac:spMkLst>
        </pc:spChg>
        <pc:spChg chg="add del">
          <ac:chgData name="Catarama, Tatiana" userId="4e6b1bbe-0274-4f71-8265-ab196a3feb49" providerId="ADAL" clId="{89740D2D-2E4A-46A8-A15E-99CBA9E5FA6B}" dt="2026-01-15T18:50:13.003" v="3138" actId="26606"/>
          <ac:spMkLst>
            <pc:docMk/>
            <pc:sldMk cId="1407438071" sldId="372"/>
            <ac:spMk id="48" creationId="{6D72081E-AD41-4FBB-B02B-698A68DBCA5E}"/>
          </ac:spMkLst>
        </pc:spChg>
        <pc:spChg chg="add del">
          <ac:chgData name="Catarama, Tatiana" userId="4e6b1bbe-0274-4f71-8265-ab196a3feb49" providerId="ADAL" clId="{89740D2D-2E4A-46A8-A15E-99CBA9E5FA6B}" dt="2026-01-15T18:50:13.003" v="3138" actId="26606"/>
          <ac:spMkLst>
            <pc:docMk/>
            <pc:sldMk cId="1407438071" sldId="372"/>
            <ac:spMk id="49" creationId="{716248AD-805F-41BF-9B57-FC53E5B32F98}"/>
          </ac:spMkLst>
        </pc:spChg>
        <pc:spChg chg="add del">
          <ac:chgData name="Catarama, Tatiana" userId="4e6b1bbe-0274-4f71-8265-ab196a3feb49" providerId="ADAL" clId="{89740D2D-2E4A-46A8-A15E-99CBA9E5FA6B}" dt="2026-01-15T18:50:13.003" v="3138" actId="26606"/>
          <ac:spMkLst>
            <pc:docMk/>
            <pc:sldMk cId="1407438071" sldId="372"/>
            <ac:spMk id="50" creationId="{1F82758F-B2B3-4F0A-BB90-4BFFEDD166D6}"/>
          </ac:spMkLst>
        </pc:spChg>
        <pc:spChg chg="add del">
          <ac:chgData name="Catarama, Tatiana" userId="4e6b1bbe-0274-4f71-8265-ab196a3feb49" providerId="ADAL" clId="{89740D2D-2E4A-46A8-A15E-99CBA9E5FA6B}" dt="2026-01-15T18:50:18.090" v="3141" actId="26606"/>
          <ac:spMkLst>
            <pc:docMk/>
            <pc:sldMk cId="1407438071" sldId="372"/>
            <ac:spMk id="52" creationId="{8B3A2D1A-45FC-4F95-B150-1C13EF2F6D09}"/>
          </ac:spMkLst>
        </pc:spChg>
        <pc:spChg chg="add del">
          <ac:chgData name="Catarama, Tatiana" userId="4e6b1bbe-0274-4f71-8265-ab196a3feb49" providerId="ADAL" clId="{89740D2D-2E4A-46A8-A15E-99CBA9E5FA6B}" dt="2026-01-15T18:50:18.090" v="3141" actId="26606"/>
          <ac:spMkLst>
            <pc:docMk/>
            <pc:sldMk cId="1407438071" sldId="372"/>
            <ac:spMk id="53" creationId="{39C3C864-C625-4883-B868-9A4C470F4DD5}"/>
          </ac:spMkLst>
        </pc:spChg>
        <pc:spChg chg="add del">
          <ac:chgData name="Catarama, Tatiana" userId="4e6b1bbe-0274-4f71-8265-ab196a3feb49" providerId="ADAL" clId="{89740D2D-2E4A-46A8-A15E-99CBA9E5FA6B}" dt="2026-01-15T18:50:21.561" v="3144" actId="26606"/>
          <ac:spMkLst>
            <pc:docMk/>
            <pc:sldMk cId="1407438071" sldId="372"/>
            <ac:spMk id="55" creationId="{50811073-89F5-46D6-83D8-BA764464977D}"/>
          </ac:spMkLst>
        </pc:spChg>
        <pc:spChg chg="add del">
          <ac:chgData name="Catarama, Tatiana" userId="4e6b1bbe-0274-4f71-8265-ab196a3feb49" providerId="ADAL" clId="{89740D2D-2E4A-46A8-A15E-99CBA9E5FA6B}" dt="2026-01-15T18:50:21.561" v="3144" actId="26606"/>
          <ac:spMkLst>
            <pc:docMk/>
            <pc:sldMk cId="1407438071" sldId="372"/>
            <ac:spMk id="56" creationId="{608CD17C-4A7C-477D-A659-BA8A89A78700}"/>
          </ac:spMkLst>
        </pc:spChg>
        <pc:spChg chg="add del">
          <ac:chgData name="Catarama, Tatiana" userId="4e6b1bbe-0274-4f71-8265-ab196a3feb49" providerId="ADAL" clId="{89740D2D-2E4A-46A8-A15E-99CBA9E5FA6B}" dt="2026-01-15T18:50:28.050" v="3147" actId="26606"/>
          <ac:spMkLst>
            <pc:docMk/>
            <pc:sldMk cId="1407438071" sldId="372"/>
            <ac:spMk id="58" creationId="{1E020063-2385-44AC-BD67-258E1F0B9FCE}"/>
          </ac:spMkLst>
        </pc:spChg>
        <pc:spChg chg="add del">
          <ac:chgData name="Catarama, Tatiana" userId="4e6b1bbe-0274-4f71-8265-ab196a3feb49" providerId="ADAL" clId="{89740D2D-2E4A-46A8-A15E-99CBA9E5FA6B}" dt="2026-01-15T18:50:28.050" v="3147" actId="26606"/>
          <ac:spMkLst>
            <pc:docMk/>
            <pc:sldMk cId="1407438071" sldId="372"/>
            <ac:spMk id="59" creationId="{7E014A0B-5338-4077-AFE9-A90D04D4492B}"/>
          </ac:spMkLst>
        </pc:spChg>
        <pc:spChg chg="add del">
          <ac:chgData name="Catarama, Tatiana" userId="4e6b1bbe-0274-4f71-8265-ab196a3feb49" providerId="ADAL" clId="{89740D2D-2E4A-46A8-A15E-99CBA9E5FA6B}" dt="2026-01-15T18:50:31.603" v="3150" actId="26606"/>
          <ac:spMkLst>
            <pc:docMk/>
            <pc:sldMk cId="1407438071" sldId="372"/>
            <ac:spMk id="70" creationId="{5C8908E2-EE49-44D2-9428-A28D2312A8D5}"/>
          </ac:spMkLst>
        </pc:spChg>
        <pc:spChg chg="add del">
          <ac:chgData name="Catarama, Tatiana" userId="4e6b1bbe-0274-4f71-8265-ab196a3feb49" providerId="ADAL" clId="{89740D2D-2E4A-46A8-A15E-99CBA9E5FA6B}" dt="2026-01-15T18:50:31.603" v="3150" actId="26606"/>
          <ac:spMkLst>
            <pc:docMk/>
            <pc:sldMk cId="1407438071" sldId="372"/>
            <ac:spMk id="73" creationId="{215A9370-15D3-4C30-8BA1-2059A74C9990}"/>
          </ac:spMkLst>
        </pc:spChg>
        <pc:spChg chg="add del">
          <ac:chgData name="Catarama, Tatiana" userId="4e6b1bbe-0274-4f71-8265-ab196a3feb49" providerId="ADAL" clId="{89740D2D-2E4A-46A8-A15E-99CBA9E5FA6B}" dt="2026-01-15T18:50:31.603" v="3150" actId="26606"/>
          <ac:spMkLst>
            <pc:docMk/>
            <pc:sldMk cId="1407438071" sldId="372"/>
            <ac:spMk id="74" creationId="{ED888B23-07FA-482A-96DF-47E31AF1A603}"/>
          </ac:spMkLst>
        </pc:spChg>
        <pc:spChg chg="add del">
          <ac:chgData name="Catarama, Tatiana" userId="4e6b1bbe-0274-4f71-8265-ab196a3feb49" providerId="ADAL" clId="{89740D2D-2E4A-46A8-A15E-99CBA9E5FA6B}" dt="2026-01-15T18:50:50.622" v="3153" actId="26606"/>
          <ac:spMkLst>
            <pc:docMk/>
            <pc:sldMk cId="1407438071" sldId="372"/>
            <ac:spMk id="76" creationId="{32AEEBC8-9D30-42EF-95F2-386C2653FBF0}"/>
          </ac:spMkLst>
        </pc:spChg>
        <pc:spChg chg="add del">
          <ac:chgData name="Catarama, Tatiana" userId="4e6b1bbe-0274-4f71-8265-ab196a3feb49" providerId="ADAL" clId="{89740D2D-2E4A-46A8-A15E-99CBA9E5FA6B}" dt="2026-01-15T18:50:50.622" v="3153" actId="26606"/>
          <ac:spMkLst>
            <pc:docMk/>
            <pc:sldMk cId="1407438071" sldId="372"/>
            <ac:spMk id="77" creationId="{3529E97A-97C3-40EA-8A04-5C02398D568F}"/>
          </ac:spMkLst>
        </pc:spChg>
        <pc:spChg chg="add del">
          <ac:chgData name="Catarama, Tatiana" userId="4e6b1bbe-0274-4f71-8265-ab196a3feb49" providerId="ADAL" clId="{89740D2D-2E4A-46A8-A15E-99CBA9E5FA6B}" dt="2026-01-15T18:50:50.622" v="3153" actId="26606"/>
          <ac:spMkLst>
            <pc:docMk/>
            <pc:sldMk cId="1407438071" sldId="372"/>
            <ac:spMk id="78" creationId="{59FA8C2E-A5A7-4490-927A-7CD58343EDBB}"/>
          </ac:spMkLst>
        </pc:spChg>
        <pc:spChg chg="add del">
          <ac:chgData name="Catarama, Tatiana" userId="4e6b1bbe-0274-4f71-8265-ab196a3feb49" providerId="ADAL" clId="{89740D2D-2E4A-46A8-A15E-99CBA9E5FA6B}" dt="2026-01-15T18:51:28.387" v="3156" actId="26606"/>
          <ac:spMkLst>
            <pc:docMk/>
            <pc:sldMk cId="1407438071" sldId="372"/>
            <ac:spMk id="80" creationId="{F541DB91-0B10-46D9-B34B-7BFF9602606D}"/>
          </ac:spMkLst>
        </pc:spChg>
        <pc:spChg chg="add del">
          <ac:chgData name="Catarama, Tatiana" userId="4e6b1bbe-0274-4f71-8265-ab196a3feb49" providerId="ADAL" clId="{89740D2D-2E4A-46A8-A15E-99CBA9E5FA6B}" dt="2026-01-15T18:51:28.387" v="3156" actId="26606"/>
          <ac:spMkLst>
            <pc:docMk/>
            <pc:sldMk cId="1407438071" sldId="372"/>
            <ac:spMk id="81" creationId="{9CF7FE1C-8BC5-4B0C-A2BC-93AB72C90FDD}"/>
          </ac:spMkLst>
        </pc:spChg>
        <pc:spChg chg="add">
          <ac:chgData name="Catarama, Tatiana" userId="4e6b1bbe-0274-4f71-8265-ab196a3feb49" providerId="ADAL" clId="{89740D2D-2E4A-46A8-A15E-99CBA9E5FA6B}" dt="2026-01-15T18:51:28.394" v="3157" actId="26606"/>
          <ac:spMkLst>
            <pc:docMk/>
            <pc:sldMk cId="1407438071" sldId="372"/>
            <ac:spMk id="83" creationId="{66E48AFA-8884-4F68-A44F-D2C1E8609C5A}"/>
          </ac:spMkLst>
        </pc:spChg>
        <pc:spChg chg="add">
          <ac:chgData name="Catarama, Tatiana" userId="4e6b1bbe-0274-4f71-8265-ab196a3feb49" providerId="ADAL" clId="{89740D2D-2E4A-46A8-A15E-99CBA9E5FA6B}" dt="2026-01-15T18:51:28.394" v="3157" actId="26606"/>
          <ac:spMkLst>
            <pc:docMk/>
            <pc:sldMk cId="1407438071" sldId="372"/>
            <ac:spMk id="84" creationId="{969D19A6-08CB-498C-93EC-3FFB021FC68A}"/>
          </ac:spMkLst>
        </pc:spChg>
        <pc:grpChg chg="add del">
          <ac:chgData name="Catarama, Tatiana" userId="4e6b1bbe-0274-4f71-8265-ab196a3feb49" providerId="ADAL" clId="{89740D2D-2E4A-46A8-A15E-99CBA9E5FA6B}" dt="2026-01-15T18:50:28.050" v="3147" actId="26606"/>
          <ac:grpSpMkLst>
            <pc:docMk/>
            <pc:sldMk cId="1407438071" sldId="372"/>
            <ac:grpSpMk id="60" creationId="{78127680-150F-4A90-9950-F66392578116}"/>
          </ac:grpSpMkLst>
        </pc:grpChg>
        <pc:grpChg chg="add del">
          <ac:chgData name="Catarama, Tatiana" userId="4e6b1bbe-0274-4f71-8265-ab196a3feb49" providerId="ADAL" clId="{89740D2D-2E4A-46A8-A15E-99CBA9E5FA6B}" dt="2026-01-15T18:50:28.050" v="3147" actId="26606"/>
          <ac:grpSpMkLst>
            <pc:docMk/>
            <pc:sldMk cId="1407438071" sldId="372"/>
            <ac:grpSpMk id="65" creationId="{466920E5-8640-4C24-A775-8647637094A7}"/>
          </ac:grpSpMkLst>
        </pc:grpChg>
        <pc:grpChg chg="add del">
          <ac:chgData name="Catarama, Tatiana" userId="4e6b1bbe-0274-4f71-8265-ab196a3feb49" providerId="ADAL" clId="{89740D2D-2E4A-46A8-A15E-99CBA9E5FA6B}" dt="2026-01-15T18:50:31.603" v="3150" actId="26606"/>
          <ac:grpSpMkLst>
            <pc:docMk/>
            <pc:sldMk cId="1407438071" sldId="372"/>
            <ac:grpSpMk id="71" creationId="{514E1141-65DC-4F54-8399-7221AE6F83D4}"/>
          </ac:grpSpMkLst>
        </pc:grpChg>
        <pc:picChg chg="add mod ord">
          <ac:chgData name="Catarama, Tatiana" userId="4e6b1bbe-0274-4f71-8265-ab196a3feb49" providerId="ADAL" clId="{89740D2D-2E4A-46A8-A15E-99CBA9E5FA6B}" dt="2026-01-15T18:51:28.394" v="3157" actId="26606"/>
          <ac:picMkLst>
            <pc:docMk/>
            <pc:sldMk cId="1407438071" sldId="372"/>
            <ac:picMk id="3" creationId="{A24A179D-4DCE-62A9-077F-72B46ABB2500}"/>
          </ac:picMkLst>
        </pc:picChg>
        <pc:picChg chg="del mod">
          <ac:chgData name="Catarama, Tatiana" userId="4e6b1bbe-0274-4f71-8265-ab196a3feb49" providerId="ADAL" clId="{89740D2D-2E4A-46A8-A15E-99CBA9E5FA6B}" dt="2026-01-15T18:49:00.294" v="3109" actId="478"/>
          <ac:picMkLst>
            <pc:docMk/>
            <pc:sldMk cId="1407438071" sldId="372"/>
            <ac:picMk id="5" creationId="{00000000-0000-0000-0000-000000000000}"/>
          </ac:picMkLst>
        </pc:picChg>
      </pc:sldChg>
      <pc:sldChg chg="addSp delSp modSp new mod setBg">
        <pc:chgData name="Catarama, Tatiana" userId="4e6b1bbe-0274-4f71-8265-ab196a3feb49" providerId="ADAL" clId="{89740D2D-2E4A-46A8-A15E-99CBA9E5FA6B}" dt="2026-01-15T19:42:24.730" v="3365" actId="26606"/>
        <pc:sldMkLst>
          <pc:docMk/>
          <pc:sldMk cId="2366253693" sldId="373"/>
        </pc:sldMkLst>
        <pc:spChg chg="add del">
          <ac:chgData name="Catarama, Tatiana" userId="4e6b1bbe-0274-4f71-8265-ab196a3feb49" providerId="ADAL" clId="{89740D2D-2E4A-46A8-A15E-99CBA9E5FA6B}" dt="2026-01-15T19:41:55.058" v="3362" actId="26606"/>
          <ac:spMkLst>
            <pc:docMk/>
            <pc:sldMk cId="2366253693" sldId="373"/>
            <ac:spMk id="2" creationId="{7BA6E3D1-D953-1CB2-4994-9B7589F04018}"/>
          </ac:spMkLst>
        </pc:spChg>
        <pc:spChg chg="del">
          <ac:chgData name="Catarama, Tatiana" userId="4e6b1bbe-0274-4f71-8265-ab196a3feb49" providerId="ADAL" clId="{89740D2D-2E4A-46A8-A15E-99CBA9E5FA6B}" dt="2026-01-15T19:40:56.916" v="3351"/>
          <ac:spMkLst>
            <pc:docMk/>
            <pc:sldMk cId="2366253693" sldId="373"/>
            <ac:spMk id="3" creationId="{F6E44ECA-CECC-37E8-94A7-F9F0E0FB93A4}"/>
          </ac:spMkLst>
        </pc:spChg>
        <pc:spChg chg="add del mod">
          <ac:chgData name="Catarama, Tatiana" userId="4e6b1bbe-0274-4f71-8265-ab196a3feb49" providerId="ADAL" clId="{89740D2D-2E4A-46A8-A15E-99CBA9E5FA6B}" dt="2026-01-15T19:41:21.462" v="3355"/>
          <ac:spMkLst>
            <pc:docMk/>
            <pc:sldMk cId="2366253693" sldId="373"/>
            <ac:spMk id="4" creationId="{22F22D88-A4D5-BCED-3F9D-01DBC3679AC6}"/>
          </ac:spMkLst>
        </pc:spChg>
        <pc:spChg chg="add del">
          <ac:chgData name="Catarama, Tatiana" userId="4e6b1bbe-0274-4f71-8265-ab196a3feb49" providerId="ADAL" clId="{89740D2D-2E4A-46A8-A15E-99CBA9E5FA6B}" dt="2026-01-15T19:41:55.053" v="3361" actId="26606"/>
          <ac:spMkLst>
            <pc:docMk/>
            <pc:sldMk cId="2366253693" sldId="373"/>
            <ac:spMk id="11" creationId="{7414886F-6E0D-3613-F654-3EE8E27DF4E9}"/>
          </ac:spMkLst>
        </pc:spChg>
        <pc:spChg chg="add del">
          <ac:chgData name="Catarama, Tatiana" userId="4e6b1bbe-0274-4f71-8265-ab196a3feb49" providerId="ADAL" clId="{89740D2D-2E4A-46A8-A15E-99CBA9E5FA6B}" dt="2026-01-15T19:41:42.828" v="3359" actId="26606"/>
          <ac:spMkLst>
            <pc:docMk/>
            <pc:sldMk cId="2366253693" sldId="373"/>
            <ac:spMk id="12" creationId="{B649E800-A5C8-49A0-A453-ED537DA3156A}"/>
          </ac:spMkLst>
        </pc:spChg>
        <pc:spChg chg="add del">
          <ac:chgData name="Catarama, Tatiana" userId="4e6b1bbe-0274-4f71-8265-ab196a3feb49" providerId="ADAL" clId="{89740D2D-2E4A-46A8-A15E-99CBA9E5FA6B}" dt="2026-01-15T19:41:42.828" v="3359" actId="26606"/>
          <ac:spMkLst>
            <pc:docMk/>
            <pc:sldMk cId="2366253693" sldId="373"/>
            <ac:spMk id="14" creationId="{8BA67DD7-B75D-4A30-90A4-EEA9F64AF11B}"/>
          </ac:spMkLst>
        </pc:spChg>
        <pc:spChg chg="add del">
          <ac:chgData name="Catarama, Tatiana" userId="4e6b1bbe-0274-4f71-8265-ab196a3feb49" providerId="ADAL" clId="{89740D2D-2E4A-46A8-A15E-99CBA9E5FA6B}" dt="2026-01-15T19:41:55.053" v="3361" actId="26606"/>
          <ac:spMkLst>
            <pc:docMk/>
            <pc:sldMk cId="2366253693" sldId="373"/>
            <ac:spMk id="20" creationId="{5A55FBCD-CD42-40F5-8A1B-3203F9CAEEAA}"/>
          </ac:spMkLst>
        </pc:spChg>
        <pc:spChg chg="add del">
          <ac:chgData name="Catarama, Tatiana" userId="4e6b1bbe-0274-4f71-8265-ab196a3feb49" providerId="ADAL" clId="{89740D2D-2E4A-46A8-A15E-99CBA9E5FA6B}" dt="2026-01-15T19:41:55.053" v="3361" actId="26606"/>
          <ac:spMkLst>
            <pc:docMk/>
            <pc:sldMk cId="2366253693" sldId="373"/>
            <ac:spMk id="21" creationId="{FFB60E8C-7224-44A4-87A0-46A1711DD2ED}"/>
          </ac:spMkLst>
        </pc:spChg>
        <pc:spChg chg="add del">
          <ac:chgData name="Catarama, Tatiana" userId="4e6b1bbe-0274-4f71-8265-ab196a3feb49" providerId="ADAL" clId="{89740D2D-2E4A-46A8-A15E-99CBA9E5FA6B}" dt="2026-01-15T19:41:55.053" v="3361" actId="26606"/>
          <ac:spMkLst>
            <pc:docMk/>
            <pc:sldMk cId="2366253693" sldId="373"/>
            <ac:spMk id="22" creationId="{7BA6E3D1-D953-1CB2-4994-9B7589F04018}"/>
          </ac:spMkLst>
        </pc:spChg>
        <pc:spChg chg="add del">
          <ac:chgData name="Catarama, Tatiana" userId="4e6b1bbe-0274-4f71-8265-ab196a3feb49" providerId="ADAL" clId="{89740D2D-2E4A-46A8-A15E-99CBA9E5FA6B}" dt="2026-01-15T19:41:55.053" v="3361" actId="26606"/>
          <ac:spMkLst>
            <pc:docMk/>
            <pc:sldMk cId="2366253693" sldId="373"/>
            <ac:spMk id="23" creationId="{5DA32751-37A2-45C0-BE94-63D375E27003}"/>
          </ac:spMkLst>
        </pc:spChg>
        <pc:spChg chg="add del">
          <ac:chgData name="Catarama, Tatiana" userId="4e6b1bbe-0274-4f71-8265-ab196a3feb49" providerId="ADAL" clId="{89740D2D-2E4A-46A8-A15E-99CBA9E5FA6B}" dt="2026-01-15T19:41:55.053" v="3361" actId="26606"/>
          <ac:spMkLst>
            <pc:docMk/>
            <pc:sldMk cId="2366253693" sldId="373"/>
            <ac:spMk id="24" creationId="{E659831F-0D9A-4C63-9EBB-8435B85A440F}"/>
          </ac:spMkLst>
        </pc:spChg>
        <pc:spChg chg="add del">
          <ac:chgData name="Catarama, Tatiana" userId="4e6b1bbe-0274-4f71-8265-ab196a3feb49" providerId="ADAL" clId="{89740D2D-2E4A-46A8-A15E-99CBA9E5FA6B}" dt="2026-01-15T19:42:24.730" v="3365" actId="26606"/>
          <ac:spMkLst>
            <pc:docMk/>
            <pc:sldMk cId="2366253693" sldId="373"/>
            <ac:spMk id="26" creationId="{B649E800-A5C8-49A0-A453-ED537DA3156A}"/>
          </ac:spMkLst>
        </pc:spChg>
        <pc:spChg chg="add del">
          <ac:chgData name="Catarama, Tatiana" userId="4e6b1bbe-0274-4f71-8265-ab196a3feb49" providerId="ADAL" clId="{89740D2D-2E4A-46A8-A15E-99CBA9E5FA6B}" dt="2026-01-15T19:42:24.730" v="3365" actId="26606"/>
          <ac:spMkLst>
            <pc:docMk/>
            <pc:sldMk cId="2366253693" sldId="373"/>
            <ac:spMk id="27" creationId="{8BA67DD7-B75D-4A30-90A4-EEA9F64AF11B}"/>
          </ac:spMkLst>
        </pc:spChg>
        <pc:spChg chg="add del">
          <ac:chgData name="Catarama, Tatiana" userId="4e6b1bbe-0274-4f71-8265-ab196a3feb49" providerId="ADAL" clId="{89740D2D-2E4A-46A8-A15E-99CBA9E5FA6B}" dt="2026-01-15T19:42:24.730" v="3365" actId="26606"/>
          <ac:spMkLst>
            <pc:docMk/>
            <pc:sldMk cId="2366253693" sldId="373"/>
            <ac:spMk id="33" creationId="{CA815F2C-4E80-4019-8E59-FAD3F7F8473D}"/>
          </ac:spMkLst>
        </pc:spChg>
        <pc:grpChg chg="add del">
          <ac:chgData name="Catarama, Tatiana" userId="4e6b1bbe-0274-4f71-8265-ab196a3feb49" providerId="ADAL" clId="{89740D2D-2E4A-46A8-A15E-99CBA9E5FA6B}" dt="2026-01-15T19:41:42.828" v="3359" actId="26606"/>
          <ac:grpSpMkLst>
            <pc:docMk/>
            <pc:sldMk cId="2366253693" sldId="373"/>
            <ac:grpSpMk id="16" creationId="{E8C5FC48-0A3C-4D6D-A0D5-EEE93213DBBE}"/>
          </ac:grpSpMkLst>
        </pc:grpChg>
        <pc:grpChg chg="add del">
          <ac:chgData name="Catarama, Tatiana" userId="4e6b1bbe-0274-4f71-8265-ab196a3feb49" providerId="ADAL" clId="{89740D2D-2E4A-46A8-A15E-99CBA9E5FA6B}" dt="2026-01-15T19:42:24.730" v="3365" actId="26606"/>
          <ac:grpSpMkLst>
            <pc:docMk/>
            <pc:sldMk cId="2366253693" sldId="373"/>
            <ac:grpSpMk id="28" creationId="{E8C5FC48-0A3C-4D6D-A0D5-EEE93213DBBE}"/>
          </ac:grpSpMkLst>
        </pc:grpChg>
        <pc:picChg chg="add del mod">
          <ac:chgData name="Catarama, Tatiana" userId="4e6b1bbe-0274-4f71-8265-ab196a3feb49" providerId="ADAL" clId="{89740D2D-2E4A-46A8-A15E-99CBA9E5FA6B}" dt="2026-01-15T19:41:18.471" v="3354" actId="21"/>
          <ac:picMkLst>
            <pc:docMk/>
            <pc:sldMk cId="2366253693" sldId="373"/>
            <ac:picMk id="5" creationId="{14C64FAE-700F-0798-0043-5EF13A8AA76F}"/>
          </ac:picMkLst>
        </pc:picChg>
        <pc:picChg chg="add mod">
          <ac:chgData name="Catarama, Tatiana" userId="4e6b1bbe-0274-4f71-8265-ab196a3feb49" providerId="ADAL" clId="{89740D2D-2E4A-46A8-A15E-99CBA9E5FA6B}" dt="2026-01-15T19:42:24.730" v="3365" actId="26606"/>
          <ac:picMkLst>
            <pc:docMk/>
            <pc:sldMk cId="2366253693" sldId="373"/>
            <ac:picMk id="7" creationId="{199D02E5-AFCC-996D-CE50-71C4EB3BBE17}"/>
          </ac:picMkLst>
        </pc:picChg>
      </pc:sldChg>
      <pc:sldChg chg="modSp new mod">
        <pc:chgData name="Catarama, Tatiana" userId="4e6b1bbe-0274-4f71-8265-ab196a3feb49" providerId="ADAL" clId="{89740D2D-2E4A-46A8-A15E-99CBA9E5FA6B}" dt="2026-01-15T23:19:56.160" v="3368" actId="27636"/>
        <pc:sldMkLst>
          <pc:docMk/>
          <pc:sldMk cId="1644719407" sldId="374"/>
        </pc:sldMkLst>
        <pc:spChg chg="mod">
          <ac:chgData name="Catarama, Tatiana" userId="4e6b1bbe-0274-4f71-8265-ab196a3feb49" providerId="ADAL" clId="{89740D2D-2E4A-46A8-A15E-99CBA9E5FA6B}" dt="2026-01-15T23:19:56.160" v="3368" actId="27636"/>
          <ac:spMkLst>
            <pc:docMk/>
            <pc:sldMk cId="1644719407" sldId="374"/>
            <ac:spMk id="3" creationId="{DBE60AA1-DC88-48B6-A628-194F9B949F95}"/>
          </ac:spMkLst>
        </pc:spChg>
      </pc:sldChg>
      <pc:sldChg chg="modSp add mod">
        <pc:chgData name="Catarama, Tatiana" userId="4e6b1bbe-0274-4f71-8265-ab196a3feb49" providerId="ADAL" clId="{89740D2D-2E4A-46A8-A15E-99CBA9E5FA6B}" dt="2026-01-15T23:22:23.934" v="3379" actId="122"/>
        <pc:sldMkLst>
          <pc:docMk/>
          <pc:sldMk cId="786079852" sldId="375"/>
        </pc:sldMkLst>
        <pc:graphicFrameChg chg="mod modGraphic">
          <ac:chgData name="Catarama, Tatiana" userId="4e6b1bbe-0274-4f71-8265-ab196a3feb49" providerId="ADAL" clId="{89740D2D-2E4A-46A8-A15E-99CBA9E5FA6B}" dt="2026-01-15T23:22:23.934" v="3379" actId="122"/>
          <ac:graphicFrameMkLst>
            <pc:docMk/>
            <pc:sldMk cId="786079852" sldId="375"/>
            <ac:graphicFrameMk id="4" creationId="{5F74154B-764F-04AE-1E66-110EADB209D6}"/>
          </ac:graphicFrameMkLst>
        </pc:graphicFrameChg>
      </pc:sldChg>
    </pc:docChg>
  </pc:docChgLst>
</pc:chgInfo>
</file>

<file path=ppt/diagrams/_rels/data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Atrauman+Ag&amp;rlz=1C1GCEA_enGB1078GB1078&amp;oq=Tratamentul+escarelor+cu+pansmente+Hartman+&amp;gs_lcrp=EgZjaHJvbWUyBggAEEUYOTIGCAEQIRgK0gEJMTk1MTdqMGozqAIAsAIB&amp;sourceid=chrome&amp;ie=UTF-8&amp;mstk=AUtExfB5b1Gf8fUFsia3DVZu_0KPjZuRGefLBUZJXDmTfcdQ9WCvWX5RB-YXR3q1ZeNYvrLXBBkWzPOh78KY_EqEWaf3ZoTnRuXnxHWL2BbuFYDPqGYKp4siFB_R-B95Eb6Cmvw&amp;csui=3&amp;ved=2ahUKEwisp6aL_42SAxUVVfEDHdjiF1cQgK4QegQIAxAF" TargetMode="External"/><Relationship Id="rId2" Type="http://schemas.openxmlformats.org/officeDocument/2006/relationships/hyperlink" Target="https://www.google.com/search?q=Sorbalgon&amp;rlz=1C1GCEA_enGB1078GB1078&amp;oq=Tratamentul+escarelor+cu+pansmente+Hartman+&amp;gs_lcrp=EgZjaHJvbWUyBggAEEUYOTIGCAEQIRgK0gEJMTk1MTdqMGozqAIAsAIB&amp;sourceid=chrome&amp;ie=UTF-8&amp;mstk=AUtExfB5b1Gf8fUFsia3DVZu_0KPjZuRGefLBUZJXDmTfcdQ9WCvWX5RB-YXR3q1ZeNYvrLXBBkWzPOh78KY_EqEWaf3ZoTnRuXnxHWL2BbuFYDPqGYKp4siFB_R-B95Eb6Cmvw&amp;csui=3&amp;ved=2ahUKEwisp6aL_42SAxUVVfEDHdjiF1cQgK4QegQIAxAD" TargetMode="External"/><Relationship Id="rId1" Type="http://schemas.openxmlformats.org/officeDocument/2006/relationships/hyperlink" Target="https://www.google.com/search?q=Hydrocoll&amp;rlz=1C1GCEA_enGB1078GB1078&amp;oq=Tratamentul+escarelor+cu+pansmente+Hartman+&amp;gs_lcrp=EgZjaHJvbWUyBggAEEUYOTIGCAEQIRgK0gEJMTk1MTdqMGozqAIAsAIB&amp;sourceid=chrome&amp;ie=UTF-8&amp;mstk=AUtExfB5b1Gf8fUFsia3DVZu_0KPjZuRGefLBUZJXDmTfcdQ9WCvWX5RB-YXR3q1ZeNYvrLXBBkWzPOh78KY_EqEWaf3ZoTnRuXnxHWL2BbuFYDPqGYKp4siFB_R-B95Eb6Cmvw&amp;csui=3&amp;ved=2ahUKEwisp6aL_42SAxUVVfEDHdjiF1cQgK4QegQIAxAB" TargetMode="Externa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image" Target="../media/image6.jp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image" Target="../media/image4.jpg"/></Relationships>
</file>

<file path=ppt/diagrams/_rels/data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svg"/><Relationship Id="rId1" Type="http://schemas.openxmlformats.org/officeDocument/2006/relationships/image" Target="../media/image15.png"/></Relationships>
</file>

<file path=ppt/diagrams/_rels/drawing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Atrauman+Ag&amp;rlz=1C1GCEA_enGB1078GB1078&amp;oq=Tratamentul+escarelor+cu+pansmente+Hartman+&amp;gs_lcrp=EgZjaHJvbWUyBggAEEUYOTIGCAEQIRgK0gEJMTk1MTdqMGozqAIAsAIB&amp;sourceid=chrome&amp;ie=UTF-8&amp;mstk=AUtExfB5b1Gf8fUFsia3DVZu_0KPjZuRGefLBUZJXDmTfcdQ9WCvWX5RB-YXR3q1ZeNYvrLXBBkWzPOh78KY_EqEWaf3ZoTnRuXnxHWL2BbuFYDPqGYKp4siFB_R-B95Eb6Cmvw&amp;csui=3&amp;ved=2ahUKEwisp6aL_42SAxUVVfEDHdjiF1cQgK4QegQIAxAF" TargetMode="External"/><Relationship Id="rId2" Type="http://schemas.openxmlformats.org/officeDocument/2006/relationships/hyperlink" Target="https://www.google.com/search?q=Sorbalgon&amp;rlz=1C1GCEA_enGB1078GB1078&amp;oq=Tratamentul+escarelor+cu+pansmente+Hartman+&amp;gs_lcrp=EgZjaHJvbWUyBggAEEUYOTIGCAEQIRgK0gEJMTk1MTdqMGozqAIAsAIB&amp;sourceid=chrome&amp;ie=UTF-8&amp;mstk=AUtExfB5b1Gf8fUFsia3DVZu_0KPjZuRGefLBUZJXDmTfcdQ9WCvWX5RB-YXR3q1ZeNYvrLXBBkWzPOh78KY_EqEWaf3ZoTnRuXnxHWL2BbuFYDPqGYKp4siFB_R-B95Eb6Cmvw&amp;csui=3&amp;ved=2ahUKEwisp6aL_42SAxUVVfEDHdjiF1cQgK4QegQIAxAD" TargetMode="External"/><Relationship Id="rId1" Type="http://schemas.openxmlformats.org/officeDocument/2006/relationships/hyperlink" Target="https://www.google.com/search?q=Hydrocoll&amp;rlz=1C1GCEA_enGB1078GB1078&amp;oq=Tratamentul+escarelor+cu+pansmente+Hartman+&amp;gs_lcrp=EgZjaHJvbWUyBggAEEUYOTIGCAEQIRgK0gEJMTk1MTdqMGozqAIAsAIB&amp;sourceid=chrome&amp;ie=UTF-8&amp;mstk=AUtExfB5b1Gf8fUFsia3DVZu_0KPjZuRGefLBUZJXDmTfcdQ9WCvWX5RB-YXR3q1ZeNYvrLXBBkWzPOh78KY_EqEWaf3ZoTnRuXnxHWL2BbuFYDPqGYKp4siFB_R-B95Eb6Cmvw&amp;csui=3&amp;ved=2ahUKEwisp6aL_42SAxUVVfEDHdjiF1cQgK4QegQIAxAB" TargetMode="External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image" Target="../media/image6.jp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image" Target="../media/image4.jpg"/></Relationships>
</file>

<file path=ppt/diagrams/_rels/drawing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svg"/><Relationship Id="rId1" Type="http://schemas.openxmlformats.org/officeDocument/2006/relationships/image" Target="../media/image1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38DB7E-38F4-422B-A6C4-2F706FA0D1C2}" type="doc">
      <dgm:prSet loTypeId="urn:microsoft.com/office/officeart/2005/8/layout/chevronAccent+Icon" loCatId="process" qsTypeId="urn:microsoft.com/office/officeart/2005/8/quickstyle/3d4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643AA8A-2C58-4E12-89C3-1E26E279E9A1}">
      <dgm:prSet custT="1"/>
      <dgm:spPr/>
      <dgm:t>
        <a:bodyPr/>
        <a:lstStyle/>
        <a:p>
          <a:pPr algn="ctr" rtl="0"/>
          <a:r>
            <a:rPr lang="ro-MD" altLang="en-US" sz="2400" u="none" dirty="0"/>
            <a:t> </a:t>
          </a:r>
          <a:r>
            <a:rPr lang="ro-RO" sz="2400" u="none" dirty="0"/>
            <a:t>d</a:t>
          </a:r>
          <a:r>
            <a:rPr lang="en-US" sz="2400" u="none" dirty="0"/>
            <a:t>e a </a:t>
          </a:r>
          <a:r>
            <a:rPr lang="en-US" sz="2400" u="none" dirty="0" err="1"/>
            <a:t>ameliora</a:t>
          </a:r>
          <a:r>
            <a:rPr lang="en-US" sz="2400" u="none" dirty="0"/>
            <a:t> </a:t>
          </a:r>
          <a:r>
            <a:rPr lang="en-US" sz="2400" u="none" dirty="0" err="1"/>
            <a:t>calitatea</a:t>
          </a:r>
          <a:r>
            <a:rPr lang="en-US" sz="2400" u="none" dirty="0"/>
            <a:t> </a:t>
          </a:r>
          <a:r>
            <a:rPr lang="en-US" sz="2400" u="none" dirty="0" err="1"/>
            <a:t>vieții</a:t>
          </a:r>
          <a:r>
            <a:rPr lang="en-US" sz="2400" u="none" dirty="0"/>
            <a:t> </a:t>
          </a:r>
          <a:r>
            <a:rPr lang="en-US" sz="2400" u="none" dirty="0" err="1"/>
            <a:t>pacientului</a:t>
          </a:r>
          <a:r>
            <a:rPr lang="en-US" sz="2400" u="none" dirty="0"/>
            <a:t> </a:t>
          </a:r>
          <a:r>
            <a:rPr lang="en-US" sz="2400" u="none" dirty="0" err="1"/>
            <a:t>grav</a:t>
          </a:r>
          <a:r>
            <a:rPr lang="en-US" sz="2400" u="none" dirty="0"/>
            <a:t>, </a:t>
          </a:r>
          <a:r>
            <a:rPr lang="en-US" sz="2400" u="none" dirty="0" err="1"/>
            <a:t>imobilizat</a:t>
          </a:r>
          <a:r>
            <a:rPr lang="en-US" sz="2400" u="none" dirty="0"/>
            <a:t> </a:t>
          </a:r>
          <a:endParaRPr lang="ro-RO" sz="2400" u="none" dirty="0"/>
        </a:p>
        <a:p>
          <a:pPr algn="ctr"/>
          <a:r>
            <a:rPr lang="ro-RO" sz="2400" u="none" dirty="0"/>
            <a:t>d</a:t>
          </a:r>
          <a:r>
            <a:rPr lang="en-US" sz="2400" u="none" dirty="0"/>
            <a:t>e a </a:t>
          </a:r>
          <a:r>
            <a:rPr lang="en-US" sz="2400" u="none" dirty="0" err="1"/>
            <a:t>atenua</a:t>
          </a:r>
          <a:r>
            <a:rPr lang="en-US" sz="2400" u="none" dirty="0"/>
            <a:t> </a:t>
          </a:r>
          <a:r>
            <a:rPr lang="en-US" sz="2400" u="none" dirty="0" err="1"/>
            <a:t>evoluția</a:t>
          </a:r>
          <a:r>
            <a:rPr lang="en-US" sz="2400" u="none" dirty="0"/>
            <a:t> </a:t>
          </a:r>
          <a:r>
            <a:rPr lang="en-US" sz="2400" u="none" dirty="0" err="1"/>
            <a:t>escarelor</a:t>
          </a:r>
          <a:r>
            <a:rPr lang="en-US" sz="2400" u="none" dirty="0"/>
            <a:t>  (de a reduce </a:t>
          </a:r>
          <a:r>
            <a:rPr lang="en-US" sz="2400" u="none" dirty="0" err="1"/>
            <a:t>durata</a:t>
          </a:r>
          <a:r>
            <a:rPr lang="en-US" sz="2400" u="none" dirty="0"/>
            <a:t> </a:t>
          </a:r>
          <a:r>
            <a:rPr lang="en-US" sz="2400" u="none" dirty="0" err="1"/>
            <a:t>vindecării</a:t>
          </a:r>
          <a:endParaRPr lang="ro-RO" sz="2400" u="none" dirty="0"/>
        </a:p>
        <a:p>
          <a:pPr algn="ctr"/>
          <a:r>
            <a:rPr lang="ro-RO" sz="2400" u="none" dirty="0"/>
            <a:t>d</a:t>
          </a:r>
          <a:r>
            <a:rPr lang="en-US" sz="2400" u="none" dirty="0"/>
            <a:t>e a </a:t>
          </a:r>
          <a:r>
            <a:rPr lang="en-US" sz="2400" u="none" dirty="0" err="1"/>
            <a:t>evita</a:t>
          </a:r>
          <a:r>
            <a:rPr lang="en-US" sz="2400" u="none" dirty="0"/>
            <a:t> </a:t>
          </a:r>
          <a:r>
            <a:rPr lang="en-US" sz="2400" u="none" dirty="0" err="1"/>
            <a:t>apariția</a:t>
          </a:r>
          <a:r>
            <a:rPr lang="en-US" sz="2400" u="none" dirty="0"/>
            <a:t> </a:t>
          </a:r>
          <a:r>
            <a:rPr lang="en-US" sz="2400" u="none" dirty="0" err="1"/>
            <a:t>complicațiilor</a:t>
          </a:r>
          <a:r>
            <a:rPr lang="en-US" sz="2400" u="none" dirty="0"/>
            <a:t> </a:t>
          </a:r>
          <a:r>
            <a:rPr lang="en-US" sz="2400" u="none" dirty="0" err="1"/>
            <a:t>în</a:t>
          </a:r>
          <a:r>
            <a:rPr lang="en-US" sz="2400" u="none" dirty="0"/>
            <a:t> </a:t>
          </a:r>
          <a:r>
            <a:rPr lang="en-US" sz="2400" u="none" dirty="0" err="1"/>
            <a:t>escare</a:t>
          </a:r>
          <a:endParaRPr lang="ro-RO" sz="2400" u="none" dirty="0"/>
        </a:p>
      </dgm:t>
    </dgm:pt>
    <dgm:pt modelId="{0B495E12-9743-45C8-8820-0EF8FF618F99}" type="parTrans" cxnId="{B5EDC462-FB78-4277-83C0-AB24DAC23A25}">
      <dgm:prSet/>
      <dgm:spPr/>
      <dgm:t>
        <a:bodyPr/>
        <a:lstStyle/>
        <a:p>
          <a:endParaRPr lang="en-US"/>
        </a:p>
      </dgm:t>
    </dgm:pt>
    <dgm:pt modelId="{4C9E4E19-7BF3-46A8-A2AC-0AD9EBCE71DF}" type="sibTrans" cxnId="{B5EDC462-FB78-4277-83C0-AB24DAC23A25}">
      <dgm:prSet/>
      <dgm:spPr/>
      <dgm:t>
        <a:bodyPr/>
        <a:lstStyle/>
        <a:p>
          <a:endParaRPr lang="en-US"/>
        </a:p>
      </dgm:t>
    </dgm:pt>
    <dgm:pt modelId="{66CA3DE8-78FB-47D9-B84D-BE13D307151B}" type="pres">
      <dgm:prSet presAssocID="{D038DB7E-38F4-422B-A6C4-2F706FA0D1C2}" presName="Name0" presStyleCnt="0">
        <dgm:presLayoutVars>
          <dgm:dir/>
          <dgm:resizeHandles val="exact"/>
        </dgm:presLayoutVars>
      </dgm:prSet>
      <dgm:spPr/>
    </dgm:pt>
    <dgm:pt modelId="{2ABFA1BD-43E2-4E6F-9D25-31EA9DBCE246}" type="pres">
      <dgm:prSet presAssocID="{3643AA8A-2C58-4E12-89C3-1E26E279E9A1}" presName="composite" presStyleCnt="0"/>
      <dgm:spPr/>
    </dgm:pt>
    <dgm:pt modelId="{7563471A-395E-40F2-B64A-4F4506D07D59}" type="pres">
      <dgm:prSet presAssocID="{3643AA8A-2C58-4E12-89C3-1E26E279E9A1}" presName="bgChev" presStyleLbl="node1" presStyleIdx="0" presStyleCnt="1"/>
      <dgm:spPr>
        <a:solidFill>
          <a:schemeClr val="bg2"/>
        </a:solidFill>
      </dgm:spPr>
    </dgm:pt>
    <dgm:pt modelId="{5A9516C1-FD02-4667-B6BE-8F6891854903}" type="pres">
      <dgm:prSet presAssocID="{3643AA8A-2C58-4E12-89C3-1E26E279E9A1}" presName="txNode" presStyleLbl="fgAcc1" presStyleIdx="0" presStyleCnt="1" custScaleX="101496" custScaleY="111451">
        <dgm:presLayoutVars>
          <dgm:bulletEnabled val="1"/>
        </dgm:presLayoutVars>
      </dgm:prSet>
      <dgm:spPr/>
    </dgm:pt>
  </dgm:ptLst>
  <dgm:cxnLst>
    <dgm:cxn modelId="{59E5D417-704A-49AB-81F7-5F4D6B182C8C}" type="presOf" srcId="{D038DB7E-38F4-422B-A6C4-2F706FA0D1C2}" destId="{66CA3DE8-78FB-47D9-B84D-BE13D307151B}" srcOrd="0" destOrd="0" presId="urn:microsoft.com/office/officeart/2005/8/layout/chevronAccent+Icon"/>
    <dgm:cxn modelId="{B5EDC462-FB78-4277-83C0-AB24DAC23A25}" srcId="{D038DB7E-38F4-422B-A6C4-2F706FA0D1C2}" destId="{3643AA8A-2C58-4E12-89C3-1E26E279E9A1}" srcOrd="0" destOrd="0" parTransId="{0B495E12-9743-45C8-8820-0EF8FF618F99}" sibTransId="{4C9E4E19-7BF3-46A8-A2AC-0AD9EBCE71DF}"/>
    <dgm:cxn modelId="{5AF8D8A9-E6F4-470D-B8A3-2F46AEB2CC35}" type="presOf" srcId="{3643AA8A-2C58-4E12-89C3-1E26E279E9A1}" destId="{5A9516C1-FD02-4667-B6BE-8F6891854903}" srcOrd="0" destOrd="0" presId="urn:microsoft.com/office/officeart/2005/8/layout/chevronAccent+Icon"/>
    <dgm:cxn modelId="{BDD9F1AA-E7C3-4DC6-AF1C-428E0CF3BF78}" type="presParOf" srcId="{66CA3DE8-78FB-47D9-B84D-BE13D307151B}" destId="{2ABFA1BD-43E2-4E6F-9D25-31EA9DBCE246}" srcOrd="0" destOrd="0" presId="urn:microsoft.com/office/officeart/2005/8/layout/chevronAccent+Icon"/>
    <dgm:cxn modelId="{535BA349-A360-4870-B412-EC91E75CF17C}" type="presParOf" srcId="{2ABFA1BD-43E2-4E6F-9D25-31EA9DBCE246}" destId="{7563471A-395E-40F2-B64A-4F4506D07D59}" srcOrd="0" destOrd="0" presId="urn:microsoft.com/office/officeart/2005/8/layout/chevronAccent+Icon"/>
    <dgm:cxn modelId="{89E7594C-7473-44C9-9263-D252135F5938}" type="presParOf" srcId="{2ABFA1BD-43E2-4E6F-9D25-31EA9DBCE246}" destId="{5A9516C1-FD02-4667-B6BE-8F6891854903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995EB02-9837-4DF1-B152-10E1BD85CE22}">
      <dgm:prSet phldrT="[Text]" custT="1"/>
      <dgm:spPr/>
      <dgm:t>
        <a:bodyPr/>
        <a:lstStyle/>
        <a:p>
          <a:r>
            <a:rPr lang="pt-BR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Criteriu de spitalizare în secțiile de profil chirurgical (raional, municipal)</a:t>
          </a:r>
          <a:endParaRPr lang="en-US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19DE73-A4E5-4E95-A7B3-1154822407A6}" type="parTrans" cxnId="{B70DA5AD-B003-4964-9025-80EF4863747E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1968BEFE-41D0-476A-ABE7-8D1D95494D58}" type="sibTrans" cxnId="{B70DA5AD-B003-4964-9025-80EF4863747E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A5802D1C-5E68-4862-8061-B2609F59C2A0}">
      <dgm:prSet phldrT="[Text]" custT="1"/>
      <dgm:spPr/>
      <dgm:t>
        <a:bodyPr/>
        <a:lstStyle/>
        <a:p>
          <a:pPr algn="ctr"/>
          <a:endParaRPr lang="en-US" sz="1600" i="0" dirty="0">
            <a:solidFill>
              <a:schemeClr val="accent2"/>
            </a:solidFill>
            <a:latin typeface="+mn-lt"/>
          </a:endParaRP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35029073-4662-4058-B388-732B7DAF139B}">
      <dgm:prSet phldrT="[Text]" custT="1"/>
      <dgm:spPr/>
      <dgm:t>
        <a:bodyPr/>
        <a:lstStyle/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Criteriu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spitalizare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secțiile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profil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oncologic:</a:t>
          </a:r>
          <a:endParaRPr lang="ro-RO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21CE45-C1BF-431F-95A2-1E90B379A24A}" type="parTrans" cxnId="{EDAAC6C9-1B18-48D6-988C-09B088B22FBA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83AA7D7F-EFA1-4A2F-BA41-D13A3924F4A4}" type="sibTrans" cxnId="{EDAAC6C9-1B18-48D6-988C-09B088B22FBA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620B6A9C-513E-4E61-944B-6328CCCC9465}">
      <dgm:prSet phldrT="[Text]" custT="1"/>
      <dgm:spPr/>
      <dgm:t>
        <a:bodyPr/>
        <a:lstStyle/>
        <a:p>
          <a:r>
            <a:rPr lang="ro-MD" sz="1600" b="1" dirty="0">
              <a:solidFill>
                <a:schemeClr val="accent2"/>
              </a:solidFill>
              <a:latin typeface="+mn-lt"/>
            </a:rPr>
            <a:t> </a:t>
          </a:r>
          <a:endParaRPr lang="en-US" sz="1600" b="1" dirty="0">
            <a:solidFill>
              <a:schemeClr val="accent2"/>
            </a:solidFill>
            <a:latin typeface="+mn-lt"/>
          </a:endParaRPr>
        </a:p>
      </dgm:t>
    </dgm:pt>
    <dgm:pt modelId="{BC990272-DC48-4BEA-8A8D-6BBBC0B89FCD}" type="parTrans" cxnId="{77A41B47-8AF1-4158-9512-EB0AC093C673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9E3ACA46-BA82-48F4-B7E5-C8ACDE2582BE}" type="sibTrans" cxnId="{77A41B47-8AF1-4158-9512-EB0AC093C673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FD62E9BF-DEBB-4488-89A6-30066F37C1F9}">
      <dgm:prSet phldrT="[Text]" custT="1"/>
      <dgm:spPr/>
      <dgm:t>
        <a:bodyPr/>
        <a:lstStyle/>
        <a:p>
          <a:pPr algn="l"/>
          <a:r>
            <a:rPr lang="ro-RO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Tratament medicamentos</a:t>
          </a:r>
          <a:endParaRPr lang="en-US" sz="1800" b="1" dirty="0">
            <a:solidFill>
              <a:schemeClr val="tx1"/>
            </a:solidFill>
            <a:latin typeface="+mn-lt"/>
          </a:endParaRPr>
        </a:p>
      </dgm:t>
    </dgm:pt>
    <dgm:pt modelId="{3BBF848B-3A6E-4E1A-95CE-07BAFC334A3F}" type="parTrans" cxnId="{EE1EFF9D-4B65-45B3-BC6A-2BEA0DBAD098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6B73F5A4-0AB6-46AF-917B-B00ADDF4D58A}" type="sibTrans" cxnId="{EE1EFF9D-4B65-45B3-BC6A-2BEA0DBAD098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DED8BC92-C3DA-4CFA-BC74-84BC962D063F}">
      <dgm:prSet phldrT="[Text]" custT="1"/>
      <dgm:spPr/>
      <dgm:t>
        <a:bodyPr/>
        <a:lstStyle/>
        <a:p>
          <a:endParaRPr lang="en-US" sz="1600" b="1" dirty="0">
            <a:solidFill>
              <a:schemeClr val="accent2"/>
            </a:solidFill>
            <a:latin typeface="+mn-lt"/>
          </a:endParaRPr>
        </a:p>
      </dgm:t>
    </dgm:pt>
    <dgm:pt modelId="{39BBCD10-EA54-49D6-8E3C-02A91C207A64}" type="sib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E24307A9-94AF-4391-A107-0D80B673D9DA}" type="par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89874585-E994-4435-9D8B-66079DE54B98}">
      <dgm:prSet phldrT="[Text]" custT="1"/>
      <dgm:spPr/>
      <dgm:t>
        <a:bodyPr/>
        <a:lstStyle/>
        <a:p>
          <a:endParaRPr lang="en-US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9F1F72-259B-46C9-9AA5-DE458EC6D851}" type="parTrans" cxnId="{65F70EC9-843A-4D65-A0F8-48F14C5B4CD7}">
      <dgm:prSet/>
      <dgm:spPr/>
      <dgm:t>
        <a:bodyPr/>
        <a:lstStyle/>
        <a:p>
          <a:endParaRPr lang="en-US"/>
        </a:p>
      </dgm:t>
    </dgm:pt>
    <dgm:pt modelId="{230EE34B-BF40-4852-8C48-EBD45891C4FC}" type="sibTrans" cxnId="{65F70EC9-843A-4D65-A0F8-48F14C5B4CD7}">
      <dgm:prSet/>
      <dgm:spPr/>
      <dgm:t>
        <a:bodyPr/>
        <a:lstStyle/>
        <a:p>
          <a:endParaRPr lang="en-US"/>
        </a:p>
      </dgm:t>
    </dgm:pt>
    <dgm:pt modelId="{70F8464E-B8EA-4498-9937-26D715F0DE4B}">
      <dgm:prSet phldrT="[Text]" custT="1"/>
      <dgm:spPr/>
      <dgm:t>
        <a:bodyPr/>
        <a:lstStyle/>
        <a:p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Pacienții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stare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gravă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escare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gradul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III-IV, care nu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răspund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tratamentul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local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obișnuit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se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vor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interna pentru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chirurgical local.</a:t>
          </a:r>
          <a:endParaRPr lang="en-US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EE9E6B-8461-4107-AAA1-44F3E36A92E9}" type="parTrans" cxnId="{3A688410-183F-4FCF-8B8A-6FCCC524C83F}">
      <dgm:prSet/>
      <dgm:spPr/>
      <dgm:t>
        <a:bodyPr/>
        <a:lstStyle/>
        <a:p>
          <a:endParaRPr lang="en-US"/>
        </a:p>
      </dgm:t>
    </dgm:pt>
    <dgm:pt modelId="{F77B0AE4-CE25-4E14-800F-C7AA3C35117D}" type="sibTrans" cxnId="{3A688410-183F-4FCF-8B8A-6FCCC524C83F}">
      <dgm:prSet/>
      <dgm:spPr/>
      <dgm:t>
        <a:bodyPr/>
        <a:lstStyle/>
        <a:p>
          <a:endParaRPr lang="en-US"/>
        </a:p>
      </dgm:t>
    </dgm:pt>
    <dgm:pt modelId="{5982CA3A-D3AF-427C-A3B6-AB1D27572374}">
      <dgm:prSet phldrT="[Text]" custT="1"/>
      <dgm:spPr/>
      <dgm:t>
        <a:bodyPr/>
        <a:lstStyle/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o-RO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Pacienții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gravi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care la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decizia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medicului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oncolog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altor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specialiști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necesită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tratamentul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bolii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bază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o-RO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93833C-68CD-45E1-9D6B-A2CE9B17270C}" type="parTrans" cxnId="{CF11ED19-9844-43EA-9FF4-367D7E2B2043}">
      <dgm:prSet/>
      <dgm:spPr/>
      <dgm:t>
        <a:bodyPr/>
        <a:lstStyle/>
        <a:p>
          <a:endParaRPr lang="en-US"/>
        </a:p>
      </dgm:t>
    </dgm:pt>
    <dgm:pt modelId="{D22811AE-DCF8-4E91-9E75-DEEC08E6B61C}" type="sibTrans" cxnId="{CF11ED19-9844-43EA-9FF4-367D7E2B2043}">
      <dgm:prSet/>
      <dgm:spPr/>
      <dgm:t>
        <a:bodyPr/>
        <a:lstStyle/>
        <a:p>
          <a:endParaRPr lang="en-US"/>
        </a:p>
      </dgm:t>
    </dgm:pt>
    <dgm:pt modelId="{6AF3111D-FC4F-49B5-B790-7E4113A18BF1}">
      <dgm:prSet phldrT="[Text]" custT="1"/>
      <dgm:spPr/>
      <dgm:t>
        <a:bodyPr/>
        <a:lstStyle/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o-RO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B8C739-76B8-48D6-B309-24EE09E30FA8}" type="parTrans" cxnId="{EA9E271E-E2EB-4384-8E73-3B8A4A1AE073}">
      <dgm:prSet/>
      <dgm:spPr/>
      <dgm:t>
        <a:bodyPr/>
        <a:lstStyle/>
        <a:p>
          <a:endParaRPr lang="en-US"/>
        </a:p>
      </dgm:t>
    </dgm:pt>
    <dgm:pt modelId="{AC5C320E-1278-4064-8335-B2D8F215F809}" type="sibTrans" cxnId="{EA9E271E-E2EB-4384-8E73-3B8A4A1AE073}">
      <dgm:prSet/>
      <dgm:spPr/>
      <dgm:t>
        <a:bodyPr/>
        <a:lstStyle/>
        <a:p>
          <a:endParaRPr lang="en-US"/>
        </a:p>
      </dgm:t>
    </dgm:pt>
    <dgm:pt modelId="{AEAB808F-D46F-42AB-BD15-40A895503E14}">
      <dgm:prSet phldrT="[Text]" custT="1"/>
      <dgm:spPr/>
      <dgm:t>
        <a:bodyPr/>
        <a:lstStyle/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o-RO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482D02-7D1D-44E2-A5A1-9C5659172535}" type="parTrans" cxnId="{EEB9A880-B903-4E7D-8D5B-E6E7CF38D15C}">
      <dgm:prSet/>
      <dgm:spPr/>
      <dgm:t>
        <a:bodyPr/>
        <a:lstStyle/>
        <a:p>
          <a:endParaRPr lang="en-US"/>
        </a:p>
      </dgm:t>
    </dgm:pt>
    <dgm:pt modelId="{0A7F7BBC-4275-445B-9B0E-5E5A3549AD30}" type="sibTrans" cxnId="{EEB9A880-B903-4E7D-8D5B-E6E7CF38D15C}">
      <dgm:prSet/>
      <dgm:spPr/>
      <dgm:t>
        <a:bodyPr/>
        <a:lstStyle/>
        <a:p>
          <a:endParaRPr lang="en-US"/>
        </a:p>
      </dgm:t>
    </dgm:pt>
    <dgm:pt modelId="{68DD607B-C7C8-475E-93EB-3D6E2F7038B6}">
      <dgm:prSet phldrT="[Text]" custT="1"/>
      <dgm:spPr/>
      <dgm:t>
        <a:bodyPr/>
        <a:lstStyle/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o-RO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091CEA-46E8-47FA-834B-CF149E7A200B}" type="parTrans" cxnId="{234924B6-018C-42FB-968F-94ABB6C05809}">
      <dgm:prSet/>
      <dgm:spPr/>
      <dgm:t>
        <a:bodyPr/>
        <a:lstStyle/>
        <a:p>
          <a:endParaRPr lang="en-US"/>
        </a:p>
      </dgm:t>
    </dgm:pt>
    <dgm:pt modelId="{1EF85CC8-CE31-498A-BAD1-C5247E4CE468}" type="sibTrans" cxnId="{234924B6-018C-42FB-968F-94ABB6C05809}">
      <dgm:prSet/>
      <dgm:spPr/>
      <dgm:t>
        <a:bodyPr/>
        <a:lstStyle/>
        <a:p>
          <a:endParaRPr lang="en-US"/>
        </a:p>
      </dgm:t>
    </dgm:pt>
    <dgm:pt modelId="{9191CDE1-350D-4BA5-ABCF-3724A992E0B2}">
      <dgm:prSet custT="1"/>
      <dgm:spPr/>
      <dgm:t>
        <a:bodyPr/>
        <a:lstStyle/>
        <a:p>
          <a:pPr algn="l"/>
          <a:r>
            <a:rPr lang="en-US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Prelucrarea</a:t>
          </a:r>
          <a:r>
            <a: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plăgii</a:t>
          </a:r>
          <a:r>
            <a: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respectarea</a:t>
          </a:r>
          <a:r>
            <a: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cerințelor</a:t>
          </a:r>
          <a:r>
            <a: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asepsie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82F31E-4C60-4685-8121-78509CA3FE1C}" type="parTrans" cxnId="{1E2A5FFB-E24A-4EA9-9936-2C485E5F0B18}">
      <dgm:prSet/>
      <dgm:spPr/>
      <dgm:t>
        <a:bodyPr/>
        <a:lstStyle/>
        <a:p>
          <a:endParaRPr lang="en-US"/>
        </a:p>
      </dgm:t>
    </dgm:pt>
    <dgm:pt modelId="{176CDA63-3BAB-4084-8995-FF332739DD0A}" type="sibTrans" cxnId="{1E2A5FFB-E24A-4EA9-9936-2C485E5F0B18}">
      <dgm:prSet/>
      <dgm:spPr/>
      <dgm:t>
        <a:bodyPr/>
        <a:lstStyle/>
        <a:p>
          <a:endParaRPr lang="en-US"/>
        </a:p>
      </dgm:t>
    </dgm:pt>
    <dgm:pt modelId="{8D4AD916-CF5F-4BA9-9E00-030BA67F6B2B}">
      <dgm:prSet custT="1"/>
      <dgm:spPr/>
      <dgm:t>
        <a:bodyPr/>
        <a:lstStyle/>
        <a:p>
          <a:pPr algn="l"/>
          <a:r>
            <a:rPr lang="it-IT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Controlul durerii generale și locale.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43432B-F46F-4405-B736-5F14240B6C3D}" type="parTrans" cxnId="{95495AEF-AC63-4D0B-9106-BC76E27C7C3C}">
      <dgm:prSet/>
      <dgm:spPr/>
      <dgm:t>
        <a:bodyPr/>
        <a:lstStyle/>
        <a:p>
          <a:endParaRPr lang="en-US"/>
        </a:p>
      </dgm:t>
    </dgm:pt>
    <dgm:pt modelId="{7C249C25-BA78-4F3A-9288-6742DE044E46}" type="sibTrans" cxnId="{95495AEF-AC63-4D0B-9106-BC76E27C7C3C}">
      <dgm:prSet/>
      <dgm:spPr/>
      <dgm:t>
        <a:bodyPr/>
        <a:lstStyle/>
        <a:p>
          <a:endParaRPr lang="en-US"/>
        </a:p>
      </dgm:t>
    </dgm:pt>
    <dgm:pt modelId="{755524E9-A478-4BEB-9AE4-0EE9F92B52DB}">
      <dgm:prSet custT="1"/>
      <dgm:spPr/>
      <dgm:t>
        <a:bodyPr/>
        <a:lstStyle/>
        <a:p>
          <a:pPr algn="l"/>
          <a:r>
            <a:rPr lang="en-US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Aplicarea</a:t>
          </a:r>
          <a:r>
            <a: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pansamentului</a:t>
          </a:r>
          <a:r>
            <a: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steril</a:t>
          </a:r>
          <a:r>
            <a: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medicamente</a:t>
          </a:r>
          <a:endParaRPr lang="en-US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C743D2-3A72-4B60-A596-8E1DF14AEC7C}" type="parTrans" cxnId="{81BF2C23-9E65-491E-B21F-014CD8C36EE8}">
      <dgm:prSet/>
      <dgm:spPr/>
      <dgm:t>
        <a:bodyPr/>
        <a:lstStyle/>
        <a:p>
          <a:endParaRPr lang="en-US"/>
        </a:p>
      </dgm:t>
    </dgm:pt>
    <dgm:pt modelId="{20E81386-F616-4769-BF76-48422FF38392}" type="sibTrans" cxnId="{81BF2C23-9E65-491E-B21F-014CD8C36EE8}">
      <dgm:prSet/>
      <dgm:spPr/>
      <dgm:t>
        <a:bodyPr/>
        <a:lstStyle/>
        <a:p>
          <a:endParaRPr lang="en-US"/>
        </a:p>
      </dgm:t>
    </dgm:pt>
    <dgm:pt modelId="{FE38BFB9-EB02-4898-BB53-1BC74CE436AD}">
      <dgm:prSet custT="1"/>
      <dgm:spPr/>
      <dgm:t>
        <a:bodyPr/>
        <a:lstStyle/>
        <a:p>
          <a:pPr algn="l"/>
          <a:r>
            <a:rPr lang="en-US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Tratamentul</a:t>
          </a:r>
          <a:r>
            <a: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va</a:t>
          </a:r>
          <a:r>
            <a: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efectua</a:t>
          </a:r>
          <a:r>
            <a: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identic </a:t>
          </a:r>
          <a:r>
            <a:rPr lang="en-US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îngrijirii</a:t>
          </a:r>
          <a:r>
            <a: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unei</a:t>
          </a:r>
          <a:r>
            <a: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plăgi</a:t>
          </a:r>
          <a:r>
            <a: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funcție</a:t>
          </a:r>
          <a:r>
            <a: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stadiul</a:t>
          </a:r>
          <a:r>
            <a: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evoluție</a:t>
          </a:r>
          <a:r>
            <a: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escarelor</a:t>
          </a:r>
          <a:r>
            <a: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gm:t>
    </dgm:pt>
    <dgm:pt modelId="{DBA76D5B-BE42-450E-9E0B-21C26C1C3400}" type="parTrans" cxnId="{7A8C9B6F-48CE-4D51-97AD-D2930796B6D9}">
      <dgm:prSet/>
      <dgm:spPr/>
      <dgm:t>
        <a:bodyPr/>
        <a:lstStyle/>
        <a:p>
          <a:endParaRPr lang="en-US"/>
        </a:p>
      </dgm:t>
    </dgm:pt>
    <dgm:pt modelId="{13777831-4405-4C94-A0D2-825B10443D78}" type="sibTrans" cxnId="{7A8C9B6F-48CE-4D51-97AD-D2930796B6D9}">
      <dgm:prSet/>
      <dgm:spPr/>
      <dgm:t>
        <a:bodyPr/>
        <a:lstStyle/>
        <a:p>
          <a:endParaRPr lang="en-US"/>
        </a:p>
      </dgm:t>
    </dgm:pt>
    <dgm:pt modelId="{5C030CDF-8506-4725-86B1-B2520038EBEF}">
      <dgm:prSet phldrT="[Text]" custT="1"/>
      <dgm:spPr/>
      <dgm:t>
        <a:bodyPr/>
        <a:lstStyle/>
        <a:p>
          <a:pPr algn="l"/>
          <a:r>
            <a:rPr lang="pt-BR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Regim corespunzător de alimentare și hidratare</a:t>
          </a:r>
          <a:endParaRPr lang="en-US" sz="1800" dirty="0">
            <a:solidFill>
              <a:schemeClr val="tx1"/>
            </a:solidFill>
            <a:latin typeface="+mn-lt"/>
          </a:endParaRPr>
        </a:p>
      </dgm:t>
    </dgm:pt>
    <dgm:pt modelId="{7BDFA179-CE9E-4B4A-A4D0-E439519B9E76}" type="parTrans" cxnId="{EE754A6B-42FD-4797-9C14-B9620AACA6E3}">
      <dgm:prSet/>
      <dgm:spPr/>
      <dgm:t>
        <a:bodyPr/>
        <a:lstStyle/>
        <a:p>
          <a:endParaRPr lang="en-US"/>
        </a:p>
      </dgm:t>
    </dgm:pt>
    <dgm:pt modelId="{58D320AC-E375-4815-A231-318493B57511}" type="sibTrans" cxnId="{EE754A6B-42FD-4797-9C14-B9620AACA6E3}">
      <dgm:prSet/>
      <dgm:spPr/>
      <dgm:t>
        <a:bodyPr/>
        <a:lstStyle/>
        <a:p>
          <a:endParaRPr lang="en-US"/>
        </a:p>
      </dgm:t>
    </dgm:pt>
    <dgm:pt modelId="{F62FF897-79CE-4A5E-A2E5-1567E75FC42C}">
      <dgm:prSet phldrT="[Text]" custT="1"/>
      <dgm:spPr/>
      <dgm:t>
        <a:bodyPr/>
        <a:lstStyle/>
        <a:p>
          <a:pPr algn="l"/>
          <a:endParaRPr lang="en-US" sz="1800" b="1" dirty="0">
            <a:solidFill>
              <a:schemeClr val="tx1"/>
            </a:solidFill>
            <a:latin typeface="+mn-lt"/>
          </a:endParaRPr>
        </a:p>
      </dgm:t>
    </dgm:pt>
    <dgm:pt modelId="{CD6FBB3C-6BE9-4F21-95FC-F3C18CBF15D5}" type="parTrans" cxnId="{958B4ED0-938A-437B-AD9C-36A4E4AC4286}">
      <dgm:prSet/>
      <dgm:spPr/>
    </dgm:pt>
    <dgm:pt modelId="{3BC48ACD-1749-43A6-B291-20FB4281C57D}" type="sibTrans" cxnId="{958B4ED0-938A-437B-AD9C-36A4E4AC4286}">
      <dgm:prSet/>
      <dgm:spPr/>
    </dgm:pt>
    <dgm:pt modelId="{172D42E5-9AA1-4FE4-82B6-ECBF6F7024F2}" type="pres">
      <dgm:prSet presAssocID="{4B9D8736-375F-4367-8BD4-2145C2D91B2F}" presName="linearFlow" presStyleCnt="0">
        <dgm:presLayoutVars>
          <dgm:dir/>
          <dgm:animLvl val="lvl"/>
          <dgm:resizeHandles val="exact"/>
        </dgm:presLayoutVars>
      </dgm:prSet>
      <dgm:spPr/>
    </dgm:pt>
    <dgm:pt modelId="{7302D8A4-02A9-472A-8127-58C18CABE9F3}" type="pres">
      <dgm:prSet presAssocID="{DED8BC92-C3DA-4CFA-BC74-84BC962D063F}" presName="composite" presStyleCnt="0"/>
      <dgm:spPr/>
    </dgm:pt>
    <dgm:pt modelId="{9C0E72CB-0EDC-4103-9FBD-843748941B8B}" type="pres">
      <dgm:prSet presAssocID="{DED8BC92-C3DA-4CFA-BC74-84BC962D063F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F8A3F2FB-6921-4A51-963C-6232C0BA75E9}" type="pres">
      <dgm:prSet presAssocID="{DED8BC92-C3DA-4CFA-BC74-84BC962D063F}" presName="parSh" presStyleLbl="node1" presStyleIdx="0" presStyleCnt="3"/>
      <dgm:spPr/>
    </dgm:pt>
    <dgm:pt modelId="{FAF87183-9DCC-480C-B8AA-932B197080A4}" type="pres">
      <dgm:prSet presAssocID="{DED8BC92-C3DA-4CFA-BC74-84BC962D063F}" presName="desTx" presStyleLbl="fgAcc1" presStyleIdx="0" presStyleCnt="3" custScaleX="197717">
        <dgm:presLayoutVars>
          <dgm:bulletEnabled val="1"/>
        </dgm:presLayoutVars>
      </dgm:prSet>
      <dgm:spPr/>
    </dgm:pt>
    <dgm:pt modelId="{15D986F9-3638-4D64-8477-62E2F6DE912F}" type="pres">
      <dgm:prSet presAssocID="{39BBCD10-EA54-49D6-8E3C-02A91C207A64}" presName="sibTrans" presStyleLbl="sibTrans2D1" presStyleIdx="0" presStyleCnt="2"/>
      <dgm:spPr/>
    </dgm:pt>
    <dgm:pt modelId="{C5F1EDAC-EBB0-49EB-9977-B3A15F44E6FC}" type="pres">
      <dgm:prSet presAssocID="{39BBCD10-EA54-49D6-8E3C-02A91C207A64}" presName="connTx" presStyleLbl="sibTrans2D1" presStyleIdx="0" presStyleCnt="2"/>
      <dgm:spPr/>
    </dgm:pt>
    <dgm:pt modelId="{80E9213A-93F2-4E2E-8BA6-A73D12D32B23}" type="pres">
      <dgm:prSet presAssocID="{A5802D1C-5E68-4862-8061-B2609F59C2A0}" presName="composite" presStyleCnt="0"/>
      <dgm:spPr/>
    </dgm:pt>
    <dgm:pt modelId="{455C0B59-A427-4B0D-830D-504CEDFDC638}" type="pres">
      <dgm:prSet presAssocID="{A5802D1C-5E68-4862-8061-B2609F59C2A0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A6A67E54-D411-41CC-A87A-BE9633EDCA5E}" type="pres">
      <dgm:prSet presAssocID="{A5802D1C-5E68-4862-8061-B2609F59C2A0}" presName="parSh" presStyleLbl="node1" presStyleIdx="1" presStyleCnt="3"/>
      <dgm:spPr/>
    </dgm:pt>
    <dgm:pt modelId="{4E93CD80-6803-45C3-B6EF-E1221C83841C}" type="pres">
      <dgm:prSet presAssocID="{A5802D1C-5E68-4862-8061-B2609F59C2A0}" presName="desTx" presStyleLbl="fgAcc1" presStyleIdx="1" presStyleCnt="3" custScaleX="186934">
        <dgm:presLayoutVars>
          <dgm:bulletEnabled val="1"/>
        </dgm:presLayoutVars>
      </dgm:prSet>
      <dgm:spPr/>
    </dgm:pt>
    <dgm:pt modelId="{7ED953C1-0C0F-4BA9-BCAF-968707401172}" type="pres">
      <dgm:prSet presAssocID="{7422E9EA-2222-4198-AC0F-2D201AC813A3}" presName="sibTrans" presStyleLbl="sibTrans2D1" presStyleIdx="1" presStyleCnt="2"/>
      <dgm:spPr/>
    </dgm:pt>
    <dgm:pt modelId="{4CF32898-9C1A-4041-87BD-A91D3EE57D8F}" type="pres">
      <dgm:prSet presAssocID="{7422E9EA-2222-4198-AC0F-2D201AC813A3}" presName="connTx" presStyleLbl="sibTrans2D1" presStyleIdx="1" presStyleCnt="2"/>
      <dgm:spPr/>
    </dgm:pt>
    <dgm:pt modelId="{515735B4-9696-4427-8E76-05C758C25859}" type="pres">
      <dgm:prSet presAssocID="{620B6A9C-513E-4E61-944B-6328CCCC9465}" presName="composite" presStyleCnt="0"/>
      <dgm:spPr/>
    </dgm:pt>
    <dgm:pt modelId="{4D10CAA0-2A4C-4798-9BBA-000F7CF58849}" type="pres">
      <dgm:prSet presAssocID="{620B6A9C-513E-4E61-944B-6328CCCC9465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9EB7DD03-B83C-42BB-ADE5-E37B2EB70490}" type="pres">
      <dgm:prSet presAssocID="{620B6A9C-513E-4E61-944B-6328CCCC9465}" presName="parSh" presStyleLbl="node1" presStyleIdx="2" presStyleCnt="3"/>
      <dgm:spPr/>
    </dgm:pt>
    <dgm:pt modelId="{ED59715F-7D8A-44E6-A5A0-AF15EEACB893}" type="pres">
      <dgm:prSet presAssocID="{620B6A9C-513E-4E61-944B-6328CCCC9465}" presName="desTx" presStyleLbl="fgAcc1" presStyleIdx="2" presStyleCnt="3" custScaleX="201361" custLinFactNeighborX="22406" custLinFactNeighborY="9176">
        <dgm:presLayoutVars>
          <dgm:bulletEnabled val="1"/>
        </dgm:presLayoutVars>
      </dgm:prSet>
      <dgm:spPr/>
    </dgm:pt>
  </dgm:ptLst>
  <dgm:cxnLst>
    <dgm:cxn modelId="{D2341902-A821-4E07-A1A4-C1A25EE7DEFB}" type="presOf" srcId="{7995EB02-9837-4DF1-B152-10E1BD85CE22}" destId="{FAF87183-9DCC-480C-B8AA-932B197080A4}" srcOrd="0" destOrd="0" presId="urn:microsoft.com/office/officeart/2005/8/layout/process3"/>
    <dgm:cxn modelId="{5164FD0F-03A3-4A6F-B7F1-DC6E13A45950}" type="presOf" srcId="{70F8464E-B8EA-4498-9937-26D715F0DE4B}" destId="{FAF87183-9DCC-480C-B8AA-932B197080A4}" srcOrd="0" destOrd="2" presId="urn:microsoft.com/office/officeart/2005/8/layout/process3"/>
    <dgm:cxn modelId="{3A688410-183F-4FCF-8B8A-6FCCC524C83F}" srcId="{DED8BC92-C3DA-4CFA-BC74-84BC962D063F}" destId="{70F8464E-B8EA-4498-9937-26D715F0DE4B}" srcOrd="2" destOrd="0" parTransId="{46EE9E6B-8461-4107-AAA1-44F3E36A92E9}" sibTransId="{F77B0AE4-CE25-4E14-800F-C7AA3C35117D}"/>
    <dgm:cxn modelId="{602CAC10-7BB5-437C-92E7-C086D1A6B0B9}" type="presOf" srcId="{8D4AD916-CF5F-4BA9-9E00-030BA67F6B2B}" destId="{ED59715F-7D8A-44E6-A5A0-AF15EEACB893}" srcOrd="0" destOrd="6" presId="urn:microsoft.com/office/officeart/2005/8/layout/process3"/>
    <dgm:cxn modelId="{CF11ED19-9844-43EA-9FF4-367D7E2B2043}" srcId="{A5802D1C-5E68-4862-8061-B2609F59C2A0}" destId="{5982CA3A-D3AF-427C-A3B6-AB1D27572374}" srcOrd="4" destOrd="0" parTransId="{AF93833C-68CD-45E1-9D6B-A2CE9B17270C}" sibTransId="{D22811AE-DCF8-4E91-9E75-DEEC08E6B61C}"/>
    <dgm:cxn modelId="{EA9E271E-E2EB-4384-8E73-3B8A4A1AE073}" srcId="{A5802D1C-5E68-4862-8061-B2609F59C2A0}" destId="{6AF3111D-FC4F-49B5-B790-7E4113A18BF1}" srcOrd="1" destOrd="0" parTransId="{5BB8C739-76B8-48D6-B309-24EE09E30FA8}" sibTransId="{AC5C320E-1278-4064-8335-B2D8F215F809}"/>
    <dgm:cxn modelId="{81BF2C23-9E65-491E-B21F-014CD8C36EE8}" srcId="{620B6A9C-513E-4E61-944B-6328CCCC9465}" destId="{755524E9-A478-4BEB-9AE4-0EE9F92B52DB}" srcOrd="4" destOrd="0" parTransId="{C7C743D2-3A72-4B60-A596-8E1DF14AEC7C}" sibTransId="{20E81386-F616-4769-BF76-48422FF38392}"/>
    <dgm:cxn modelId="{52F7C034-C618-4924-84F5-95B73B961655}" type="presOf" srcId="{A5802D1C-5E68-4862-8061-B2609F59C2A0}" destId="{455C0B59-A427-4B0D-830D-504CEDFDC638}" srcOrd="0" destOrd="0" presId="urn:microsoft.com/office/officeart/2005/8/layout/process3"/>
    <dgm:cxn modelId="{69D9BF37-2BF3-4CD7-905A-B797A7C38405}" type="presOf" srcId="{35029073-4662-4058-B388-732B7DAF139B}" destId="{4E93CD80-6803-45C3-B6EF-E1221C83841C}" srcOrd="0" destOrd="0" presId="urn:microsoft.com/office/officeart/2005/8/layout/process3"/>
    <dgm:cxn modelId="{5B39033F-C29B-4F29-9582-D91F208FA770}" type="presOf" srcId="{5C030CDF-8506-4725-86B1-B2520038EBEF}" destId="{ED59715F-7D8A-44E6-A5A0-AF15EEACB893}" srcOrd="0" destOrd="2" presId="urn:microsoft.com/office/officeart/2005/8/layout/process3"/>
    <dgm:cxn modelId="{86538861-0278-449E-B3ED-AC3C1E576DFF}" type="presOf" srcId="{FD62E9BF-DEBB-4488-89A6-30066F37C1F9}" destId="{ED59715F-7D8A-44E6-A5A0-AF15EEACB893}" srcOrd="0" destOrd="0" presId="urn:microsoft.com/office/officeart/2005/8/layout/process3"/>
    <dgm:cxn modelId="{B10E6866-7171-42E7-B8B2-EADA7A163B66}" type="presOf" srcId="{FE38BFB9-EB02-4898-BB53-1BC74CE436AD}" destId="{ED59715F-7D8A-44E6-A5A0-AF15EEACB893}" srcOrd="0" destOrd="5" presId="urn:microsoft.com/office/officeart/2005/8/layout/process3"/>
    <dgm:cxn modelId="{77A41B47-8AF1-4158-9512-EB0AC093C673}" srcId="{4B9D8736-375F-4367-8BD4-2145C2D91B2F}" destId="{620B6A9C-513E-4E61-944B-6328CCCC9465}" srcOrd="2" destOrd="0" parTransId="{BC990272-DC48-4BEA-8A8D-6BBBC0B89FCD}" sibTransId="{9E3ACA46-BA82-48F4-B7E5-C8ACDE2582BE}"/>
    <dgm:cxn modelId="{EE754A6B-42FD-4797-9C14-B9620AACA6E3}" srcId="{620B6A9C-513E-4E61-944B-6328CCCC9465}" destId="{5C030CDF-8506-4725-86B1-B2520038EBEF}" srcOrd="2" destOrd="0" parTransId="{7BDFA179-CE9E-4B4A-A4D0-E439519B9E76}" sibTransId="{58D320AC-E375-4815-A231-318493B57511}"/>
    <dgm:cxn modelId="{1198F54D-11F6-454B-AACA-F808DA901AB8}" type="presOf" srcId="{7422E9EA-2222-4198-AC0F-2D201AC813A3}" destId="{7ED953C1-0C0F-4BA9-BCAF-968707401172}" srcOrd="0" destOrd="0" presId="urn:microsoft.com/office/officeart/2005/8/layout/process3"/>
    <dgm:cxn modelId="{7A8C9B6F-48CE-4D51-97AD-D2930796B6D9}" srcId="{620B6A9C-513E-4E61-944B-6328CCCC9465}" destId="{FE38BFB9-EB02-4898-BB53-1BC74CE436AD}" srcOrd="5" destOrd="0" parTransId="{DBA76D5B-BE42-450E-9E0B-21C26C1C3400}" sibTransId="{13777831-4405-4C94-A0D2-825B10443D78}"/>
    <dgm:cxn modelId="{D4BEC876-66E3-4920-9BB8-06D773D96CF2}" type="presOf" srcId="{39BBCD10-EA54-49D6-8E3C-02A91C207A64}" destId="{C5F1EDAC-EBB0-49EB-9977-B3A15F44E6FC}" srcOrd="1" destOrd="0" presId="urn:microsoft.com/office/officeart/2005/8/layout/process3"/>
    <dgm:cxn modelId="{E44B4779-7F9A-4C07-9604-6ADCF4A75C84}" srcId="{4B9D8736-375F-4367-8BD4-2145C2D91B2F}" destId="{DED8BC92-C3DA-4CFA-BC74-84BC962D063F}" srcOrd="0" destOrd="0" parTransId="{E24307A9-94AF-4391-A107-0D80B673D9DA}" sibTransId="{39BBCD10-EA54-49D6-8E3C-02A91C207A64}"/>
    <dgm:cxn modelId="{0829F17C-45E5-4F2F-9C08-EFFFABF53C54}" type="presOf" srcId="{9191CDE1-350D-4BA5-ABCF-3724A992E0B2}" destId="{ED59715F-7D8A-44E6-A5A0-AF15EEACB893}" srcOrd="0" destOrd="3" presId="urn:microsoft.com/office/officeart/2005/8/layout/process3"/>
    <dgm:cxn modelId="{EEB9A880-B903-4E7D-8D5B-E6E7CF38D15C}" srcId="{A5802D1C-5E68-4862-8061-B2609F59C2A0}" destId="{AEAB808F-D46F-42AB-BD15-40A895503E14}" srcOrd="2" destOrd="0" parTransId="{E1482D02-7D1D-44E2-A5A1-9C5659172535}" sibTransId="{0A7F7BBC-4275-445B-9B0E-5E5A3549AD30}"/>
    <dgm:cxn modelId="{FE0DF087-54C6-49B3-884A-BC332727E5B4}" type="presOf" srcId="{620B6A9C-513E-4E61-944B-6328CCCC9465}" destId="{9EB7DD03-B83C-42BB-ADE5-E37B2EB70490}" srcOrd="1" destOrd="0" presId="urn:microsoft.com/office/officeart/2005/8/layout/process3"/>
    <dgm:cxn modelId="{3C143C91-C843-4CD5-AD6B-572245478093}" type="presOf" srcId="{DED8BC92-C3DA-4CFA-BC74-84BC962D063F}" destId="{F8A3F2FB-6921-4A51-963C-6232C0BA75E9}" srcOrd="1" destOrd="0" presId="urn:microsoft.com/office/officeart/2005/8/layout/process3"/>
    <dgm:cxn modelId="{54A8AA93-C9F5-42DA-9BCE-080A44CC1AAF}" type="presOf" srcId="{AEAB808F-D46F-42AB-BD15-40A895503E14}" destId="{4E93CD80-6803-45C3-B6EF-E1221C83841C}" srcOrd="0" destOrd="2" presId="urn:microsoft.com/office/officeart/2005/8/layout/process3"/>
    <dgm:cxn modelId="{EE1EFF9D-4B65-45B3-BC6A-2BEA0DBAD098}" srcId="{620B6A9C-513E-4E61-944B-6328CCCC9465}" destId="{FD62E9BF-DEBB-4488-89A6-30066F37C1F9}" srcOrd="0" destOrd="0" parTransId="{3BBF848B-3A6E-4E1A-95CE-07BAFC334A3F}" sibTransId="{6B73F5A4-0AB6-46AF-917B-B00ADDF4D58A}"/>
    <dgm:cxn modelId="{B70DA5AD-B003-4964-9025-80EF4863747E}" srcId="{DED8BC92-C3DA-4CFA-BC74-84BC962D063F}" destId="{7995EB02-9837-4DF1-B152-10E1BD85CE22}" srcOrd="0" destOrd="0" parTransId="{F519DE73-A4E5-4E95-A7B3-1154822407A6}" sibTransId="{1968BEFE-41D0-476A-ABE7-8D1D95494D58}"/>
    <dgm:cxn modelId="{234924B6-018C-42FB-968F-94ABB6C05809}" srcId="{A5802D1C-5E68-4862-8061-B2609F59C2A0}" destId="{68DD607B-C7C8-475E-93EB-3D6E2F7038B6}" srcOrd="3" destOrd="0" parTransId="{0A091CEA-46E8-47FA-834B-CF149E7A200B}" sibTransId="{1EF85CC8-CE31-498A-BAD1-C5247E4CE468}"/>
    <dgm:cxn modelId="{6834D7BA-A263-4CC2-90DC-3E07D52D64AE}" type="presOf" srcId="{F62FF897-79CE-4A5E-A2E5-1567E75FC42C}" destId="{ED59715F-7D8A-44E6-A5A0-AF15EEACB893}" srcOrd="0" destOrd="1" presId="urn:microsoft.com/office/officeart/2005/8/layout/process3"/>
    <dgm:cxn modelId="{25F7A7BF-A42C-4016-9DED-184A0677DBCB}" type="presOf" srcId="{7422E9EA-2222-4198-AC0F-2D201AC813A3}" destId="{4CF32898-9C1A-4041-87BD-A91D3EE57D8F}" srcOrd="1" destOrd="0" presId="urn:microsoft.com/office/officeart/2005/8/layout/process3"/>
    <dgm:cxn modelId="{88AFC6C2-7AE1-436E-9F3C-03F8EA404143}" type="presOf" srcId="{620B6A9C-513E-4E61-944B-6328CCCC9465}" destId="{4D10CAA0-2A4C-4798-9BBA-000F7CF58849}" srcOrd="0" destOrd="0" presId="urn:microsoft.com/office/officeart/2005/8/layout/process3"/>
    <dgm:cxn modelId="{249B92C6-8573-4B65-A636-A010E93C7E28}" type="presOf" srcId="{5982CA3A-D3AF-427C-A3B6-AB1D27572374}" destId="{4E93CD80-6803-45C3-B6EF-E1221C83841C}" srcOrd="0" destOrd="4" presId="urn:microsoft.com/office/officeart/2005/8/layout/process3"/>
    <dgm:cxn modelId="{65F70EC9-843A-4D65-A0F8-48F14C5B4CD7}" srcId="{DED8BC92-C3DA-4CFA-BC74-84BC962D063F}" destId="{89874585-E994-4435-9D8B-66079DE54B98}" srcOrd="1" destOrd="0" parTransId="{049F1F72-259B-46C9-9AA5-DE458EC6D851}" sibTransId="{230EE34B-BF40-4852-8C48-EBD45891C4FC}"/>
    <dgm:cxn modelId="{EDAAC6C9-1B18-48D6-988C-09B088B22FBA}" srcId="{A5802D1C-5E68-4862-8061-B2609F59C2A0}" destId="{35029073-4662-4058-B388-732B7DAF139B}" srcOrd="0" destOrd="0" parTransId="{7421CE45-C1BF-431F-95A2-1E90B379A24A}" sibTransId="{83AA7D7F-EFA1-4A2F-BA41-D13A3924F4A4}"/>
    <dgm:cxn modelId="{B7E649CD-C082-4E7D-9912-AE47DB328149}" type="presOf" srcId="{6AF3111D-FC4F-49B5-B790-7E4113A18BF1}" destId="{4E93CD80-6803-45C3-B6EF-E1221C83841C}" srcOrd="0" destOrd="1" presId="urn:microsoft.com/office/officeart/2005/8/layout/process3"/>
    <dgm:cxn modelId="{19FFAFCD-9383-40F1-9239-370131AE1F56}" type="presOf" srcId="{A5802D1C-5E68-4862-8061-B2609F59C2A0}" destId="{A6A67E54-D411-41CC-A87A-BE9633EDCA5E}" srcOrd="1" destOrd="0" presId="urn:microsoft.com/office/officeart/2005/8/layout/process3"/>
    <dgm:cxn modelId="{040524CF-7DAF-40C8-9F7B-204F4C36E5D2}" srcId="{4B9D8736-375F-4367-8BD4-2145C2D91B2F}" destId="{A5802D1C-5E68-4862-8061-B2609F59C2A0}" srcOrd="1" destOrd="0" parTransId="{62D2956F-439F-4D3E-B0EA-04871D50A3E4}" sibTransId="{7422E9EA-2222-4198-AC0F-2D201AC813A3}"/>
    <dgm:cxn modelId="{958B4ED0-938A-437B-AD9C-36A4E4AC4286}" srcId="{620B6A9C-513E-4E61-944B-6328CCCC9465}" destId="{F62FF897-79CE-4A5E-A2E5-1567E75FC42C}" srcOrd="1" destOrd="0" parTransId="{CD6FBB3C-6BE9-4F21-95FC-F3C18CBF15D5}" sibTransId="{3BC48ACD-1749-43A6-B291-20FB4281C57D}"/>
    <dgm:cxn modelId="{52B403DC-E33F-45EF-81B4-C0AFB6E99A34}" type="presOf" srcId="{68DD607B-C7C8-475E-93EB-3D6E2F7038B6}" destId="{4E93CD80-6803-45C3-B6EF-E1221C83841C}" srcOrd="0" destOrd="3" presId="urn:microsoft.com/office/officeart/2005/8/layout/process3"/>
    <dgm:cxn modelId="{645001E6-0ACA-4FF3-B39F-4F759DC0BED3}" type="presOf" srcId="{39BBCD10-EA54-49D6-8E3C-02A91C207A64}" destId="{15D986F9-3638-4D64-8477-62E2F6DE912F}" srcOrd="0" destOrd="0" presId="urn:microsoft.com/office/officeart/2005/8/layout/process3"/>
    <dgm:cxn modelId="{C34653E7-59E8-4B8F-A0D2-0E18C0C27C29}" type="presOf" srcId="{89874585-E994-4435-9D8B-66079DE54B98}" destId="{FAF87183-9DCC-480C-B8AA-932B197080A4}" srcOrd="0" destOrd="1" presId="urn:microsoft.com/office/officeart/2005/8/layout/process3"/>
    <dgm:cxn modelId="{95495AEF-AC63-4D0B-9106-BC76E27C7C3C}" srcId="{620B6A9C-513E-4E61-944B-6328CCCC9465}" destId="{8D4AD916-CF5F-4BA9-9E00-030BA67F6B2B}" srcOrd="6" destOrd="0" parTransId="{D843432B-F46F-4405-B736-5F14240B6C3D}" sibTransId="{7C249C25-BA78-4F3A-9288-6742DE044E46}"/>
    <dgm:cxn modelId="{C240F9F7-2D95-4653-9D8E-57774C40779B}" type="presOf" srcId="{755524E9-A478-4BEB-9AE4-0EE9F92B52DB}" destId="{ED59715F-7D8A-44E6-A5A0-AF15EEACB893}" srcOrd="0" destOrd="4" presId="urn:microsoft.com/office/officeart/2005/8/layout/process3"/>
    <dgm:cxn modelId="{999E09FA-76D6-4AA5-89AD-46DAC5A753A5}" type="presOf" srcId="{DED8BC92-C3DA-4CFA-BC74-84BC962D063F}" destId="{9C0E72CB-0EDC-4103-9FBD-843748941B8B}" srcOrd="0" destOrd="0" presId="urn:microsoft.com/office/officeart/2005/8/layout/process3"/>
    <dgm:cxn modelId="{1E2A5FFB-E24A-4EA9-9936-2C485E5F0B18}" srcId="{620B6A9C-513E-4E61-944B-6328CCCC9465}" destId="{9191CDE1-350D-4BA5-ABCF-3724A992E0B2}" srcOrd="3" destOrd="0" parTransId="{EC82F31E-4C60-4685-8121-78509CA3FE1C}" sibTransId="{176CDA63-3BAB-4084-8995-FF332739DD0A}"/>
    <dgm:cxn modelId="{7DE138FE-BB53-4B65-A448-7E85C35C1B52}" type="presOf" srcId="{4B9D8736-375F-4367-8BD4-2145C2D91B2F}" destId="{172D42E5-9AA1-4FE4-82B6-ECBF6F7024F2}" srcOrd="0" destOrd="0" presId="urn:microsoft.com/office/officeart/2005/8/layout/process3"/>
    <dgm:cxn modelId="{7410A3A1-1398-42AB-8D5C-3CF1F207A713}" type="presParOf" srcId="{172D42E5-9AA1-4FE4-82B6-ECBF6F7024F2}" destId="{7302D8A4-02A9-472A-8127-58C18CABE9F3}" srcOrd="0" destOrd="0" presId="urn:microsoft.com/office/officeart/2005/8/layout/process3"/>
    <dgm:cxn modelId="{92640EFE-42E4-4304-8574-1224444829F0}" type="presParOf" srcId="{7302D8A4-02A9-472A-8127-58C18CABE9F3}" destId="{9C0E72CB-0EDC-4103-9FBD-843748941B8B}" srcOrd="0" destOrd="0" presId="urn:microsoft.com/office/officeart/2005/8/layout/process3"/>
    <dgm:cxn modelId="{B76004D5-735C-4B7D-840C-3E650FBE9C34}" type="presParOf" srcId="{7302D8A4-02A9-472A-8127-58C18CABE9F3}" destId="{F8A3F2FB-6921-4A51-963C-6232C0BA75E9}" srcOrd="1" destOrd="0" presId="urn:microsoft.com/office/officeart/2005/8/layout/process3"/>
    <dgm:cxn modelId="{5E8153CD-22F8-46A3-9BCA-296940602D58}" type="presParOf" srcId="{7302D8A4-02A9-472A-8127-58C18CABE9F3}" destId="{FAF87183-9DCC-480C-B8AA-932B197080A4}" srcOrd="2" destOrd="0" presId="urn:microsoft.com/office/officeart/2005/8/layout/process3"/>
    <dgm:cxn modelId="{B967EA92-D4F5-41DF-BF2A-F4D06984CB70}" type="presParOf" srcId="{172D42E5-9AA1-4FE4-82B6-ECBF6F7024F2}" destId="{15D986F9-3638-4D64-8477-62E2F6DE912F}" srcOrd="1" destOrd="0" presId="urn:microsoft.com/office/officeart/2005/8/layout/process3"/>
    <dgm:cxn modelId="{F27F5D08-090C-4992-9286-17E6693F9868}" type="presParOf" srcId="{15D986F9-3638-4D64-8477-62E2F6DE912F}" destId="{C5F1EDAC-EBB0-49EB-9977-B3A15F44E6FC}" srcOrd="0" destOrd="0" presId="urn:microsoft.com/office/officeart/2005/8/layout/process3"/>
    <dgm:cxn modelId="{704404DE-6C6D-4BF2-B21C-5BD3269634D7}" type="presParOf" srcId="{172D42E5-9AA1-4FE4-82B6-ECBF6F7024F2}" destId="{80E9213A-93F2-4E2E-8BA6-A73D12D32B23}" srcOrd="2" destOrd="0" presId="urn:microsoft.com/office/officeart/2005/8/layout/process3"/>
    <dgm:cxn modelId="{8C573304-FCD9-4F30-8743-97BEA46093B4}" type="presParOf" srcId="{80E9213A-93F2-4E2E-8BA6-A73D12D32B23}" destId="{455C0B59-A427-4B0D-830D-504CEDFDC638}" srcOrd="0" destOrd="0" presId="urn:microsoft.com/office/officeart/2005/8/layout/process3"/>
    <dgm:cxn modelId="{A81DB7E1-7012-474A-A78A-E88150E4F981}" type="presParOf" srcId="{80E9213A-93F2-4E2E-8BA6-A73D12D32B23}" destId="{A6A67E54-D411-41CC-A87A-BE9633EDCA5E}" srcOrd="1" destOrd="0" presId="urn:microsoft.com/office/officeart/2005/8/layout/process3"/>
    <dgm:cxn modelId="{89E8CD3B-5733-44E2-A2D9-EE3D96C83C20}" type="presParOf" srcId="{80E9213A-93F2-4E2E-8BA6-A73D12D32B23}" destId="{4E93CD80-6803-45C3-B6EF-E1221C83841C}" srcOrd="2" destOrd="0" presId="urn:microsoft.com/office/officeart/2005/8/layout/process3"/>
    <dgm:cxn modelId="{31015616-DB61-4CB6-A862-07CCC291A83A}" type="presParOf" srcId="{172D42E5-9AA1-4FE4-82B6-ECBF6F7024F2}" destId="{7ED953C1-0C0F-4BA9-BCAF-968707401172}" srcOrd="3" destOrd="0" presId="urn:microsoft.com/office/officeart/2005/8/layout/process3"/>
    <dgm:cxn modelId="{0F9263D3-08E3-440C-B1AC-ACD76D98DC20}" type="presParOf" srcId="{7ED953C1-0C0F-4BA9-BCAF-968707401172}" destId="{4CF32898-9C1A-4041-87BD-A91D3EE57D8F}" srcOrd="0" destOrd="0" presId="urn:microsoft.com/office/officeart/2005/8/layout/process3"/>
    <dgm:cxn modelId="{10A147AB-43B9-4B04-A8A6-842D85E4D146}" type="presParOf" srcId="{172D42E5-9AA1-4FE4-82B6-ECBF6F7024F2}" destId="{515735B4-9696-4427-8E76-05C758C25859}" srcOrd="4" destOrd="0" presId="urn:microsoft.com/office/officeart/2005/8/layout/process3"/>
    <dgm:cxn modelId="{A4BC1986-3F1E-4331-AEC5-BADC46F9191E}" type="presParOf" srcId="{515735B4-9696-4427-8E76-05C758C25859}" destId="{4D10CAA0-2A4C-4798-9BBA-000F7CF58849}" srcOrd="0" destOrd="0" presId="urn:microsoft.com/office/officeart/2005/8/layout/process3"/>
    <dgm:cxn modelId="{E6B5AC6F-40AA-4C24-9413-7A044793CCA1}" type="presParOf" srcId="{515735B4-9696-4427-8E76-05C758C25859}" destId="{9EB7DD03-B83C-42BB-ADE5-E37B2EB70490}" srcOrd="1" destOrd="0" presId="urn:microsoft.com/office/officeart/2005/8/layout/process3"/>
    <dgm:cxn modelId="{F2B26EE8-A210-4E1D-91CA-60FAEC204945}" type="presParOf" srcId="{515735B4-9696-4427-8E76-05C758C25859}" destId="{ED59715F-7D8A-44E6-A5A0-AF15EEACB893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B99861D-BA1C-4531-89EA-ACE9420E75B3}" type="doc">
      <dgm:prSet loTypeId="urn:microsoft.com/office/officeart/2005/8/layout/hProcess11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A95E666-68E8-4A00-96CD-157ED0CD33CE}">
      <dgm:prSet custT="1"/>
      <dgm:spPr/>
      <dgm:t>
        <a:bodyPr/>
        <a:lstStyle/>
        <a:p>
          <a:endParaRPr lang="en-US" sz="1800" dirty="0"/>
        </a:p>
        <a:p>
          <a:r>
            <a:rPr lang="en-US" sz="1800" dirty="0" err="1"/>
            <a:t>Plagă</a:t>
          </a:r>
          <a:r>
            <a:rPr lang="en-US" sz="1800" dirty="0"/>
            <a:t> </a:t>
          </a:r>
          <a:r>
            <a:rPr lang="en-US" sz="1800" dirty="0" err="1"/>
            <a:t>cronică</a:t>
          </a:r>
          <a:endParaRPr lang="en-US" sz="1800" dirty="0"/>
        </a:p>
        <a:p>
          <a:endParaRPr lang="en-US" sz="1800" dirty="0"/>
        </a:p>
        <a:p>
          <a:r>
            <a:rPr lang="en-US" sz="1800" dirty="0" err="1"/>
            <a:t>Infectarea</a:t>
          </a:r>
          <a:r>
            <a:rPr lang="en-US" sz="1800" dirty="0"/>
            <a:t> </a:t>
          </a:r>
          <a:r>
            <a:rPr lang="en-US" sz="1800" dirty="0" err="1"/>
            <a:t>plăgii</a:t>
          </a:r>
          <a:r>
            <a:rPr lang="en-US" sz="1800" dirty="0"/>
            <a:t> (</a:t>
          </a:r>
          <a:r>
            <a:rPr lang="en-US" sz="1800" dirty="0" err="1"/>
            <a:t>supurare</a:t>
          </a:r>
          <a:r>
            <a:rPr lang="en-US" sz="1800" dirty="0"/>
            <a:t>)</a:t>
          </a:r>
        </a:p>
        <a:p>
          <a:endParaRPr lang="en-US" sz="1800" dirty="0"/>
        </a:p>
        <a:p>
          <a:r>
            <a:rPr lang="en-US" sz="1800" dirty="0" err="1"/>
            <a:t>Necroza</a:t>
          </a:r>
          <a:r>
            <a:rPr lang="en-US" sz="1800" dirty="0"/>
            <a:t> </a:t>
          </a:r>
          <a:r>
            <a:rPr lang="en-US" sz="1800" dirty="0" err="1"/>
            <a:t>țesutului</a:t>
          </a:r>
          <a:endParaRPr lang="en-US" sz="1800" dirty="0"/>
        </a:p>
        <a:p>
          <a:endParaRPr lang="en-US" sz="1800" dirty="0"/>
        </a:p>
        <a:p>
          <a:r>
            <a:rPr lang="en-US" sz="1800" dirty="0" err="1"/>
            <a:t>Hemoragia</a:t>
          </a:r>
          <a:endParaRPr lang="en-US" sz="1800" dirty="0"/>
        </a:p>
        <a:p>
          <a:endParaRPr lang="en-US" sz="1800" dirty="0"/>
        </a:p>
        <a:p>
          <a:r>
            <a:rPr lang="en-US" sz="1800" dirty="0"/>
            <a:t>Septicemia</a:t>
          </a:r>
          <a:endParaRPr lang="ro-RO" sz="1800" b="1" dirty="0"/>
        </a:p>
      </dgm:t>
    </dgm:pt>
    <dgm:pt modelId="{8E2C3A3D-C675-40E8-829C-7D33751439C5}" type="parTrans" cxnId="{63C43F95-289B-43CE-85CE-6DB5C8B266BD}">
      <dgm:prSet/>
      <dgm:spPr/>
      <dgm:t>
        <a:bodyPr/>
        <a:lstStyle/>
        <a:p>
          <a:endParaRPr lang="en-US"/>
        </a:p>
      </dgm:t>
    </dgm:pt>
    <dgm:pt modelId="{30046A3C-1F87-43CE-89AD-1D69DC3B55B5}" type="sibTrans" cxnId="{63C43F95-289B-43CE-85CE-6DB5C8B266BD}">
      <dgm:prSet/>
      <dgm:spPr/>
      <dgm:t>
        <a:bodyPr/>
        <a:lstStyle/>
        <a:p>
          <a:endParaRPr lang="en-US"/>
        </a:p>
      </dgm:t>
    </dgm:pt>
    <dgm:pt modelId="{0D302C7C-0117-4133-B81A-C22D374FFA1D}" type="pres">
      <dgm:prSet presAssocID="{CB99861D-BA1C-4531-89EA-ACE9420E75B3}" presName="Name0" presStyleCnt="0">
        <dgm:presLayoutVars>
          <dgm:dir/>
          <dgm:resizeHandles val="exact"/>
        </dgm:presLayoutVars>
      </dgm:prSet>
      <dgm:spPr/>
    </dgm:pt>
    <dgm:pt modelId="{1C79CF78-61EC-45DA-A0B1-A16F870DACC6}" type="pres">
      <dgm:prSet presAssocID="{CB99861D-BA1C-4531-89EA-ACE9420E75B3}" presName="arrow" presStyleLbl="bgShp" presStyleIdx="0" presStyleCnt="1"/>
      <dgm:spPr/>
    </dgm:pt>
    <dgm:pt modelId="{E0D8EBF2-467C-4EA0-9B5D-D90FC83C0FDB}" type="pres">
      <dgm:prSet presAssocID="{CB99861D-BA1C-4531-89EA-ACE9420E75B3}" presName="points" presStyleCnt="0"/>
      <dgm:spPr/>
    </dgm:pt>
    <dgm:pt modelId="{0D13C7DF-AFDF-4826-B9CF-DB1C21E8E69E}" type="pres">
      <dgm:prSet presAssocID="{5A95E666-68E8-4A00-96CD-157ED0CD33CE}" presName="compositeA" presStyleCnt="0"/>
      <dgm:spPr/>
    </dgm:pt>
    <dgm:pt modelId="{DF7328D1-38F4-4567-8A50-D9E1801F0A65}" type="pres">
      <dgm:prSet presAssocID="{5A95E666-68E8-4A00-96CD-157ED0CD33CE}" presName="textA" presStyleLbl="revTx" presStyleIdx="0" presStyleCnt="1">
        <dgm:presLayoutVars>
          <dgm:bulletEnabled val="1"/>
        </dgm:presLayoutVars>
      </dgm:prSet>
      <dgm:spPr/>
    </dgm:pt>
    <dgm:pt modelId="{B790ED67-ACD8-4041-AA93-09B0E403B2F5}" type="pres">
      <dgm:prSet presAssocID="{5A95E666-68E8-4A00-96CD-157ED0CD33CE}" presName="circleA" presStyleLbl="node1" presStyleIdx="0" presStyleCnt="1"/>
      <dgm:spPr/>
    </dgm:pt>
    <dgm:pt modelId="{7DDADCF6-E4E4-4341-8991-DF408C2A03B6}" type="pres">
      <dgm:prSet presAssocID="{5A95E666-68E8-4A00-96CD-157ED0CD33CE}" presName="spaceA" presStyleCnt="0"/>
      <dgm:spPr/>
    </dgm:pt>
  </dgm:ptLst>
  <dgm:cxnLst>
    <dgm:cxn modelId="{E22CCF73-E74A-4A9D-9079-27ECC51E4395}" type="presOf" srcId="{CB99861D-BA1C-4531-89EA-ACE9420E75B3}" destId="{0D302C7C-0117-4133-B81A-C22D374FFA1D}" srcOrd="0" destOrd="0" presId="urn:microsoft.com/office/officeart/2005/8/layout/hProcess11"/>
    <dgm:cxn modelId="{63C43F95-289B-43CE-85CE-6DB5C8B266BD}" srcId="{CB99861D-BA1C-4531-89EA-ACE9420E75B3}" destId="{5A95E666-68E8-4A00-96CD-157ED0CD33CE}" srcOrd="0" destOrd="0" parTransId="{8E2C3A3D-C675-40E8-829C-7D33751439C5}" sibTransId="{30046A3C-1F87-43CE-89AD-1D69DC3B55B5}"/>
    <dgm:cxn modelId="{A38E14EE-20A8-48AA-AA4C-6D28E223C382}" type="presOf" srcId="{5A95E666-68E8-4A00-96CD-157ED0CD33CE}" destId="{DF7328D1-38F4-4567-8A50-D9E1801F0A65}" srcOrd="0" destOrd="0" presId="urn:microsoft.com/office/officeart/2005/8/layout/hProcess11"/>
    <dgm:cxn modelId="{A76F45FF-F605-45D5-9DBF-989EE8EB4475}" type="presParOf" srcId="{0D302C7C-0117-4133-B81A-C22D374FFA1D}" destId="{1C79CF78-61EC-45DA-A0B1-A16F870DACC6}" srcOrd="0" destOrd="0" presId="urn:microsoft.com/office/officeart/2005/8/layout/hProcess11"/>
    <dgm:cxn modelId="{68DF3F83-DDBC-4E69-83D5-DB24BBA86372}" type="presParOf" srcId="{0D302C7C-0117-4133-B81A-C22D374FFA1D}" destId="{E0D8EBF2-467C-4EA0-9B5D-D90FC83C0FDB}" srcOrd="1" destOrd="0" presId="urn:microsoft.com/office/officeart/2005/8/layout/hProcess11"/>
    <dgm:cxn modelId="{AD9A3F67-822E-4E67-944C-F425BB3D7AF7}" type="presParOf" srcId="{E0D8EBF2-467C-4EA0-9B5D-D90FC83C0FDB}" destId="{0D13C7DF-AFDF-4826-B9CF-DB1C21E8E69E}" srcOrd="0" destOrd="0" presId="urn:microsoft.com/office/officeart/2005/8/layout/hProcess11"/>
    <dgm:cxn modelId="{C06C7C77-DCB2-435D-ADC4-D6936BF2A34D}" type="presParOf" srcId="{0D13C7DF-AFDF-4826-B9CF-DB1C21E8E69E}" destId="{DF7328D1-38F4-4567-8A50-D9E1801F0A65}" srcOrd="0" destOrd="0" presId="urn:microsoft.com/office/officeart/2005/8/layout/hProcess11"/>
    <dgm:cxn modelId="{4CBBAA58-3D61-46FE-8DB6-342052CD812F}" type="presParOf" srcId="{0D13C7DF-AFDF-4826-B9CF-DB1C21E8E69E}" destId="{B790ED67-ACD8-4041-AA93-09B0E403B2F5}" srcOrd="1" destOrd="0" presId="urn:microsoft.com/office/officeart/2005/8/layout/hProcess11"/>
    <dgm:cxn modelId="{9B1B51B6-8798-48A5-AD82-528356A2EBB0}" type="presParOf" srcId="{0D13C7DF-AFDF-4826-B9CF-DB1C21E8E69E}" destId="{7DDADCF6-E4E4-4341-8991-DF408C2A03B6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CF7144D-83ED-44A0-91AC-40177F87D1D3}" type="doc">
      <dgm:prSet loTypeId="urn:microsoft.com/office/officeart/2005/8/layout/hList7" loCatId="list" qsTypeId="urn:microsoft.com/office/officeart/2005/8/quickstyle/simple4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287EC126-CAC6-46B6-A767-79C443152523}">
      <dgm:prSet phldrT="[Text]" custT="1"/>
      <dgm:spPr/>
      <dgm:t>
        <a:bodyPr/>
        <a:lstStyle/>
        <a:p>
          <a:pPr algn="ctr"/>
          <a:endParaRPr lang="en-US" sz="2000" i="0" dirty="0"/>
        </a:p>
      </dgm:t>
    </dgm:pt>
    <dgm:pt modelId="{34881A78-6D7D-4059-97DA-CF60E8D60E49}" type="parTrans" cxnId="{80FD82A0-3122-4D4A-B2A4-A34E0622BAFE}">
      <dgm:prSet/>
      <dgm:spPr/>
      <dgm:t>
        <a:bodyPr/>
        <a:lstStyle/>
        <a:p>
          <a:pPr algn="ctr"/>
          <a:endParaRPr lang="en-US"/>
        </a:p>
      </dgm:t>
    </dgm:pt>
    <dgm:pt modelId="{2BC2C2CF-8CB3-4E68-A4A7-9F3D093F3237}" type="sibTrans" cxnId="{80FD82A0-3122-4D4A-B2A4-A34E0622BAFE}">
      <dgm:prSet/>
      <dgm:spPr/>
      <dgm:t>
        <a:bodyPr/>
        <a:lstStyle/>
        <a:p>
          <a:pPr algn="ctr"/>
          <a:endParaRPr lang="en-US">
            <a:solidFill>
              <a:schemeClr val="accent2"/>
            </a:solidFill>
          </a:endParaRPr>
        </a:p>
      </dgm:t>
    </dgm:pt>
    <dgm:pt modelId="{DAC6C5F0-BB74-4574-8B18-8F4128D306E1}" type="pres">
      <dgm:prSet presAssocID="{CCF7144D-83ED-44A0-91AC-40177F87D1D3}" presName="Name0" presStyleCnt="0">
        <dgm:presLayoutVars>
          <dgm:dir/>
          <dgm:resizeHandles val="exact"/>
        </dgm:presLayoutVars>
      </dgm:prSet>
      <dgm:spPr/>
    </dgm:pt>
    <dgm:pt modelId="{76D0B7AE-0558-4204-804C-70E8F461089D}" type="pres">
      <dgm:prSet presAssocID="{CCF7144D-83ED-44A0-91AC-40177F87D1D3}" presName="fgShape" presStyleLbl="fgShp" presStyleIdx="0" presStyleCnt="1"/>
      <dgm:spPr/>
    </dgm:pt>
    <dgm:pt modelId="{674A0364-9FE6-415A-9D10-DEA18533788A}" type="pres">
      <dgm:prSet presAssocID="{CCF7144D-83ED-44A0-91AC-40177F87D1D3}" presName="linComp" presStyleCnt="0"/>
      <dgm:spPr/>
    </dgm:pt>
    <dgm:pt modelId="{6C735693-5581-4238-AE4F-778FFE2A127D}" type="pres">
      <dgm:prSet presAssocID="{287EC126-CAC6-46B6-A767-79C443152523}" presName="compNode" presStyleCnt="0"/>
      <dgm:spPr/>
    </dgm:pt>
    <dgm:pt modelId="{5B6C3DE7-C81F-4B48-91AB-EE884A38AF53}" type="pres">
      <dgm:prSet presAssocID="{287EC126-CAC6-46B6-A767-79C443152523}" presName="bkgdShape" presStyleLbl="node1" presStyleIdx="0" presStyleCnt="1" custLinFactNeighborX="-707"/>
      <dgm:spPr/>
    </dgm:pt>
    <dgm:pt modelId="{275D5B5C-BDEE-4C38-853D-7B0E06CB422C}" type="pres">
      <dgm:prSet presAssocID="{287EC126-CAC6-46B6-A767-79C443152523}" presName="nodeTx" presStyleLbl="node1" presStyleIdx="0" presStyleCnt="1">
        <dgm:presLayoutVars>
          <dgm:bulletEnabled val="1"/>
        </dgm:presLayoutVars>
      </dgm:prSet>
      <dgm:spPr/>
    </dgm:pt>
    <dgm:pt modelId="{188E1999-89DB-4E58-BA9F-3CC77AD7A009}" type="pres">
      <dgm:prSet presAssocID="{287EC126-CAC6-46B6-A767-79C443152523}" presName="invisiNode" presStyleLbl="node1" presStyleIdx="0" presStyleCnt="1"/>
      <dgm:spPr/>
    </dgm:pt>
    <dgm:pt modelId="{2EF4A65B-5223-47DA-A3A3-1E16EC6E29EB}" type="pres">
      <dgm:prSet presAssocID="{287EC126-CAC6-46B6-A767-79C443152523}" presName="imagNode" presStyleLbl="fgImgPlace1" presStyleIdx="0" presStyleCnt="1"/>
      <dgm:spPr/>
    </dgm:pt>
  </dgm:ptLst>
  <dgm:cxnLst>
    <dgm:cxn modelId="{5C1D4303-891B-45FF-80FC-5ED3AE128220}" type="presOf" srcId="{CCF7144D-83ED-44A0-91AC-40177F87D1D3}" destId="{DAC6C5F0-BB74-4574-8B18-8F4128D306E1}" srcOrd="0" destOrd="0" presId="urn:microsoft.com/office/officeart/2005/8/layout/hList7"/>
    <dgm:cxn modelId="{0E9AD00F-D1A4-4546-A34A-613ACC88AA49}" type="presOf" srcId="{287EC126-CAC6-46B6-A767-79C443152523}" destId="{5B6C3DE7-C81F-4B48-91AB-EE884A38AF53}" srcOrd="0" destOrd="0" presId="urn:microsoft.com/office/officeart/2005/8/layout/hList7"/>
    <dgm:cxn modelId="{80FD82A0-3122-4D4A-B2A4-A34E0622BAFE}" srcId="{CCF7144D-83ED-44A0-91AC-40177F87D1D3}" destId="{287EC126-CAC6-46B6-A767-79C443152523}" srcOrd="0" destOrd="0" parTransId="{34881A78-6D7D-4059-97DA-CF60E8D60E49}" sibTransId="{2BC2C2CF-8CB3-4E68-A4A7-9F3D093F3237}"/>
    <dgm:cxn modelId="{B985C9A6-6FDF-4A26-A895-9968004A3F65}" type="presOf" srcId="{287EC126-CAC6-46B6-A767-79C443152523}" destId="{275D5B5C-BDEE-4C38-853D-7B0E06CB422C}" srcOrd="1" destOrd="0" presId="urn:microsoft.com/office/officeart/2005/8/layout/hList7"/>
    <dgm:cxn modelId="{FA50F53A-6A47-469A-AFE5-FE2DB4DE8AC9}" type="presParOf" srcId="{DAC6C5F0-BB74-4574-8B18-8F4128D306E1}" destId="{76D0B7AE-0558-4204-804C-70E8F461089D}" srcOrd="0" destOrd="0" presId="urn:microsoft.com/office/officeart/2005/8/layout/hList7"/>
    <dgm:cxn modelId="{843E8946-14AC-4CC2-B6FF-009263DC7FD5}" type="presParOf" srcId="{DAC6C5F0-BB74-4574-8B18-8F4128D306E1}" destId="{674A0364-9FE6-415A-9D10-DEA18533788A}" srcOrd="1" destOrd="0" presId="urn:microsoft.com/office/officeart/2005/8/layout/hList7"/>
    <dgm:cxn modelId="{0B4466CF-8520-4333-9176-7086D38DA66E}" type="presParOf" srcId="{674A0364-9FE6-415A-9D10-DEA18533788A}" destId="{6C735693-5581-4238-AE4F-778FFE2A127D}" srcOrd="0" destOrd="0" presId="urn:microsoft.com/office/officeart/2005/8/layout/hList7"/>
    <dgm:cxn modelId="{3E23E2D9-4FCD-43B4-8CF0-D01A340D1306}" type="presParOf" srcId="{6C735693-5581-4238-AE4F-778FFE2A127D}" destId="{5B6C3DE7-C81F-4B48-91AB-EE884A38AF53}" srcOrd="0" destOrd="0" presId="urn:microsoft.com/office/officeart/2005/8/layout/hList7"/>
    <dgm:cxn modelId="{CE9F9EFF-655B-45B3-A9A0-4E8476CF6B47}" type="presParOf" srcId="{6C735693-5581-4238-AE4F-778FFE2A127D}" destId="{275D5B5C-BDEE-4C38-853D-7B0E06CB422C}" srcOrd="1" destOrd="0" presId="urn:microsoft.com/office/officeart/2005/8/layout/hList7"/>
    <dgm:cxn modelId="{B898296F-ECA4-4560-ACF8-3766ABC74F1B}" type="presParOf" srcId="{6C735693-5581-4238-AE4F-778FFE2A127D}" destId="{188E1999-89DB-4E58-BA9F-3CC77AD7A009}" srcOrd="2" destOrd="0" presId="urn:microsoft.com/office/officeart/2005/8/layout/hList7"/>
    <dgm:cxn modelId="{E107315B-A80C-4ACA-A08F-19376194F416}" type="presParOf" srcId="{6C735693-5581-4238-AE4F-778FFE2A127D}" destId="{2EF4A65B-5223-47DA-A3A3-1E16EC6E29E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9/3/layout/Pi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995EB02-9837-4DF1-B152-10E1BD85CE22}">
      <dgm:prSet phldrT="[Text]" custT="1"/>
      <dgm:spPr/>
      <dgm:t>
        <a:bodyPr/>
        <a:lstStyle/>
        <a:p>
          <a:r>
            <a:rPr lang="ro-RO" sz="1800" b="0" dirty="0"/>
            <a:t> </a:t>
          </a: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Hydrocoll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Hydrocoll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Sacra</a:t>
          </a:r>
          <a:r>
            <a:rPr lang="ro-RO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l</a:t>
          </a:r>
        </a:p>
        <a:p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Hidrocoloizi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formează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un gel la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contactul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exsudatul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ideali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escare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neinfectate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cu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secreții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reduse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/moderate,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stimulând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granulația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cu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formă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specială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pentru zona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sacrală</a:t>
          </a:r>
          <a:endParaRPr lang="en-US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19DE73-A4E5-4E95-A7B3-1154822407A6}" type="parTrans" cxnId="{B70DA5AD-B003-4964-9025-80EF4863747E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1968BEFE-41D0-476A-ABE7-8D1D95494D58}" type="sibTrans" cxnId="{B70DA5AD-B003-4964-9025-80EF4863747E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A5802D1C-5E68-4862-8061-B2609F59C2A0}">
      <dgm:prSet phldrT="[Text]" custT="1"/>
      <dgm:spPr/>
      <dgm:t>
        <a:bodyPr/>
        <a:lstStyle/>
        <a:p>
          <a:pPr algn="ctr"/>
          <a:endParaRPr lang="en-US" sz="1600" i="0" dirty="0">
            <a:solidFill>
              <a:schemeClr val="accent2"/>
            </a:solidFill>
            <a:latin typeface="+mn-lt"/>
          </a:endParaRP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35029073-4662-4058-B388-732B7DAF139B}">
      <dgm:prSet phldrT="[Text]" custT="1"/>
      <dgm:spPr/>
      <dgm:t>
        <a:bodyPr/>
        <a:lstStyle/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2"/>
            </a:rPr>
            <a:t>Sorbalgon</a:t>
          </a:r>
          <a:endParaRPr lang="ro-RO" sz="18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o-RO" sz="18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Din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alginat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calciu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pentru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escare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adânci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cavitare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) cu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secreții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moderate/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abundente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curăță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eficient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formează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gel</a:t>
          </a:r>
          <a:endParaRPr lang="ro-RO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21CE45-C1BF-431F-95A2-1E90B379A24A}" type="parTrans" cxnId="{EDAAC6C9-1B18-48D6-988C-09B088B22FBA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83AA7D7F-EFA1-4A2F-BA41-D13A3924F4A4}" type="sibTrans" cxnId="{EDAAC6C9-1B18-48D6-988C-09B088B22FBA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620B6A9C-513E-4E61-944B-6328CCCC9465}">
      <dgm:prSet phldrT="[Text]" custT="1"/>
      <dgm:spPr/>
      <dgm:t>
        <a:bodyPr/>
        <a:lstStyle/>
        <a:p>
          <a:r>
            <a:rPr lang="ro-MD" sz="1600" b="1" dirty="0">
              <a:solidFill>
                <a:schemeClr val="accent2"/>
              </a:solidFill>
              <a:latin typeface="+mn-lt"/>
            </a:rPr>
            <a:t> </a:t>
          </a:r>
          <a:endParaRPr lang="en-US" sz="1600" b="1" dirty="0">
            <a:solidFill>
              <a:schemeClr val="accent2"/>
            </a:solidFill>
            <a:latin typeface="+mn-lt"/>
          </a:endParaRPr>
        </a:p>
      </dgm:t>
    </dgm:pt>
    <dgm:pt modelId="{BC990272-DC48-4BEA-8A8D-6BBBC0B89FCD}" type="parTrans" cxnId="{77A41B47-8AF1-4158-9512-EB0AC093C673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9E3ACA46-BA82-48F4-B7E5-C8ACDE2582BE}" type="sibTrans" cxnId="{77A41B47-8AF1-4158-9512-EB0AC093C673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FD62E9BF-DEBB-4488-89A6-30066F37C1F9}">
      <dgm:prSet phldrT="[Text]" custT="1"/>
      <dgm:spPr/>
      <dgm:t>
        <a:bodyPr/>
        <a:lstStyle/>
        <a:p>
          <a:pPr>
            <a:buNone/>
          </a:pP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/>
            </a:rPr>
            <a:t>Atrauman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/>
            </a:rPr>
            <a:t> Ag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o-RO" sz="18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buNone/>
          </a:pP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Strat de contact cu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argint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non-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aderent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pe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bază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de unguent, pentru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escare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cronice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inclusiv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infectate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arsuri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gradul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2, se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folosește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cu un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pansament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absorbant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deasupra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(ex.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Zetuvit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o-RO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BF848B-3A6E-4E1A-95CE-07BAFC334A3F}" type="parTrans" cxnId="{EE1EFF9D-4B65-45B3-BC6A-2BEA0DBAD098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6B73F5A4-0AB6-46AF-917B-B00ADDF4D58A}" type="sibTrans" cxnId="{EE1EFF9D-4B65-45B3-BC6A-2BEA0DBAD098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DED8BC92-C3DA-4CFA-BC74-84BC962D063F}">
      <dgm:prSet phldrT="[Text]" custT="1"/>
      <dgm:spPr/>
      <dgm:t>
        <a:bodyPr/>
        <a:lstStyle/>
        <a:p>
          <a:endParaRPr lang="en-US" sz="1600" b="1" dirty="0">
            <a:solidFill>
              <a:schemeClr val="accent2"/>
            </a:solidFill>
            <a:latin typeface="+mn-lt"/>
          </a:endParaRPr>
        </a:p>
      </dgm:t>
    </dgm:pt>
    <dgm:pt modelId="{39BBCD10-EA54-49D6-8E3C-02A91C207A64}" type="sib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E24307A9-94AF-4391-A107-0D80B673D9DA}" type="par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39CA3EE5-7F3E-48B6-B484-D7B09F726D18}">
      <dgm:prSet phldrT="[Text]" custT="1"/>
      <dgm:spPr/>
      <dgm:t>
        <a:bodyPr/>
        <a:lstStyle/>
        <a:p>
          <a:endParaRPr lang="en-US" sz="1600" dirty="0">
            <a:solidFill>
              <a:schemeClr val="tx1"/>
            </a:solidFill>
            <a:latin typeface="+mn-lt"/>
          </a:endParaRPr>
        </a:p>
      </dgm:t>
    </dgm:pt>
    <dgm:pt modelId="{63A8C7E1-D2B5-4111-AA4C-50E2110D0B80}" type="parTrans" cxnId="{9A230237-7D12-4D50-9C1F-A0F0A1A3656D}">
      <dgm:prSet/>
      <dgm:spPr/>
      <dgm:t>
        <a:bodyPr/>
        <a:lstStyle/>
        <a:p>
          <a:endParaRPr lang="en-US"/>
        </a:p>
      </dgm:t>
    </dgm:pt>
    <dgm:pt modelId="{AB05129B-C062-444C-9FC1-E1D772933481}" type="sibTrans" cxnId="{9A230237-7D12-4D50-9C1F-A0F0A1A3656D}">
      <dgm:prSet/>
      <dgm:spPr/>
      <dgm:t>
        <a:bodyPr/>
        <a:lstStyle/>
        <a:p>
          <a:endParaRPr lang="en-US"/>
        </a:p>
      </dgm:t>
    </dgm:pt>
    <dgm:pt modelId="{EB8FC795-21A1-4F9C-B0AE-B1CD4DEC5290}" type="pres">
      <dgm:prSet presAssocID="{4B9D8736-375F-4367-8BD4-2145C2D91B2F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EBD44456-E953-4134-A4D3-88CC58B003E1}" type="pres">
      <dgm:prSet presAssocID="{DED8BC92-C3DA-4CFA-BC74-84BC962D063F}" presName="ParentComposite" presStyleCnt="0"/>
      <dgm:spPr/>
    </dgm:pt>
    <dgm:pt modelId="{7026A55E-3F09-4781-AC73-7C3D6FEB5737}" type="pres">
      <dgm:prSet presAssocID="{DED8BC92-C3DA-4CFA-BC74-84BC962D063F}" presName="Chord" presStyleLbl="bgShp" presStyleIdx="0" presStyleCnt="3" custLinFactNeighborX="3246" custLinFactNeighborY="42196"/>
      <dgm:spPr/>
    </dgm:pt>
    <dgm:pt modelId="{9A44CC02-FB5A-4035-A259-C4478DAD4E6D}" type="pres">
      <dgm:prSet presAssocID="{DED8BC92-C3DA-4CFA-BC74-84BC962D063F}" presName="Pie" presStyleLbl="alignNode1" presStyleIdx="0" presStyleCnt="3" custLinFactNeighborX="14200" custLinFactNeighborY="77088"/>
      <dgm:spPr/>
    </dgm:pt>
    <dgm:pt modelId="{E37A295B-0CA0-47CA-8B22-DB892B46965A}" type="pres">
      <dgm:prSet presAssocID="{DED8BC92-C3DA-4CFA-BC74-84BC962D063F}" presName="Parent" presStyleLbl="revTx" presStyleIdx="0" presStyleCnt="6">
        <dgm:presLayoutVars>
          <dgm:chMax val="1"/>
          <dgm:chPref val="1"/>
          <dgm:bulletEnabled val="1"/>
        </dgm:presLayoutVars>
      </dgm:prSet>
      <dgm:spPr/>
    </dgm:pt>
    <dgm:pt modelId="{26CA22F2-AF8A-4981-A752-220911A065A0}" type="pres">
      <dgm:prSet presAssocID="{1968BEFE-41D0-476A-ABE7-8D1D95494D58}" presName="negSibTrans" presStyleCnt="0"/>
      <dgm:spPr/>
    </dgm:pt>
    <dgm:pt modelId="{ADDD4474-8FF1-44BC-86C4-DB35789AB7E4}" type="pres">
      <dgm:prSet presAssocID="{DED8BC92-C3DA-4CFA-BC74-84BC962D063F}" presName="composite" presStyleCnt="0"/>
      <dgm:spPr/>
    </dgm:pt>
    <dgm:pt modelId="{7F56A0B6-5D27-4BAA-8809-1114EBF49330}" type="pres">
      <dgm:prSet presAssocID="{DED8BC92-C3DA-4CFA-BC74-84BC962D063F}" presName="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66C01618-9AE3-4FF9-BB69-DA29FE555792}" type="pres">
      <dgm:prSet presAssocID="{39BBCD10-EA54-49D6-8E3C-02A91C207A64}" presName="sibTrans" presStyleCnt="0"/>
      <dgm:spPr/>
    </dgm:pt>
    <dgm:pt modelId="{631C5C1B-9C56-4F1B-9365-BB5E57E953BE}" type="pres">
      <dgm:prSet presAssocID="{A5802D1C-5E68-4862-8061-B2609F59C2A0}" presName="ParentComposite" presStyleCnt="0"/>
      <dgm:spPr/>
    </dgm:pt>
    <dgm:pt modelId="{2A245B9E-9B11-4C28-9732-2ADB94A7E8ED}" type="pres">
      <dgm:prSet presAssocID="{A5802D1C-5E68-4862-8061-B2609F59C2A0}" presName="Chord" presStyleLbl="bgShp" presStyleIdx="1" presStyleCnt="3" custLinFactNeighborX="4869" custLinFactNeighborY="38950"/>
      <dgm:spPr/>
    </dgm:pt>
    <dgm:pt modelId="{86E5E674-BFD9-427C-845A-7CFA8E8EA37F}" type="pres">
      <dgm:prSet presAssocID="{A5802D1C-5E68-4862-8061-B2609F59C2A0}" presName="Pie" presStyleLbl="alignNode1" presStyleIdx="1" presStyleCnt="3" custLinFactNeighborX="4057" custLinFactNeighborY="54773"/>
      <dgm:spPr/>
    </dgm:pt>
    <dgm:pt modelId="{D2038280-C35F-4091-A5C8-1E543E3719DF}" type="pres">
      <dgm:prSet presAssocID="{A5802D1C-5E68-4862-8061-B2609F59C2A0}" presName="Parent" presStyleLbl="revTx" presStyleIdx="2" presStyleCnt="6">
        <dgm:presLayoutVars>
          <dgm:chMax val="1"/>
          <dgm:chPref val="1"/>
          <dgm:bulletEnabled val="1"/>
        </dgm:presLayoutVars>
      </dgm:prSet>
      <dgm:spPr/>
    </dgm:pt>
    <dgm:pt modelId="{22109266-1A6D-4804-A3D5-01185F1C7C47}" type="pres">
      <dgm:prSet presAssocID="{83AA7D7F-EFA1-4A2F-BA41-D13A3924F4A4}" presName="negSibTrans" presStyleCnt="0"/>
      <dgm:spPr/>
    </dgm:pt>
    <dgm:pt modelId="{D1B30845-D9FF-4274-8E30-734D38C7D385}" type="pres">
      <dgm:prSet presAssocID="{A5802D1C-5E68-4862-8061-B2609F59C2A0}" presName="composite" presStyleCnt="0"/>
      <dgm:spPr/>
    </dgm:pt>
    <dgm:pt modelId="{0156E6CD-60CA-41B2-B54B-05AAFD8C1AA3}" type="pres">
      <dgm:prSet presAssocID="{A5802D1C-5E68-4862-8061-B2609F59C2A0}" presName="Child" presStyleLbl="revTx" presStyleIdx="3" presStyleCnt="6">
        <dgm:presLayoutVars>
          <dgm:chMax val="0"/>
          <dgm:chPref val="0"/>
          <dgm:bulletEnabled val="1"/>
        </dgm:presLayoutVars>
      </dgm:prSet>
      <dgm:spPr/>
    </dgm:pt>
    <dgm:pt modelId="{A3C2AC20-98BA-43A8-AE7A-EC99514B1D46}" type="pres">
      <dgm:prSet presAssocID="{7422E9EA-2222-4198-AC0F-2D201AC813A3}" presName="sibTrans" presStyleCnt="0"/>
      <dgm:spPr/>
    </dgm:pt>
    <dgm:pt modelId="{5A5999A3-2560-42D0-9F56-13E8CDA66378}" type="pres">
      <dgm:prSet presAssocID="{620B6A9C-513E-4E61-944B-6328CCCC9465}" presName="ParentComposite" presStyleCnt="0"/>
      <dgm:spPr/>
    </dgm:pt>
    <dgm:pt modelId="{51E0D24E-FA5B-47C4-BA94-0626BAA5C869}" type="pres">
      <dgm:prSet presAssocID="{620B6A9C-513E-4E61-944B-6328CCCC9465}" presName="Chord" presStyleLbl="bgShp" presStyleIdx="2" presStyleCnt="3" custLinFactNeighborX="3246" custLinFactNeighborY="32458"/>
      <dgm:spPr/>
    </dgm:pt>
    <dgm:pt modelId="{D953FCCC-7A50-43E9-B7E7-DA9AFFE36486}" type="pres">
      <dgm:prSet presAssocID="{620B6A9C-513E-4E61-944B-6328CCCC9465}" presName="Pie" presStyleLbl="alignNode1" presStyleIdx="2" presStyleCnt="3" custLinFactNeighborX="8115" custLinFactNeighborY="46659"/>
      <dgm:spPr/>
    </dgm:pt>
    <dgm:pt modelId="{4BCA133A-DD33-4FBF-BF45-7017C0ECEBAE}" type="pres">
      <dgm:prSet presAssocID="{620B6A9C-513E-4E61-944B-6328CCCC9465}" presName="Parent" presStyleLbl="revTx" presStyleIdx="4" presStyleCnt="6">
        <dgm:presLayoutVars>
          <dgm:chMax val="1"/>
          <dgm:chPref val="1"/>
          <dgm:bulletEnabled val="1"/>
        </dgm:presLayoutVars>
      </dgm:prSet>
      <dgm:spPr/>
    </dgm:pt>
    <dgm:pt modelId="{7295D85F-65BA-4E7E-AAF8-7618159F4C99}" type="pres">
      <dgm:prSet presAssocID="{6B73F5A4-0AB6-46AF-917B-B00ADDF4D58A}" presName="negSibTrans" presStyleCnt="0"/>
      <dgm:spPr/>
    </dgm:pt>
    <dgm:pt modelId="{4FE485B1-2682-458C-A4FB-6678EF90965E}" type="pres">
      <dgm:prSet presAssocID="{620B6A9C-513E-4E61-944B-6328CCCC9465}" presName="composite" presStyleCnt="0"/>
      <dgm:spPr/>
    </dgm:pt>
    <dgm:pt modelId="{5FB95A21-5BB5-45FB-891B-2B07F48B223A}" type="pres">
      <dgm:prSet presAssocID="{620B6A9C-513E-4E61-944B-6328CCCC9465}" presName="Child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326DBE35-13F3-4CD9-B2B7-B6DBF0C29C2E}" type="presOf" srcId="{620B6A9C-513E-4E61-944B-6328CCCC9465}" destId="{4BCA133A-DD33-4FBF-BF45-7017C0ECEBAE}" srcOrd="0" destOrd="0" presId="urn:microsoft.com/office/officeart/2009/3/layout/PieProcess"/>
    <dgm:cxn modelId="{9A230237-7D12-4D50-9C1F-A0F0A1A3656D}" srcId="{620B6A9C-513E-4E61-944B-6328CCCC9465}" destId="{39CA3EE5-7F3E-48B6-B484-D7B09F726D18}" srcOrd="1" destOrd="0" parTransId="{63A8C7E1-D2B5-4111-AA4C-50E2110D0B80}" sibTransId="{AB05129B-C062-444C-9FC1-E1D772933481}"/>
    <dgm:cxn modelId="{6EAF3060-5038-4710-9558-AA3205175A9F}" type="presOf" srcId="{A5802D1C-5E68-4862-8061-B2609F59C2A0}" destId="{D2038280-C35F-4091-A5C8-1E543E3719DF}" srcOrd="0" destOrd="0" presId="urn:microsoft.com/office/officeart/2009/3/layout/PieProcess"/>
    <dgm:cxn modelId="{77A41B47-8AF1-4158-9512-EB0AC093C673}" srcId="{4B9D8736-375F-4367-8BD4-2145C2D91B2F}" destId="{620B6A9C-513E-4E61-944B-6328CCCC9465}" srcOrd="2" destOrd="0" parTransId="{BC990272-DC48-4BEA-8A8D-6BBBC0B89FCD}" sibTransId="{9E3ACA46-BA82-48F4-B7E5-C8ACDE2582BE}"/>
    <dgm:cxn modelId="{4722E847-336B-4800-95EE-5490AF4D0B7A}" type="presOf" srcId="{7995EB02-9837-4DF1-B152-10E1BD85CE22}" destId="{7F56A0B6-5D27-4BAA-8809-1114EBF49330}" srcOrd="0" destOrd="0" presId="urn:microsoft.com/office/officeart/2009/3/layout/PieProcess"/>
    <dgm:cxn modelId="{0745116A-8648-4021-85E7-6115A9A1C779}" type="presOf" srcId="{FD62E9BF-DEBB-4488-89A6-30066F37C1F9}" destId="{5FB95A21-5BB5-45FB-891B-2B07F48B223A}" srcOrd="0" destOrd="0" presId="urn:microsoft.com/office/officeart/2009/3/layout/PieProcess"/>
    <dgm:cxn modelId="{7120F657-A7C7-4B93-83E0-166683FB6022}" type="presOf" srcId="{39CA3EE5-7F3E-48B6-B484-D7B09F726D18}" destId="{5FB95A21-5BB5-45FB-891B-2B07F48B223A}" srcOrd="0" destOrd="1" presId="urn:microsoft.com/office/officeart/2009/3/layout/PieProcess"/>
    <dgm:cxn modelId="{E44B4779-7F9A-4C07-9604-6ADCF4A75C84}" srcId="{4B9D8736-375F-4367-8BD4-2145C2D91B2F}" destId="{DED8BC92-C3DA-4CFA-BC74-84BC962D063F}" srcOrd="0" destOrd="0" parTransId="{E24307A9-94AF-4391-A107-0D80B673D9DA}" sibTransId="{39BBCD10-EA54-49D6-8E3C-02A91C207A64}"/>
    <dgm:cxn modelId="{36DB938F-DE4F-45CB-8A45-59EB3A834E74}" type="presOf" srcId="{4B9D8736-375F-4367-8BD4-2145C2D91B2F}" destId="{EB8FC795-21A1-4F9C-B0AE-B1CD4DEC5290}" srcOrd="0" destOrd="0" presId="urn:microsoft.com/office/officeart/2009/3/layout/PieProcess"/>
    <dgm:cxn modelId="{EE1EFF9D-4B65-45B3-BC6A-2BEA0DBAD098}" srcId="{620B6A9C-513E-4E61-944B-6328CCCC9465}" destId="{FD62E9BF-DEBB-4488-89A6-30066F37C1F9}" srcOrd="0" destOrd="0" parTransId="{3BBF848B-3A6E-4E1A-95CE-07BAFC334A3F}" sibTransId="{6B73F5A4-0AB6-46AF-917B-B00ADDF4D58A}"/>
    <dgm:cxn modelId="{B70DA5AD-B003-4964-9025-80EF4863747E}" srcId="{DED8BC92-C3DA-4CFA-BC74-84BC962D063F}" destId="{7995EB02-9837-4DF1-B152-10E1BD85CE22}" srcOrd="0" destOrd="0" parTransId="{F519DE73-A4E5-4E95-A7B3-1154822407A6}" sibTransId="{1968BEFE-41D0-476A-ABE7-8D1D95494D58}"/>
    <dgm:cxn modelId="{EDAAC6C9-1B18-48D6-988C-09B088B22FBA}" srcId="{A5802D1C-5E68-4862-8061-B2609F59C2A0}" destId="{35029073-4662-4058-B388-732B7DAF139B}" srcOrd="0" destOrd="0" parTransId="{7421CE45-C1BF-431F-95A2-1E90B379A24A}" sibTransId="{83AA7D7F-EFA1-4A2F-BA41-D13A3924F4A4}"/>
    <dgm:cxn modelId="{040524CF-7DAF-40C8-9F7B-204F4C36E5D2}" srcId="{4B9D8736-375F-4367-8BD4-2145C2D91B2F}" destId="{A5802D1C-5E68-4862-8061-B2609F59C2A0}" srcOrd="1" destOrd="0" parTransId="{62D2956F-439F-4D3E-B0EA-04871D50A3E4}" sibTransId="{7422E9EA-2222-4198-AC0F-2D201AC813A3}"/>
    <dgm:cxn modelId="{5A04F7D3-5EDE-4F86-93EE-B1BC1AA1691E}" type="presOf" srcId="{DED8BC92-C3DA-4CFA-BC74-84BC962D063F}" destId="{E37A295B-0CA0-47CA-8B22-DB892B46965A}" srcOrd="0" destOrd="0" presId="urn:microsoft.com/office/officeart/2009/3/layout/PieProcess"/>
    <dgm:cxn modelId="{9A5D1AE2-94C1-4985-985E-47FF1362839A}" type="presOf" srcId="{35029073-4662-4058-B388-732B7DAF139B}" destId="{0156E6CD-60CA-41B2-B54B-05AAFD8C1AA3}" srcOrd="0" destOrd="0" presId="urn:microsoft.com/office/officeart/2009/3/layout/PieProcess"/>
    <dgm:cxn modelId="{13C42F99-5A08-47C7-85B4-9F197FBA16FA}" type="presParOf" srcId="{EB8FC795-21A1-4F9C-B0AE-B1CD4DEC5290}" destId="{EBD44456-E953-4134-A4D3-88CC58B003E1}" srcOrd="0" destOrd="0" presId="urn:microsoft.com/office/officeart/2009/3/layout/PieProcess"/>
    <dgm:cxn modelId="{B30A4258-999F-4DFA-BEC1-4FCFE8629927}" type="presParOf" srcId="{EBD44456-E953-4134-A4D3-88CC58B003E1}" destId="{7026A55E-3F09-4781-AC73-7C3D6FEB5737}" srcOrd="0" destOrd="0" presId="urn:microsoft.com/office/officeart/2009/3/layout/PieProcess"/>
    <dgm:cxn modelId="{C51DF6F5-BB46-41DC-BC93-974678309B28}" type="presParOf" srcId="{EBD44456-E953-4134-A4D3-88CC58B003E1}" destId="{9A44CC02-FB5A-4035-A259-C4478DAD4E6D}" srcOrd="1" destOrd="0" presId="urn:microsoft.com/office/officeart/2009/3/layout/PieProcess"/>
    <dgm:cxn modelId="{9736E791-7670-4B5F-99B1-51659147FF61}" type="presParOf" srcId="{EBD44456-E953-4134-A4D3-88CC58B003E1}" destId="{E37A295B-0CA0-47CA-8B22-DB892B46965A}" srcOrd="2" destOrd="0" presId="urn:microsoft.com/office/officeart/2009/3/layout/PieProcess"/>
    <dgm:cxn modelId="{5F41C9C0-DC0A-436E-8BFB-20D5840A1CF2}" type="presParOf" srcId="{EB8FC795-21A1-4F9C-B0AE-B1CD4DEC5290}" destId="{26CA22F2-AF8A-4981-A752-220911A065A0}" srcOrd="1" destOrd="0" presId="urn:microsoft.com/office/officeart/2009/3/layout/PieProcess"/>
    <dgm:cxn modelId="{D79191C6-2624-462A-BCC8-5B72B90EF7F2}" type="presParOf" srcId="{EB8FC795-21A1-4F9C-B0AE-B1CD4DEC5290}" destId="{ADDD4474-8FF1-44BC-86C4-DB35789AB7E4}" srcOrd="2" destOrd="0" presId="urn:microsoft.com/office/officeart/2009/3/layout/PieProcess"/>
    <dgm:cxn modelId="{782CEB21-1944-41EE-AC18-8B1679B27A3A}" type="presParOf" srcId="{ADDD4474-8FF1-44BC-86C4-DB35789AB7E4}" destId="{7F56A0B6-5D27-4BAA-8809-1114EBF49330}" srcOrd="0" destOrd="0" presId="urn:microsoft.com/office/officeart/2009/3/layout/PieProcess"/>
    <dgm:cxn modelId="{9BDE2CCE-336E-487D-B13A-BE169169E96A}" type="presParOf" srcId="{EB8FC795-21A1-4F9C-B0AE-B1CD4DEC5290}" destId="{66C01618-9AE3-4FF9-BB69-DA29FE555792}" srcOrd="3" destOrd="0" presId="urn:microsoft.com/office/officeart/2009/3/layout/PieProcess"/>
    <dgm:cxn modelId="{23837B3D-9159-4376-B38E-D42EAFBD7D1D}" type="presParOf" srcId="{EB8FC795-21A1-4F9C-B0AE-B1CD4DEC5290}" destId="{631C5C1B-9C56-4F1B-9365-BB5E57E953BE}" srcOrd="4" destOrd="0" presId="urn:microsoft.com/office/officeart/2009/3/layout/PieProcess"/>
    <dgm:cxn modelId="{CB3CE33A-F94B-425E-8728-2900BC31C78F}" type="presParOf" srcId="{631C5C1B-9C56-4F1B-9365-BB5E57E953BE}" destId="{2A245B9E-9B11-4C28-9732-2ADB94A7E8ED}" srcOrd="0" destOrd="0" presId="urn:microsoft.com/office/officeart/2009/3/layout/PieProcess"/>
    <dgm:cxn modelId="{9A8B5EFB-F3C2-45EF-8BB9-4F0677477BF7}" type="presParOf" srcId="{631C5C1B-9C56-4F1B-9365-BB5E57E953BE}" destId="{86E5E674-BFD9-427C-845A-7CFA8E8EA37F}" srcOrd="1" destOrd="0" presId="urn:microsoft.com/office/officeart/2009/3/layout/PieProcess"/>
    <dgm:cxn modelId="{8A51BEAE-4542-4D4B-9828-BFE60E934791}" type="presParOf" srcId="{631C5C1B-9C56-4F1B-9365-BB5E57E953BE}" destId="{D2038280-C35F-4091-A5C8-1E543E3719DF}" srcOrd="2" destOrd="0" presId="urn:microsoft.com/office/officeart/2009/3/layout/PieProcess"/>
    <dgm:cxn modelId="{08CEF20A-8202-4F4F-87A6-0717B6ED11FC}" type="presParOf" srcId="{EB8FC795-21A1-4F9C-B0AE-B1CD4DEC5290}" destId="{22109266-1A6D-4804-A3D5-01185F1C7C47}" srcOrd="5" destOrd="0" presId="urn:microsoft.com/office/officeart/2009/3/layout/PieProcess"/>
    <dgm:cxn modelId="{B8B10438-8837-4EEE-A55A-BDF933A11EE6}" type="presParOf" srcId="{EB8FC795-21A1-4F9C-B0AE-B1CD4DEC5290}" destId="{D1B30845-D9FF-4274-8E30-734D38C7D385}" srcOrd="6" destOrd="0" presId="urn:microsoft.com/office/officeart/2009/3/layout/PieProcess"/>
    <dgm:cxn modelId="{6794B009-EAE4-4193-9FE7-D9F06D87E356}" type="presParOf" srcId="{D1B30845-D9FF-4274-8E30-734D38C7D385}" destId="{0156E6CD-60CA-41B2-B54B-05AAFD8C1AA3}" srcOrd="0" destOrd="0" presId="urn:microsoft.com/office/officeart/2009/3/layout/PieProcess"/>
    <dgm:cxn modelId="{3BFF354B-BA2B-4483-A13C-EE744EE458AC}" type="presParOf" srcId="{EB8FC795-21A1-4F9C-B0AE-B1CD4DEC5290}" destId="{A3C2AC20-98BA-43A8-AE7A-EC99514B1D46}" srcOrd="7" destOrd="0" presId="urn:microsoft.com/office/officeart/2009/3/layout/PieProcess"/>
    <dgm:cxn modelId="{F083B4AA-886B-4BC6-9EE4-1A4D34988802}" type="presParOf" srcId="{EB8FC795-21A1-4F9C-B0AE-B1CD4DEC5290}" destId="{5A5999A3-2560-42D0-9F56-13E8CDA66378}" srcOrd="8" destOrd="0" presId="urn:microsoft.com/office/officeart/2009/3/layout/PieProcess"/>
    <dgm:cxn modelId="{E359362D-F0C7-4832-8C0E-F15E629DF144}" type="presParOf" srcId="{5A5999A3-2560-42D0-9F56-13E8CDA66378}" destId="{51E0D24E-FA5B-47C4-BA94-0626BAA5C869}" srcOrd="0" destOrd="0" presId="urn:microsoft.com/office/officeart/2009/3/layout/PieProcess"/>
    <dgm:cxn modelId="{32A76509-A7B5-4C1E-B12D-72AECC357B20}" type="presParOf" srcId="{5A5999A3-2560-42D0-9F56-13E8CDA66378}" destId="{D953FCCC-7A50-43E9-B7E7-DA9AFFE36486}" srcOrd="1" destOrd="0" presId="urn:microsoft.com/office/officeart/2009/3/layout/PieProcess"/>
    <dgm:cxn modelId="{6034FDDB-68A9-47AC-BCB9-9072D4FC7A48}" type="presParOf" srcId="{5A5999A3-2560-42D0-9F56-13E8CDA66378}" destId="{4BCA133A-DD33-4FBF-BF45-7017C0ECEBAE}" srcOrd="2" destOrd="0" presId="urn:microsoft.com/office/officeart/2009/3/layout/PieProcess"/>
    <dgm:cxn modelId="{1BD70979-FCE9-4DAE-AD56-9FF9A6C5E9A5}" type="presParOf" srcId="{EB8FC795-21A1-4F9C-B0AE-B1CD4DEC5290}" destId="{7295D85F-65BA-4E7E-AAF8-7618159F4C99}" srcOrd="9" destOrd="0" presId="urn:microsoft.com/office/officeart/2009/3/layout/PieProcess"/>
    <dgm:cxn modelId="{E61DEB8C-22BC-42ED-92BF-08BC03167F63}" type="presParOf" srcId="{EB8FC795-21A1-4F9C-B0AE-B1CD4DEC5290}" destId="{4FE485B1-2682-458C-A4FB-6678EF90965E}" srcOrd="10" destOrd="0" presId="urn:microsoft.com/office/officeart/2009/3/layout/PieProcess"/>
    <dgm:cxn modelId="{F22347F0-C6DD-4ADE-B72E-9EAB83D541A2}" type="presParOf" srcId="{4FE485B1-2682-458C-A4FB-6678EF90965E}" destId="{5FB95A21-5BB5-45FB-891B-2B07F48B223A}" srcOrd="0" destOrd="0" presId="urn:microsoft.com/office/officeart/2009/3/layout/Pi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hProcess7" loCatId="process" qsTypeId="urn:microsoft.com/office/officeart/2005/8/quickstyle/simple5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49B77D60-18E9-4B3A-91CF-5BC3CBBB79AF}">
      <dgm:prSet custT="1"/>
      <dgm:spPr/>
      <dgm:t>
        <a:bodyPr/>
        <a:lstStyle/>
        <a:p>
          <a:pPr algn="ctr"/>
          <a:r>
            <a:rPr lang="ro-RO" sz="1800" b="1" dirty="0"/>
            <a:t> </a:t>
          </a:r>
          <a:r>
            <a:rPr lang="en-US" sz="1800" b="1" i="0" dirty="0" err="1"/>
            <a:t>Recomandări</a:t>
          </a:r>
          <a:endParaRPr lang="ro-RO" sz="1800" b="1" i="0" dirty="0"/>
        </a:p>
        <a:p>
          <a:pPr algn="ctr"/>
          <a:endParaRPr lang="ro-RO" sz="1800" b="1" dirty="0"/>
        </a:p>
      </dgm:t>
    </dgm:pt>
    <dgm:pt modelId="{0B836B94-48C2-4E3F-B0CD-6C286E66EDEC}" type="parTrans" cxnId="{B14B37C9-6E28-46D5-BE39-9A1A8448A3B5}">
      <dgm:prSet/>
      <dgm:spPr/>
      <dgm:t>
        <a:bodyPr/>
        <a:lstStyle/>
        <a:p>
          <a:endParaRPr lang="en-US"/>
        </a:p>
      </dgm:t>
    </dgm:pt>
    <dgm:pt modelId="{BF68E260-F28E-4E9B-B16B-8E35B89665A2}" type="sibTrans" cxnId="{B14B37C9-6E28-46D5-BE39-9A1A8448A3B5}">
      <dgm:prSet/>
      <dgm:spPr/>
      <dgm:t>
        <a:bodyPr/>
        <a:lstStyle/>
        <a:p>
          <a:endParaRPr lang="en-US"/>
        </a:p>
      </dgm:t>
    </dgm:pt>
    <dgm:pt modelId="{DED8BC92-C3DA-4CFA-BC74-84BC962D063F}">
      <dgm:prSet phldrT="[Text]" custT="1"/>
      <dgm:spPr/>
      <dgm:t>
        <a:bodyPr/>
        <a:lstStyle/>
        <a:p>
          <a:pPr algn="ctr"/>
          <a:r>
            <a:rPr lang="en-US" sz="2000" b="1" i="0" dirty="0" err="1"/>
            <a:t>Principiul</a:t>
          </a:r>
          <a:r>
            <a:rPr lang="en-US" sz="2000" b="1" i="0" dirty="0"/>
            <a:t> de </a:t>
          </a:r>
          <a:r>
            <a:rPr lang="en-US" sz="2000" b="1" i="0" dirty="0" err="1"/>
            <a:t>tratament</a:t>
          </a:r>
          <a:endParaRPr lang="en-US" sz="2000" b="1" dirty="0">
            <a:solidFill>
              <a:schemeClr val="accent2"/>
            </a:solidFill>
            <a:latin typeface="+mn-lt"/>
          </a:endParaRPr>
        </a:p>
      </dgm:t>
    </dgm:pt>
    <dgm:pt modelId="{39BBCD10-EA54-49D6-8E3C-02A91C207A64}" type="sib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E24307A9-94AF-4391-A107-0D80B673D9DA}" type="par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501806F2-F01E-4857-BD88-2412826B6BAE}">
      <dgm:prSet custT="1"/>
      <dgm:spPr/>
      <dgm:t>
        <a:bodyPr/>
        <a:lstStyle/>
        <a:p>
          <a:pPr algn="l">
            <a:buFont typeface="+mj-lt"/>
            <a:buAutoNum type="arabicPeriod"/>
          </a:pPr>
          <a:r>
            <a:rPr lang="en-US" sz="1400" b="1" i="0" dirty="0" err="1"/>
            <a:t>Evaluare</a:t>
          </a:r>
          <a:r>
            <a:rPr lang="en-US" sz="1400" b="1" i="0" dirty="0"/>
            <a:t>:</a:t>
          </a:r>
          <a:r>
            <a:rPr lang="en-US" sz="1400" b="0" i="0" dirty="0"/>
            <a:t> </a:t>
          </a:r>
          <a:r>
            <a:rPr lang="en-US" sz="1400" b="0" i="0" dirty="0" err="1"/>
            <a:t>Alegeți</a:t>
          </a:r>
          <a:r>
            <a:rPr lang="en-US" sz="1400" b="0" i="0" dirty="0"/>
            <a:t> </a:t>
          </a:r>
          <a:r>
            <a:rPr lang="en-US" sz="1400" b="0" i="0" dirty="0" err="1"/>
            <a:t>pansamentul</a:t>
          </a:r>
          <a:r>
            <a:rPr lang="en-US" sz="1400" b="0" i="0" dirty="0"/>
            <a:t> </a:t>
          </a:r>
          <a:r>
            <a:rPr lang="en-US" sz="1400" b="0" i="0" dirty="0" err="1"/>
            <a:t>potrivit</a:t>
          </a:r>
          <a:r>
            <a:rPr lang="en-US" sz="1400" b="0" i="0" dirty="0"/>
            <a:t> </a:t>
          </a:r>
          <a:r>
            <a:rPr lang="en-US" sz="1400" b="0" i="0" dirty="0" err="1"/>
            <a:t>stadiului</a:t>
          </a:r>
          <a:r>
            <a:rPr lang="en-US" sz="1400" b="0" i="0" dirty="0"/>
            <a:t> </a:t>
          </a:r>
          <a:r>
            <a:rPr lang="en-US" sz="1400" b="0" i="0" dirty="0" err="1"/>
            <a:t>și</a:t>
          </a:r>
          <a:r>
            <a:rPr lang="en-US" sz="1400" b="0" i="0" dirty="0"/>
            <a:t> </a:t>
          </a:r>
          <a:r>
            <a:rPr lang="en-US" sz="1400" b="0" i="0" dirty="0" err="1"/>
            <a:t>tipului</a:t>
          </a:r>
          <a:r>
            <a:rPr lang="en-US" sz="1400" b="0" i="0" dirty="0"/>
            <a:t> de </a:t>
          </a:r>
          <a:r>
            <a:rPr lang="en-US" sz="1400" b="0" i="0" dirty="0" err="1"/>
            <a:t>plagă</a:t>
          </a:r>
          <a:r>
            <a:rPr lang="en-US" sz="1400" b="0" i="0" dirty="0"/>
            <a:t> (</a:t>
          </a:r>
          <a:r>
            <a:rPr lang="en-US" sz="1400" b="0" i="0" dirty="0" err="1"/>
            <a:t>neinfectată</a:t>
          </a:r>
          <a:r>
            <a:rPr lang="en-US" sz="1400" b="0" i="0" dirty="0"/>
            <a:t>, </a:t>
          </a:r>
          <a:r>
            <a:rPr lang="en-US" sz="1400" b="0" i="0" dirty="0" err="1"/>
            <a:t>infectată</a:t>
          </a:r>
          <a:r>
            <a:rPr lang="en-US" sz="1400" b="0" i="0" dirty="0"/>
            <a:t>, cu </a:t>
          </a:r>
          <a:r>
            <a:rPr lang="en-US" sz="1400" b="0" i="0" dirty="0" err="1"/>
            <a:t>secreții</a:t>
          </a:r>
          <a:r>
            <a:rPr lang="en-US" sz="1400" b="0" i="0" dirty="0"/>
            <a:t>).</a:t>
          </a:r>
        </a:p>
      </dgm:t>
    </dgm:pt>
    <dgm:pt modelId="{2A195ED7-5E31-43DC-87D7-7A4A20CE9D9F}" type="parTrans" cxnId="{BA86233D-19A1-49EB-86CC-A6658299D2C4}">
      <dgm:prSet/>
      <dgm:spPr/>
      <dgm:t>
        <a:bodyPr/>
        <a:lstStyle/>
        <a:p>
          <a:endParaRPr lang="en-US"/>
        </a:p>
      </dgm:t>
    </dgm:pt>
    <dgm:pt modelId="{38ACF2DB-E18C-44BE-BA3F-D6EEF2B3EC3A}" type="sibTrans" cxnId="{BA86233D-19A1-49EB-86CC-A6658299D2C4}">
      <dgm:prSet/>
      <dgm:spPr/>
      <dgm:t>
        <a:bodyPr/>
        <a:lstStyle/>
        <a:p>
          <a:endParaRPr lang="en-US"/>
        </a:p>
      </dgm:t>
    </dgm:pt>
    <dgm:pt modelId="{B56A5DE8-2CFD-4D35-B84E-0F0DDD13458B}">
      <dgm:prSet custT="1"/>
      <dgm:spPr/>
      <dgm:t>
        <a:bodyPr/>
        <a:lstStyle/>
        <a:p>
          <a:pPr algn="l">
            <a:buFont typeface="+mj-lt"/>
            <a:buAutoNum type="arabicPeriod"/>
          </a:pPr>
          <a:r>
            <a:rPr lang="en-US" sz="1400" b="1" i="0" dirty="0" err="1"/>
            <a:t>Mediu</a:t>
          </a:r>
          <a:r>
            <a:rPr lang="en-US" sz="1400" b="1" i="0" dirty="0"/>
            <a:t> </a:t>
          </a:r>
          <a:r>
            <a:rPr lang="en-US" sz="1400" b="1" i="0" dirty="0" err="1"/>
            <a:t>umed</a:t>
          </a:r>
          <a:r>
            <a:rPr lang="en-US" sz="1400" b="1" i="0" dirty="0"/>
            <a:t>:</a:t>
          </a:r>
          <a:r>
            <a:rPr lang="en-US" sz="1400" b="0" i="0" dirty="0"/>
            <a:t> </a:t>
          </a:r>
          <a:r>
            <a:rPr lang="en-US" sz="1400" b="0" i="0" dirty="0" err="1"/>
            <a:t>Pansamentele</a:t>
          </a:r>
          <a:r>
            <a:rPr lang="en-US" sz="1400" b="0" i="0" dirty="0"/>
            <a:t> se </a:t>
          </a:r>
          <a:r>
            <a:rPr lang="en-US" sz="1400" b="0" i="0" dirty="0" err="1"/>
            <a:t>transformă</a:t>
          </a:r>
          <a:r>
            <a:rPr lang="en-US" sz="1400" b="0" i="0" dirty="0"/>
            <a:t> </a:t>
          </a:r>
          <a:r>
            <a:rPr lang="en-US" sz="1400" b="0" i="0" dirty="0" err="1"/>
            <a:t>în</a:t>
          </a:r>
          <a:r>
            <a:rPr lang="en-US" sz="1400" b="0" i="0" dirty="0"/>
            <a:t> gel, </a:t>
          </a:r>
          <a:r>
            <a:rPr lang="en-US" sz="1400" b="0" i="0" dirty="0" err="1"/>
            <a:t>creând</a:t>
          </a:r>
          <a:r>
            <a:rPr lang="en-US" sz="1400" b="0" i="0" dirty="0"/>
            <a:t> un </a:t>
          </a:r>
          <a:r>
            <a:rPr lang="en-US" sz="1400" b="0" i="0" dirty="0" err="1"/>
            <a:t>mediu</a:t>
          </a:r>
          <a:r>
            <a:rPr lang="en-US" sz="1400" b="0" i="0" dirty="0"/>
            <a:t> </a:t>
          </a:r>
          <a:r>
            <a:rPr lang="en-US" sz="1400" b="0" i="0" dirty="0" err="1"/>
            <a:t>propice</a:t>
          </a:r>
          <a:r>
            <a:rPr lang="en-US" sz="1400" b="0" i="0" dirty="0"/>
            <a:t> </a:t>
          </a:r>
          <a:r>
            <a:rPr lang="en-US" sz="1400" b="0" i="0" dirty="0" err="1"/>
            <a:t>vindecării</a:t>
          </a:r>
          <a:r>
            <a:rPr lang="en-US" sz="1400" b="0" i="0" dirty="0"/>
            <a:t> (</a:t>
          </a:r>
          <a:r>
            <a:rPr lang="en-US" sz="1400" b="0" i="0" dirty="0" err="1"/>
            <a:t>granulație</a:t>
          </a:r>
          <a:r>
            <a:rPr lang="en-US" sz="1400" b="0" i="0" dirty="0"/>
            <a:t> </a:t>
          </a:r>
          <a:r>
            <a:rPr lang="en-US" sz="1400" b="0" i="0" dirty="0" err="1"/>
            <a:t>și</a:t>
          </a:r>
          <a:r>
            <a:rPr lang="en-US" sz="1400" b="0" i="0" dirty="0"/>
            <a:t> </a:t>
          </a:r>
          <a:r>
            <a:rPr lang="en-US" sz="1400" b="0" i="0" dirty="0" err="1"/>
            <a:t>epitelizare</a:t>
          </a:r>
          <a:r>
            <a:rPr lang="en-US" sz="1400" b="0" i="0" dirty="0"/>
            <a:t>).</a:t>
          </a:r>
        </a:p>
      </dgm:t>
    </dgm:pt>
    <dgm:pt modelId="{0CB18B27-2C23-4B2B-BC34-CDC8626FCCCF}" type="parTrans" cxnId="{A81CCBD1-C865-4711-94DD-09D0385A400F}">
      <dgm:prSet/>
      <dgm:spPr/>
      <dgm:t>
        <a:bodyPr/>
        <a:lstStyle/>
        <a:p>
          <a:endParaRPr lang="en-US"/>
        </a:p>
      </dgm:t>
    </dgm:pt>
    <dgm:pt modelId="{ACD38E28-8E1C-4EA2-B5F3-AB7685FFC9E0}" type="sibTrans" cxnId="{A81CCBD1-C865-4711-94DD-09D0385A400F}">
      <dgm:prSet/>
      <dgm:spPr/>
      <dgm:t>
        <a:bodyPr/>
        <a:lstStyle/>
        <a:p>
          <a:endParaRPr lang="en-US"/>
        </a:p>
      </dgm:t>
    </dgm:pt>
    <dgm:pt modelId="{661350DF-96CE-4AD6-8C73-EEC003C1E8AD}">
      <dgm:prSet custT="1"/>
      <dgm:spPr/>
      <dgm:t>
        <a:bodyPr/>
        <a:lstStyle/>
        <a:p>
          <a:pPr algn="l">
            <a:buFont typeface="+mj-lt"/>
            <a:buAutoNum type="arabicPeriod"/>
          </a:pPr>
          <a:r>
            <a:rPr lang="en-US" sz="1400" b="1" i="0" dirty="0" err="1"/>
            <a:t>Absorbție</a:t>
          </a:r>
          <a:r>
            <a:rPr lang="en-US" sz="1400" b="1" i="0" dirty="0"/>
            <a:t>:</a:t>
          </a:r>
          <a:r>
            <a:rPr lang="en-US" sz="1400" b="0" i="0" dirty="0"/>
            <a:t> </a:t>
          </a:r>
          <a:r>
            <a:rPr lang="en-US" sz="1400" b="0" i="0" dirty="0" err="1"/>
            <a:t>Elimină</a:t>
          </a:r>
          <a:r>
            <a:rPr lang="en-US" sz="1400" b="0" i="0" dirty="0"/>
            <a:t> </a:t>
          </a:r>
          <a:r>
            <a:rPr lang="en-US" sz="1400" b="0" i="0" dirty="0" err="1"/>
            <a:t>exsudatul</a:t>
          </a:r>
          <a:r>
            <a:rPr lang="en-US" sz="1400" b="0" i="0" dirty="0"/>
            <a:t> </a:t>
          </a:r>
          <a:r>
            <a:rPr lang="en-US" sz="1400" b="0" i="0" dirty="0" err="1"/>
            <a:t>în</a:t>
          </a:r>
          <a:r>
            <a:rPr lang="en-US" sz="1400" b="0" i="0" dirty="0"/>
            <a:t> </a:t>
          </a:r>
          <a:r>
            <a:rPr lang="en-US" sz="1400" b="0" i="0" dirty="0" err="1"/>
            <a:t>exces</a:t>
          </a:r>
          <a:r>
            <a:rPr lang="en-US" sz="1400" b="0" i="0" dirty="0"/>
            <a:t>, </a:t>
          </a:r>
          <a:r>
            <a:rPr lang="en-US" sz="1400" b="0" i="0" dirty="0" err="1"/>
            <a:t>protejând</a:t>
          </a:r>
          <a:r>
            <a:rPr lang="en-US" sz="1400" b="0" i="0" dirty="0"/>
            <a:t> </a:t>
          </a:r>
          <a:r>
            <a:rPr lang="en-US" sz="1400" b="0" i="0" dirty="0" err="1"/>
            <a:t>pielea</a:t>
          </a:r>
          <a:r>
            <a:rPr lang="en-US" sz="1400" b="0" i="0" dirty="0"/>
            <a:t>.</a:t>
          </a:r>
        </a:p>
      </dgm:t>
    </dgm:pt>
    <dgm:pt modelId="{4A5C8615-2562-449E-A883-61947B1227D0}" type="parTrans" cxnId="{A224B839-562B-45EA-9CE3-930A2103B1B8}">
      <dgm:prSet/>
      <dgm:spPr/>
      <dgm:t>
        <a:bodyPr/>
        <a:lstStyle/>
        <a:p>
          <a:endParaRPr lang="en-US"/>
        </a:p>
      </dgm:t>
    </dgm:pt>
    <dgm:pt modelId="{68CD0F76-87B7-4851-A772-BEFE7D9E859D}" type="sibTrans" cxnId="{A224B839-562B-45EA-9CE3-930A2103B1B8}">
      <dgm:prSet/>
      <dgm:spPr/>
      <dgm:t>
        <a:bodyPr/>
        <a:lstStyle/>
        <a:p>
          <a:endParaRPr lang="en-US"/>
        </a:p>
      </dgm:t>
    </dgm:pt>
    <dgm:pt modelId="{8996E74F-2E3A-4B4C-A20D-C6BDE08DC010}">
      <dgm:prSet custT="1"/>
      <dgm:spPr/>
      <dgm:t>
        <a:bodyPr/>
        <a:lstStyle/>
        <a:p>
          <a:pPr algn="l">
            <a:buFont typeface="+mj-lt"/>
            <a:buAutoNum type="arabicPeriod"/>
          </a:pPr>
          <a:r>
            <a:rPr lang="en-US" sz="1400" b="1" i="0" dirty="0" err="1"/>
            <a:t>Protecție</a:t>
          </a:r>
          <a:r>
            <a:rPr lang="en-US" sz="1400" b="1" i="0" dirty="0"/>
            <a:t>:</a:t>
          </a:r>
          <a:r>
            <a:rPr lang="en-US" sz="1400" b="0" i="0" dirty="0"/>
            <a:t> </a:t>
          </a:r>
          <a:r>
            <a:rPr lang="en-US" sz="1400" b="0" i="0" dirty="0" err="1"/>
            <a:t>Impiedică</a:t>
          </a:r>
          <a:r>
            <a:rPr lang="en-US" sz="1400" b="0" i="0" dirty="0"/>
            <a:t> </a:t>
          </a:r>
          <a:r>
            <a:rPr lang="en-US" sz="1400" b="0" i="0" dirty="0" err="1"/>
            <a:t>pătrunderea</a:t>
          </a:r>
          <a:r>
            <a:rPr lang="en-US" sz="1400" b="0" i="0" dirty="0"/>
            <a:t> </a:t>
          </a:r>
          <a:r>
            <a:rPr lang="en-US" sz="1400" b="0" i="0" dirty="0" err="1"/>
            <a:t>germenilor</a:t>
          </a:r>
          <a:r>
            <a:rPr lang="en-US" sz="1400" b="0" i="0" dirty="0"/>
            <a:t> </a:t>
          </a:r>
          <a:r>
            <a:rPr lang="en-US" sz="1400" b="0" i="0" dirty="0" err="1"/>
            <a:t>și</a:t>
          </a:r>
          <a:r>
            <a:rPr lang="en-US" sz="1400" b="0" i="0" dirty="0"/>
            <a:t> permit </a:t>
          </a:r>
          <a:r>
            <a:rPr lang="en-US" sz="1400" b="0" i="0" dirty="0" err="1"/>
            <a:t>toaleta</a:t>
          </a:r>
          <a:r>
            <a:rPr lang="en-US" sz="1400" b="0" i="0" dirty="0"/>
            <a:t> </a:t>
          </a:r>
          <a:r>
            <a:rPr lang="en-US" sz="1400" b="0" i="0" dirty="0" err="1"/>
            <a:t>zilnică</a:t>
          </a:r>
          <a:r>
            <a:rPr lang="en-US" sz="1400" b="0" i="0" dirty="0"/>
            <a:t>.</a:t>
          </a:r>
        </a:p>
      </dgm:t>
    </dgm:pt>
    <dgm:pt modelId="{7010F3E9-59A2-4D46-A995-573C9822698E}" type="parTrans" cxnId="{21E2449F-325E-41C1-A353-EBDEB8239DA9}">
      <dgm:prSet/>
      <dgm:spPr/>
      <dgm:t>
        <a:bodyPr/>
        <a:lstStyle/>
        <a:p>
          <a:endParaRPr lang="en-US"/>
        </a:p>
      </dgm:t>
    </dgm:pt>
    <dgm:pt modelId="{BDF0522E-F060-48C1-8B63-6998F8DC6350}" type="sibTrans" cxnId="{21E2449F-325E-41C1-A353-EBDEB8239DA9}">
      <dgm:prSet/>
      <dgm:spPr/>
      <dgm:t>
        <a:bodyPr/>
        <a:lstStyle/>
        <a:p>
          <a:endParaRPr lang="en-US"/>
        </a:p>
      </dgm:t>
    </dgm:pt>
    <dgm:pt modelId="{93C4EAF1-8B94-4D5B-8C9E-68558BC80C51}">
      <dgm:prSet custT="1"/>
      <dgm:spPr/>
      <dgm:t>
        <a:bodyPr/>
        <a:lstStyle/>
        <a:p>
          <a:pPr algn="l">
            <a:buFont typeface="+mj-lt"/>
            <a:buAutoNum type="arabicPeriod"/>
          </a:pPr>
          <a:r>
            <a:rPr lang="en-US" sz="1400" b="1" i="0" dirty="0" err="1"/>
            <a:t>Schimb</a:t>
          </a:r>
          <a:r>
            <a:rPr lang="en-US" sz="1400" b="1" i="0" dirty="0"/>
            <a:t>:</a:t>
          </a:r>
          <a:r>
            <a:rPr lang="en-US" sz="1400" b="0" i="0" dirty="0"/>
            <a:t> Se </a:t>
          </a:r>
          <a:r>
            <a:rPr lang="en-US" sz="1400" b="0" i="0" dirty="0" err="1"/>
            <a:t>schimbă</a:t>
          </a:r>
          <a:r>
            <a:rPr lang="en-US" sz="1400" b="0" i="0" dirty="0"/>
            <a:t> </a:t>
          </a:r>
          <a:r>
            <a:rPr lang="en-US" sz="1400" b="0" i="0" dirty="0" err="1"/>
            <a:t>când</a:t>
          </a:r>
          <a:r>
            <a:rPr lang="en-US" sz="1400" b="0" i="0" dirty="0"/>
            <a:t> </a:t>
          </a:r>
          <a:r>
            <a:rPr lang="en-US" sz="1400" b="0" i="0" dirty="0" err="1"/>
            <a:t>pansamentul</a:t>
          </a:r>
          <a:r>
            <a:rPr lang="en-US" sz="1400" b="0" i="0" dirty="0"/>
            <a:t> se </a:t>
          </a:r>
          <a:r>
            <a:rPr lang="en-US" sz="1400" b="0" i="0" dirty="0" err="1"/>
            <a:t>decolorează</a:t>
          </a:r>
          <a:r>
            <a:rPr lang="en-US" sz="1400" b="0" i="0" dirty="0"/>
            <a:t>/se </a:t>
          </a:r>
          <a:r>
            <a:rPr lang="en-US" sz="1400" b="0" i="0" dirty="0" err="1"/>
            <a:t>umflă</a:t>
          </a:r>
          <a:r>
            <a:rPr lang="en-US" sz="1400" b="0" i="0" dirty="0"/>
            <a:t> (</a:t>
          </a:r>
          <a:r>
            <a:rPr lang="en-US" sz="1400" b="0" i="0" dirty="0" err="1"/>
            <a:t>Hydrocoll</a:t>
          </a:r>
          <a:r>
            <a:rPr lang="en-US" sz="1400" b="0" i="0" dirty="0"/>
            <a:t>), </a:t>
          </a:r>
          <a:r>
            <a:rPr lang="en-US" sz="1400" b="0" i="0" dirty="0" err="1"/>
            <a:t>sau</a:t>
          </a:r>
          <a:r>
            <a:rPr lang="en-US" sz="1400" b="0" i="0" dirty="0"/>
            <a:t> </a:t>
          </a:r>
          <a:r>
            <a:rPr lang="en-US" sz="1400" b="0" i="0" dirty="0" err="1"/>
            <a:t>când</a:t>
          </a:r>
          <a:r>
            <a:rPr lang="en-US" sz="1400" b="0" i="0" dirty="0"/>
            <a:t> se </a:t>
          </a:r>
          <a:r>
            <a:rPr lang="en-US" sz="1400" b="0" i="0" dirty="0" err="1"/>
            <a:t>transformă</a:t>
          </a:r>
          <a:r>
            <a:rPr lang="en-US" sz="1400" b="0" i="0" dirty="0"/>
            <a:t> </a:t>
          </a:r>
          <a:r>
            <a:rPr lang="en-US" sz="1400" b="0" i="0" dirty="0" err="1"/>
            <a:t>complet</a:t>
          </a:r>
          <a:r>
            <a:rPr lang="en-US" sz="1400" b="0" i="0" dirty="0"/>
            <a:t> </a:t>
          </a:r>
          <a:r>
            <a:rPr lang="en-US" sz="1400" b="0" i="0" dirty="0" err="1"/>
            <a:t>în</a:t>
          </a:r>
          <a:r>
            <a:rPr lang="en-US" sz="1400" b="0" i="0" dirty="0"/>
            <a:t> gel (</a:t>
          </a:r>
          <a:r>
            <a:rPr lang="en-US" sz="1400" b="0" i="0" dirty="0" err="1"/>
            <a:t>Sorbalgon</a:t>
          </a:r>
          <a:r>
            <a:rPr lang="en-US" sz="1400" b="0" i="0" dirty="0"/>
            <a:t>), </a:t>
          </a:r>
          <a:r>
            <a:rPr lang="en-US" sz="1400" b="0" i="0" dirty="0" err="1"/>
            <a:t>sau</a:t>
          </a:r>
          <a:r>
            <a:rPr lang="en-US" sz="1400" b="0" i="0" dirty="0"/>
            <a:t> la 7 </a:t>
          </a:r>
          <a:r>
            <a:rPr lang="en-US" sz="1400" b="0" i="0" dirty="0" err="1"/>
            <a:t>zile</a:t>
          </a:r>
          <a:r>
            <a:rPr lang="en-US" sz="1400" b="0" i="0" dirty="0"/>
            <a:t> (</a:t>
          </a:r>
          <a:r>
            <a:rPr lang="en-US" sz="1400" b="0" i="0" dirty="0" err="1"/>
            <a:t>Atrauman</a:t>
          </a:r>
          <a:r>
            <a:rPr lang="en-US" sz="1400" b="0" i="0" dirty="0"/>
            <a:t> Ag). </a:t>
          </a:r>
        </a:p>
      </dgm:t>
    </dgm:pt>
    <dgm:pt modelId="{B3578864-A776-40F5-B682-2100E4B5067E}" type="parTrans" cxnId="{6D1A8CB9-2290-4526-852A-47C997FEA2FA}">
      <dgm:prSet/>
      <dgm:spPr/>
      <dgm:t>
        <a:bodyPr/>
        <a:lstStyle/>
        <a:p>
          <a:endParaRPr lang="en-US"/>
        </a:p>
      </dgm:t>
    </dgm:pt>
    <dgm:pt modelId="{F3DB8982-0F2D-4683-A027-83BB796E71EE}" type="sibTrans" cxnId="{6D1A8CB9-2290-4526-852A-47C997FEA2FA}">
      <dgm:prSet/>
      <dgm:spPr/>
      <dgm:t>
        <a:bodyPr/>
        <a:lstStyle/>
        <a:p>
          <a:endParaRPr lang="en-US"/>
        </a:p>
      </dgm:t>
    </dgm:pt>
    <dgm:pt modelId="{5D7FAB8A-9874-409A-9FC7-995705B54632}">
      <dgm:prSet custT="1"/>
      <dgm:spPr/>
      <dgm:t>
        <a:bodyPr/>
        <a:lstStyle/>
        <a:p>
          <a:pPr algn="l">
            <a:buNone/>
          </a:pPr>
          <a:endParaRPr lang="en-US" sz="1200" b="0" dirty="0"/>
        </a:p>
      </dgm:t>
    </dgm:pt>
    <dgm:pt modelId="{1DCB12E3-A268-4477-AEF7-7C4538F21071}" type="parTrans" cxnId="{6243D351-96D7-43DC-B956-2CFEB151A2A4}">
      <dgm:prSet/>
      <dgm:spPr/>
      <dgm:t>
        <a:bodyPr/>
        <a:lstStyle/>
        <a:p>
          <a:endParaRPr lang="en-US"/>
        </a:p>
      </dgm:t>
    </dgm:pt>
    <dgm:pt modelId="{0C963D07-BC67-49CD-9B6B-A9B25688DBC8}" type="sibTrans" cxnId="{6243D351-96D7-43DC-B956-2CFEB151A2A4}">
      <dgm:prSet/>
      <dgm:spPr/>
      <dgm:t>
        <a:bodyPr/>
        <a:lstStyle/>
        <a:p>
          <a:endParaRPr lang="en-US"/>
        </a:p>
      </dgm:t>
    </dgm:pt>
    <dgm:pt modelId="{2548A6D1-85E6-48DA-AEFE-A43E3E077045}">
      <dgm:prSet custT="1"/>
      <dgm:spPr/>
      <dgm:t>
        <a:bodyPr/>
        <a:lstStyle/>
        <a:p>
          <a:pPr algn="ctr">
            <a:buFont typeface="Arial" panose="020B0604020202020204" pitchFamily="34" charset="0"/>
            <a:buChar char="•"/>
          </a:pPr>
          <a:endParaRPr lang="ro-RO" sz="1400" b="1" i="0" dirty="0"/>
        </a:p>
        <a:p>
          <a:pPr algn="ctr">
            <a:buFont typeface="Arial" panose="020B0604020202020204" pitchFamily="34" charset="0"/>
            <a:buChar char="•"/>
          </a:pPr>
          <a:endParaRPr lang="ro-RO" sz="1400" b="1" i="0" dirty="0"/>
        </a:p>
        <a:p>
          <a:pPr algn="ctr">
            <a:buFont typeface="Arial" panose="020B0604020202020204" pitchFamily="34" charset="0"/>
            <a:buChar char="•"/>
          </a:pPr>
          <a:endParaRPr lang="ro-RO" sz="1400" b="1" i="0" dirty="0"/>
        </a:p>
        <a:p>
          <a:pPr algn="l">
            <a:buFont typeface="Arial" panose="020B0604020202020204" pitchFamily="34" charset="0"/>
            <a:buChar char="•"/>
          </a:pPr>
          <a:endParaRPr lang="ro-RO" sz="1400" b="1" i="0" dirty="0"/>
        </a:p>
        <a:p>
          <a:pPr algn="l">
            <a:buFont typeface="Arial" panose="020B0604020202020204" pitchFamily="34" charset="0"/>
            <a:buChar char="•"/>
          </a:pPr>
          <a:endParaRPr lang="ro-RO" sz="1400" b="1" i="0" dirty="0"/>
        </a:p>
        <a:p>
          <a:pPr algn="l">
            <a:buFont typeface="Arial" panose="020B0604020202020204" pitchFamily="34" charset="0"/>
            <a:buChar char="•"/>
          </a:pPr>
          <a:r>
            <a:rPr lang="en-US" sz="1400" b="1" i="0" dirty="0"/>
            <a:t>Nu </a:t>
          </a:r>
          <a:r>
            <a:rPr lang="en-US" sz="1400" b="1" i="0" dirty="0" err="1"/>
            <a:t>folosiți</a:t>
          </a:r>
          <a:r>
            <a:rPr lang="en-US" sz="1400" b="0" i="0" dirty="0"/>
            <a:t> </a:t>
          </a:r>
          <a:r>
            <a:rPr lang="en-US" sz="1400" b="0" i="0" dirty="0" err="1"/>
            <a:t>Hydrocoll</a:t>
          </a:r>
          <a:r>
            <a:rPr lang="en-US" sz="1400" b="0" i="0" dirty="0"/>
            <a:t> pe </a:t>
          </a:r>
          <a:r>
            <a:rPr lang="en-US" sz="1400" b="0" i="0" dirty="0" err="1"/>
            <a:t>escare</a:t>
          </a:r>
          <a:r>
            <a:rPr lang="en-US" sz="1400" b="0" i="0" dirty="0"/>
            <a:t> </a:t>
          </a:r>
          <a:r>
            <a:rPr lang="en-US" sz="1400" b="0" i="0" dirty="0" err="1"/>
            <a:t>infectate</a:t>
          </a:r>
          <a:r>
            <a:rPr lang="en-US" sz="1400" b="0" i="0" dirty="0"/>
            <a:t>, </a:t>
          </a:r>
          <a:r>
            <a:rPr lang="en-US" sz="1400" b="0" i="0" dirty="0" err="1"/>
            <a:t>profunde</a:t>
          </a:r>
          <a:r>
            <a:rPr lang="en-US" sz="1400" b="0" i="0" dirty="0"/>
            <a:t> (</a:t>
          </a:r>
          <a:r>
            <a:rPr lang="en-US" sz="1400" b="0" i="0" dirty="0" err="1"/>
            <a:t>osoase</a:t>
          </a:r>
          <a:r>
            <a:rPr lang="en-US" sz="1400" b="0" i="0" dirty="0"/>
            <a:t>/</a:t>
          </a:r>
          <a:r>
            <a:rPr lang="en-US" sz="1400" b="0" i="0" dirty="0" err="1"/>
            <a:t>musculare</a:t>
          </a:r>
          <a:r>
            <a:rPr lang="en-US" sz="1400" b="0" i="0" dirty="0"/>
            <a:t>) </a:t>
          </a:r>
          <a:r>
            <a:rPr lang="en-US" sz="1400" b="0" i="0" dirty="0" err="1"/>
            <a:t>sau</a:t>
          </a:r>
          <a:r>
            <a:rPr lang="en-US" sz="1400" b="0" i="0" dirty="0"/>
            <a:t> </a:t>
          </a:r>
          <a:r>
            <a:rPr lang="en-US" sz="1400" b="0" i="0" dirty="0" err="1"/>
            <a:t>arsuri</a:t>
          </a:r>
          <a:r>
            <a:rPr lang="en-US" sz="1400" b="0" i="0" dirty="0"/>
            <a:t> grad 3.</a:t>
          </a:r>
        </a:p>
      </dgm:t>
    </dgm:pt>
    <dgm:pt modelId="{01EC8720-C84A-40C2-8CAD-EAA0FD6DE080}" type="parTrans" cxnId="{04F86F54-3229-4769-BE90-E52E05EFC96E}">
      <dgm:prSet/>
      <dgm:spPr/>
      <dgm:t>
        <a:bodyPr/>
        <a:lstStyle/>
        <a:p>
          <a:endParaRPr lang="en-US"/>
        </a:p>
      </dgm:t>
    </dgm:pt>
    <dgm:pt modelId="{AF2A2A6A-F97E-435E-8497-71FFE8788662}" type="sibTrans" cxnId="{04F86F54-3229-4769-BE90-E52E05EFC96E}">
      <dgm:prSet/>
      <dgm:spPr/>
      <dgm:t>
        <a:bodyPr/>
        <a:lstStyle/>
        <a:p>
          <a:endParaRPr lang="en-US"/>
        </a:p>
      </dgm:t>
    </dgm:pt>
    <dgm:pt modelId="{8EB20C65-DB59-45CD-AE1F-CE735523E490}">
      <dgm:prSet custT="1"/>
      <dgm:spPr/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n-US" sz="1400" b="1" i="0" dirty="0" err="1"/>
            <a:t>Folosiți</a:t>
          </a:r>
          <a:r>
            <a:rPr lang="en-US" sz="1400" b="0" i="0" dirty="0"/>
            <a:t> </a:t>
          </a:r>
          <a:r>
            <a:rPr lang="en-US" sz="1400" b="0" i="0" dirty="0" err="1"/>
            <a:t>Atrauman</a:t>
          </a:r>
          <a:r>
            <a:rPr lang="en-US" sz="1400" b="0" i="0" dirty="0"/>
            <a:t> Ag </a:t>
          </a:r>
          <a:r>
            <a:rPr lang="en-US" sz="1400" b="0" i="0" dirty="0" err="1"/>
            <a:t>împreună</a:t>
          </a:r>
          <a:r>
            <a:rPr lang="en-US" sz="1400" b="0" i="0" dirty="0"/>
            <a:t> cu un </a:t>
          </a:r>
          <a:r>
            <a:rPr lang="en-US" sz="1400" b="0" i="0" dirty="0" err="1"/>
            <a:t>pansament</a:t>
          </a:r>
          <a:r>
            <a:rPr lang="en-US" sz="1400" b="0" i="0" dirty="0"/>
            <a:t> </a:t>
          </a:r>
          <a:r>
            <a:rPr lang="en-US" sz="1400" b="0" i="0" dirty="0" err="1"/>
            <a:t>secundar</a:t>
          </a:r>
          <a:r>
            <a:rPr lang="en-US" sz="1400" b="0" i="0" dirty="0"/>
            <a:t>, cum </a:t>
          </a:r>
          <a:r>
            <a:rPr lang="en-US" sz="1400" b="0" i="0" dirty="0" err="1"/>
            <a:t>ar</a:t>
          </a:r>
          <a:r>
            <a:rPr lang="en-US" sz="1400" b="0" i="0" dirty="0"/>
            <a:t> fi </a:t>
          </a:r>
          <a:r>
            <a:rPr lang="en-US" sz="1400" b="0" i="0" dirty="0" err="1"/>
            <a:t>Zetuvit</a:t>
          </a:r>
          <a:r>
            <a:rPr lang="en-US" sz="1400" b="0" i="0" dirty="0"/>
            <a:t>.</a:t>
          </a:r>
        </a:p>
      </dgm:t>
    </dgm:pt>
    <dgm:pt modelId="{B4E4A865-429E-4A57-896E-C885202A6E5B}" type="parTrans" cxnId="{5543982A-AEE9-4F1E-AD1A-CB165E013110}">
      <dgm:prSet/>
      <dgm:spPr/>
      <dgm:t>
        <a:bodyPr/>
        <a:lstStyle/>
        <a:p>
          <a:endParaRPr lang="en-US"/>
        </a:p>
      </dgm:t>
    </dgm:pt>
    <dgm:pt modelId="{FC9C1531-4D40-4A4C-A357-590AFE5E6DC3}" type="sibTrans" cxnId="{5543982A-AEE9-4F1E-AD1A-CB165E013110}">
      <dgm:prSet/>
      <dgm:spPr/>
      <dgm:t>
        <a:bodyPr/>
        <a:lstStyle/>
        <a:p>
          <a:endParaRPr lang="en-US"/>
        </a:p>
      </dgm:t>
    </dgm:pt>
    <dgm:pt modelId="{4E2E7ACF-FB91-4F5F-A992-CFE73961C80C}">
      <dgm:prSet custT="1"/>
      <dgm:spPr/>
      <dgm:t>
        <a:bodyPr/>
        <a:lstStyle/>
        <a:p>
          <a:pPr algn="l">
            <a:buFont typeface="+mj-lt"/>
            <a:buAutoNum type="arabicPeriod"/>
          </a:pPr>
          <a:endParaRPr lang="en-US" sz="1400" b="0" i="0" dirty="0"/>
        </a:p>
      </dgm:t>
    </dgm:pt>
    <dgm:pt modelId="{5B7EA809-5EE0-4533-B2C0-267566274133}" type="parTrans" cxnId="{75002F08-EF4A-4BC4-8103-0977DAA1A55E}">
      <dgm:prSet/>
      <dgm:spPr/>
      <dgm:t>
        <a:bodyPr/>
        <a:lstStyle/>
        <a:p>
          <a:endParaRPr lang="en-US"/>
        </a:p>
      </dgm:t>
    </dgm:pt>
    <dgm:pt modelId="{888A3C64-6FA0-40E6-96C2-C64CF9E663CE}" type="sibTrans" cxnId="{75002F08-EF4A-4BC4-8103-0977DAA1A55E}">
      <dgm:prSet/>
      <dgm:spPr/>
      <dgm:t>
        <a:bodyPr/>
        <a:lstStyle/>
        <a:p>
          <a:endParaRPr lang="en-US"/>
        </a:p>
      </dgm:t>
    </dgm:pt>
    <dgm:pt modelId="{F5EC024B-9021-4B2D-A649-FF7E3BBBBEEE}">
      <dgm:prSet custT="1"/>
      <dgm:spPr/>
      <dgm:t>
        <a:bodyPr/>
        <a:lstStyle/>
        <a:p>
          <a:pPr algn="l">
            <a:buFont typeface="+mj-lt"/>
            <a:buAutoNum type="arabicPeriod"/>
          </a:pPr>
          <a:endParaRPr lang="en-US" sz="1400" b="0" i="0" dirty="0"/>
        </a:p>
      </dgm:t>
    </dgm:pt>
    <dgm:pt modelId="{B94F26C9-CE16-48F3-A4FE-18F0A4D02B0B}" type="parTrans" cxnId="{EDA7F291-47FE-414E-A78A-EE38AE6F6F40}">
      <dgm:prSet/>
      <dgm:spPr/>
      <dgm:t>
        <a:bodyPr/>
        <a:lstStyle/>
        <a:p>
          <a:endParaRPr lang="en-US"/>
        </a:p>
      </dgm:t>
    </dgm:pt>
    <dgm:pt modelId="{457D4E90-FFE6-415F-8CD4-831F8532C59F}" type="sibTrans" cxnId="{EDA7F291-47FE-414E-A78A-EE38AE6F6F40}">
      <dgm:prSet/>
      <dgm:spPr/>
      <dgm:t>
        <a:bodyPr/>
        <a:lstStyle/>
        <a:p>
          <a:endParaRPr lang="en-US"/>
        </a:p>
      </dgm:t>
    </dgm:pt>
    <dgm:pt modelId="{C4E11888-C8B5-436B-B340-3FC7D50A979E}">
      <dgm:prSet custT="1"/>
      <dgm:spPr/>
      <dgm:t>
        <a:bodyPr/>
        <a:lstStyle/>
        <a:p>
          <a:pPr algn="l">
            <a:buFont typeface="+mj-lt"/>
            <a:buAutoNum type="arabicPeriod"/>
          </a:pPr>
          <a:endParaRPr lang="en-US" sz="1400" b="0" i="0" dirty="0"/>
        </a:p>
      </dgm:t>
    </dgm:pt>
    <dgm:pt modelId="{CCB4FADF-F017-43A4-9B4D-40844AF5E1B9}" type="parTrans" cxnId="{FC14E61B-DFF4-4599-B1C7-01AD6B4B93DD}">
      <dgm:prSet/>
      <dgm:spPr/>
      <dgm:t>
        <a:bodyPr/>
        <a:lstStyle/>
        <a:p>
          <a:endParaRPr lang="en-US"/>
        </a:p>
      </dgm:t>
    </dgm:pt>
    <dgm:pt modelId="{51AA08D7-0D90-4874-816A-0CCA8B480761}" type="sibTrans" cxnId="{FC14E61B-DFF4-4599-B1C7-01AD6B4B93DD}">
      <dgm:prSet/>
      <dgm:spPr/>
      <dgm:t>
        <a:bodyPr/>
        <a:lstStyle/>
        <a:p>
          <a:endParaRPr lang="en-US"/>
        </a:p>
      </dgm:t>
    </dgm:pt>
    <dgm:pt modelId="{62EEB207-489A-4360-8F67-2A733B8BD87B}">
      <dgm:prSet custT="1"/>
      <dgm:spPr/>
      <dgm:t>
        <a:bodyPr/>
        <a:lstStyle/>
        <a:p>
          <a:pPr algn="l">
            <a:buFont typeface="+mj-lt"/>
            <a:buAutoNum type="arabicPeriod"/>
          </a:pPr>
          <a:endParaRPr lang="en-US" sz="1400" b="0" i="0" dirty="0"/>
        </a:p>
      </dgm:t>
    </dgm:pt>
    <dgm:pt modelId="{585D66E7-2D29-400E-A5A0-70FC1E4DBCA7}" type="parTrans" cxnId="{50541D20-008F-43D2-8F9A-1F23FF8DF33C}">
      <dgm:prSet/>
      <dgm:spPr/>
      <dgm:t>
        <a:bodyPr/>
        <a:lstStyle/>
        <a:p>
          <a:endParaRPr lang="en-US"/>
        </a:p>
      </dgm:t>
    </dgm:pt>
    <dgm:pt modelId="{7DC7E098-0178-418A-964C-97B6D53A708C}" type="sibTrans" cxnId="{50541D20-008F-43D2-8F9A-1F23FF8DF33C}">
      <dgm:prSet/>
      <dgm:spPr/>
      <dgm:t>
        <a:bodyPr/>
        <a:lstStyle/>
        <a:p>
          <a:endParaRPr lang="en-US"/>
        </a:p>
      </dgm:t>
    </dgm:pt>
    <dgm:pt modelId="{B219DEE6-3D98-40FD-A57F-8378E240C16C}">
      <dgm:prSet custT="1"/>
      <dgm:spPr/>
      <dgm:t>
        <a:bodyPr/>
        <a:lstStyle/>
        <a:p>
          <a:pPr algn="l">
            <a:buFont typeface="Arial" panose="020B0604020202020204" pitchFamily="34" charset="0"/>
            <a:buChar char="•"/>
          </a:pPr>
          <a:endParaRPr lang="en-US" sz="1400" b="0" i="0" dirty="0"/>
        </a:p>
      </dgm:t>
    </dgm:pt>
    <dgm:pt modelId="{EE45323E-7798-44E6-AC1D-9CF035EEF109}" type="parTrans" cxnId="{7AD3DD7C-1F23-4A06-BCEE-3248FDE6CEEA}">
      <dgm:prSet/>
      <dgm:spPr/>
      <dgm:t>
        <a:bodyPr/>
        <a:lstStyle/>
        <a:p>
          <a:endParaRPr lang="en-US"/>
        </a:p>
      </dgm:t>
    </dgm:pt>
    <dgm:pt modelId="{3F4CB0AC-F5AB-41D5-AFEA-C587DDD29B6C}" type="sibTrans" cxnId="{7AD3DD7C-1F23-4A06-BCEE-3248FDE6CEEA}">
      <dgm:prSet/>
      <dgm:spPr/>
      <dgm:t>
        <a:bodyPr/>
        <a:lstStyle/>
        <a:p>
          <a:endParaRPr lang="en-US"/>
        </a:p>
      </dgm:t>
    </dgm:pt>
    <dgm:pt modelId="{DA96C38B-26EC-4630-ACD8-E79765F673F6}">
      <dgm:prSet custT="1"/>
      <dgm:spPr/>
      <dgm:t>
        <a:bodyPr/>
        <a:lstStyle/>
        <a:p>
          <a:pPr algn="l">
            <a:buFont typeface="Arial" panose="020B0604020202020204" pitchFamily="34" charset="0"/>
            <a:buChar char="•"/>
          </a:pPr>
          <a:endParaRPr lang="en-US" sz="1400" b="0" i="0" dirty="0"/>
        </a:p>
      </dgm:t>
    </dgm:pt>
    <dgm:pt modelId="{CD935BD9-820C-472D-9088-FC833447DB64}" type="parTrans" cxnId="{DF0416FC-BF54-40CB-925B-D01F693C08A5}">
      <dgm:prSet/>
      <dgm:spPr/>
      <dgm:t>
        <a:bodyPr/>
        <a:lstStyle/>
        <a:p>
          <a:endParaRPr lang="en-US"/>
        </a:p>
      </dgm:t>
    </dgm:pt>
    <dgm:pt modelId="{1EA2A2E9-1A9B-40A9-AADB-74DE053CC09A}" type="sibTrans" cxnId="{DF0416FC-BF54-40CB-925B-D01F693C08A5}">
      <dgm:prSet/>
      <dgm:spPr/>
      <dgm:t>
        <a:bodyPr/>
        <a:lstStyle/>
        <a:p>
          <a:endParaRPr lang="en-US"/>
        </a:p>
      </dgm:t>
    </dgm:pt>
    <dgm:pt modelId="{98F6A0FD-C88B-4AA7-9CCB-B35230B70279}" type="pres">
      <dgm:prSet presAssocID="{4B9D8736-375F-4367-8BD4-2145C2D91B2F}" presName="Name0" presStyleCnt="0">
        <dgm:presLayoutVars>
          <dgm:dir/>
          <dgm:animLvl val="lvl"/>
          <dgm:resizeHandles val="exact"/>
        </dgm:presLayoutVars>
      </dgm:prSet>
      <dgm:spPr/>
    </dgm:pt>
    <dgm:pt modelId="{428D787E-2EFE-4235-8DA3-4F9431EEC09B}" type="pres">
      <dgm:prSet presAssocID="{DED8BC92-C3DA-4CFA-BC74-84BC962D063F}" presName="compositeNode" presStyleCnt="0">
        <dgm:presLayoutVars>
          <dgm:bulletEnabled val="1"/>
        </dgm:presLayoutVars>
      </dgm:prSet>
      <dgm:spPr/>
    </dgm:pt>
    <dgm:pt modelId="{F4865100-E77F-482A-B5A6-026C3A2C1BCE}" type="pres">
      <dgm:prSet presAssocID="{DED8BC92-C3DA-4CFA-BC74-84BC962D063F}" presName="bgRect" presStyleLbl="node1" presStyleIdx="0" presStyleCnt="2" custLinFactNeighborX="-228" custLinFactNeighborY="-739"/>
      <dgm:spPr/>
    </dgm:pt>
    <dgm:pt modelId="{FA521D1B-F4D0-405C-8BA9-6942D1708171}" type="pres">
      <dgm:prSet presAssocID="{DED8BC92-C3DA-4CFA-BC74-84BC962D063F}" presName="parentNode" presStyleLbl="node1" presStyleIdx="0" presStyleCnt="2">
        <dgm:presLayoutVars>
          <dgm:chMax val="0"/>
          <dgm:bulletEnabled val="1"/>
        </dgm:presLayoutVars>
      </dgm:prSet>
      <dgm:spPr/>
    </dgm:pt>
    <dgm:pt modelId="{505D16B6-2B1D-40FC-8AE3-A7F543A94CEC}" type="pres">
      <dgm:prSet presAssocID="{DED8BC92-C3DA-4CFA-BC74-84BC962D063F}" presName="childNode" presStyleLbl="node1" presStyleIdx="0" presStyleCnt="2">
        <dgm:presLayoutVars>
          <dgm:bulletEnabled val="1"/>
        </dgm:presLayoutVars>
      </dgm:prSet>
      <dgm:spPr/>
    </dgm:pt>
    <dgm:pt modelId="{935FAEE2-CE56-4C9F-9D17-8533068CDD51}" type="pres">
      <dgm:prSet presAssocID="{39BBCD10-EA54-49D6-8E3C-02A91C207A64}" presName="hSp" presStyleCnt="0"/>
      <dgm:spPr/>
    </dgm:pt>
    <dgm:pt modelId="{307EC3A9-0935-454C-8F71-1D808BD6D515}" type="pres">
      <dgm:prSet presAssocID="{39BBCD10-EA54-49D6-8E3C-02A91C207A64}" presName="vProcSp" presStyleCnt="0"/>
      <dgm:spPr/>
    </dgm:pt>
    <dgm:pt modelId="{EF0DB793-ADC4-462E-BACF-3397D14B6799}" type="pres">
      <dgm:prSet presAssocID="{39BBCD10-EA54-49D6-8E3C-02A91C207A64}" presName="vSp1" presStyleCnt="0"/>
      <dgm:spPr/>
    </dgm:pt>
    <dgm:pt modelId="{0E77EA6D-F518-44FD-ADEF-82950C15E54E}" type="pres">
      <dgm:prSet presAssocID="{39BBCD10-EA54-49D6-8E3C-02A91C207A64}" presName="simulatedConn" presStyleLbl="solidFgAcc1" presStyleIdx="0" presStyleCnt="1"/>
      <dgm:spPr/>
    </dgm:pt>
    <dgm:pt modelId="{0DE41963-582B-48CD-9624-233673413B90}" type="pres">
      <dgm:prSet presAssocID="{39BBCD10-EA54-49D6-8E3C-02A91C207A64}" presName="vSp2" presStyleCnt="0"/>
      <dgm:spPr/>
    </dgm:pt>
    <dgm:pt modelId="{B588C1A6-4C4C-4AD1-A5F2-76EDBF5AC1AC}" type="pres">
      <dgm:prSet presAssocID="{39BBCD10-EA54-49D6-8E3C-02A91C207A64}" presName="sibTrans" presStyleCnt="0"/>
      <dgm:spPr/>
    </dgm:pt>
    <dgm:pt modelId="{B7775B0F-C07F-46A3-94A0-888545A06951}" type="pres">
      <dgm:prSet presAssocID="{49B77D60-18E9-4B3A-91CF-5BC3CBBB79AF}" presName="compositeNode" presStyleCnt="0">
        <dgm:presLayoutVars>
          <dgm:bulletEnabled val="1"/>
        </dgm:presLayoutVars>
      </dgm:prSet>
      <dgm:spPr/>
    </dgm:pt>
    <dgm:pt modelId="{8DD0B5B6-65B3-4C82-9976-BF1B5575304A}" type="pres">
      <dgm:prSet presAssocID="{49B77D60-18E9-4B3A-91CF-5BC3CBBB79AF}" presName="bgRect" presStyleLbl="node1" presStyleIdx="1" presStyleCnt="2" custLinFactNeighborX="39" custLinFactNeighborY="-706"/>
      <dgm:spPr/>
    </dgm:pt>
    <dgm:pt modelId="{E0D55188-AE13-48AE-A6F0-8DEBE24F8E2B}" type="pres">
      <dgm:prSet presAssocID="{49B77D60-18E9-4B3A-91CF-5BC3CBBB79AF}" presName="parentNode" presStyleLbl="node1" presStyleIdx="1" presStyleCnt="2">
        <dgm:presLayoutVars>
          <dgm:chMax val="0"/>
          <dgm:bulletEnabled val="1"/>
        </dgm:presLayoutVars>
      </dgm:prSet>
      <dgm:spPr/>
    </dgm:pt>
    <dgm:pt modelId="{E2D256B1-2C74-45B2-A1E3-721318E42F68}" type="pres">
      <dgm:prSet presAssocID="{49B77D60-18E9-4B3A-91CF-5BC3CBBB79AF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75002F08-EF4A-4BC4-8103-0977DAA1A55E}" srcId="{DED8BC92-C3DA-4CFA-BC74-84BC962D063F}" destId="{4E2E7ACF-FB91-4F5F-A992-CFE73961C80C}" srcOrd="2" destOrd="0" parTransId="{5B7EA809-5EE0-4533-B2C0-267566274133}" sibTransId="{888A3C64-6FA0-40E6-96C2-C64CF9E663CE}"/>
    <dgm:cxn modelId="{3902520C-320B-4F60-B244-12F7908795EF}" type="presOf" srcId="{B56A5DE8-2CFD-4D35-B84E-0F0DDD13458B}" destId="{505D16B6-2B1D-40FC-8AE3-A7F543A94CEC}" srcOrd="0" destOrd="3" presId="urn:microsoft.com/office/officeart/2005/8/layout/hProcess7"/>
    <dgm:cxn modelId="{C567D50E-3C26-406C-AD3C-269801388FB5}" type="presOf" srcId="{4E2E7ACF-FB91-4F5F-A992-CFE73961C80C}" destId="{505D16B6-2B1D-40FC-8AE3-A7F543A94CEC}" srcOrd="0" destOrd="2" presId="urn:microsoft.com/office/officeart/2005/8/layout/hProcess7"/>
    <dgm:cxn modelId="{5F63EE10-71EF-4630-8F7A-A3A15AB9886C}" type="presOf" srcId="{62EEB207-489A-4360-8F67-2A733B8BD87B}" destId="{505D16B6-2B1D-40FC-8AE3-A7F543A94CEC}" srcOrd="0" destOrd="8" presId="urn:microsoft.com/office/officeart/2005/8/layout/hProcess7"/>
    <dgm:cxn modelId="{FC14E61B-DFF4-4599-B1C7-01AD6B4B93DD}" srcId="{DED8BC92-C3DA-4CFA-BC74-84BC962D063F}" destId="{C4E11888-C8B5-436B-B340-3FC7D50A979E}" srcOrd="6" destOrd="0" parTransId="{CCB4FADF-F017-43A4-9B4D-40844AF5E1B9}" sibTransId="{51AA08D7-0D90-4874-816A-0CCA8B480761}"/>
    <dgm:cxn modelId="{50541D20-008F-43D2-8F9A-1F23FF8DF33C}" srcId="{DED8BC92-C3DA-4CFA-BC74-84BC962D063F}" destId="{62EEB207-489A-4360-8F67-2A733B8BD87B}" srcOrd="8" destOrd="0" parTransId="{585D66E7-2D29-400E-A5A0-70FC1E4DBCA7}" sibTransId="{7DC7E098-0178-418A-964C-97B6D53A708C}"/>
    <dgm:cxn modelId="{C5029725-733F-4022-B4BE-237127E68443}" type="presOf" srcId="{49B77D60-18E9-4B3A-91CF-5BC3CBBB79AF}" destId="{E0D55188-AE13-48AE-A6F0-8DEBE24F8E2B}" srcOrd="1" destOrd="0" presId="urn:microsoft.com/office/officeart/2005/8/layout/hProcess7"/>
    <dgm:cxn modelId="{5543982A-AEE9-4F1E-AD1A-CB165E013110}" srcId="{49B77D60-18E9-4B3A-91CF-5BC3CBBB79AF}" destId="{8EB20C65-DB59-45CD-AE1F-CE735523E490}" srcOrd="2" destOrd="0" parTransId="{B4E4A865-429E-4A57-896E-C885202A6E5B}" sibTransId="{FC9C1531-4D40-4A4C-A357-590AFE5E6DC3}"/>
    <dgm:cxn modelId="{A224B839-562B-45EA-9CE3-930A2103B1B8}" srcId="{DED8BC92-C3DA-4CFA-BC74-84BC962D063F}" destId="{661350DF-96CE-4AD6-8C73-EEC003C1E8AD}" srcOrd="5" destOrd="0" parTransId="{4A5C8615-2562-449E-A883-61947B1227D0}" sibTransId="{68CD0F76-87B7-4851-A772-BEFE7D9E859D}"/>
    <dgm:cxn modelId="{BA86233D-19A1-49EB-86CC-A6658299D2C4}" srcId="{DED8BC92-C3DA-4CFA-BC74-84BC962D063F}" destId="{501806F2-F01E-4857-BD88-2412826B6BAE}" srcOrd="1" destOrd="0" parTransId="{2A195ED7-5E31-43DC-87D7-7A4A20CE9D9F}" sibTransId="{38ACF2DB-E18C-44BE-BA3F-D6EEF2B3EC3A}"/>
    <dgm:cxn modelId="{5253795E-6865-4A48-8EBC-D9D4A2075755}" type="presOf" srcId="{5D7FAB8A-9874-409A-9FC7-995705B54632}" destId="{505D16B6-2B1D-40FC-8AE3-A7F543A94CEC}" srcOrd="0" destOrd="0" presId="urn:microsoft.com/office/officeart/2005/8/layout/hProcess7"/>
    <dgm:cxn modelId="{2F6DBA69-F66D-44B6-BB3A-B0A0D49BD27C}" type="presOf" srcId="{49B77D60-18E9-4B3A-91CF-5BC3CBBB79AF}" destId="{8DD0B5B6-65B3-4C82-9976-BF1B5575304A}" srcOrd="0" destOrd="0" presId="urn:microsoft.com/office/officeart/2005/8/layout/hProcess7"/>
    <dgm:cxn modelId="{1A747A6A-A06B-45B2-B219-2D5EF5B71DBC}" type="presOf" srcId="{501806F2-F01E-4857-BD88-2412826B6BAE}" destId="{505D16B6-2B1D-40FC-8AE3-A7F543A94CEC}" srcOrd="0" destOrd="1" presId="urn:microsoft.com/office/officeart/2005/8/layout/hProcess7"/>
    <dgm:cxn modelId="{DFE61170-30CD-439F-AA3E-944903AE5529}" type="presOf" srcId="{DED8BC92-C3DA-4CFA-BC74-84BC962D063F}" destId="{FA521D1B-F4D0-405C-8BA9-6942D1708171}" srcOrd="1" destOrd="0" presId="urn:microsoft.com/office/officeart/2005/8/layout/hProcess7"/>
    <dgm:cxn modelId="{C89CEB50-0AB5-4AA3-9070-982B2908F6EE}" type="presOf" srcId="{93C4EAF1-8B94-4D5B-8C9E-68558BC80C51}" destId="{505D16B6-2B1D-40FC-8AE3-A7F543A94CEC}" srcOrd="0" destOrd="9" presId="urn:microsoft.com/office/officeart/2005/8/layout/hProcess7"/>
    <dgm:cxn modelId="{6243D351-96D7-43DC-B956-2CFEB151A2A4}" srcId="{DED8BC92-C3DA-4CFA-BC74-84BC962D063F}" destId="{5D7FAB8A-9874-409A-9FC7-995705B54632}" srcOrd="0" destOrd="0" parTransId="{1DCB12E3-A268-4477-AEF7-7C4538F21071}" sibTransId="{0C963D07-BC67-49CD-9B6B-A9B25688DBC8}"/>
    <dgm:cxn modelId="{5781BF72-16BE-4E7A-89F6-D98FBDA000DE}" type="presOf" srcId="{8EB20C65-DB59-45CD-AE1F-CE735523E490}" destId="{E2D256B1-2C74-45B2-A1E3-721318E42F68}" srcOrd="0" destOrd="2" presId="urn:microsoft.com/office/officeart/2005/8/layout/hProcess7"/>
    <dgm:cxn modelId="{04F86F54-3229-4769-BE90-E52E05EFC96E}" srcId="{49B77D60-18E9-4B3A-91CF-5BC3CBBB79AF}" destId="{2548A6D1-85E6-48DA-AEFE-A43E3E077045}" srcOrd="0" destOrd="0" parTransId="{01EC8720-C84A-40C2-8CAD-EAA0FD6DE080}" sibTransId="{AF2A2A6A-F97E-435E-8497-71FFE8788662}"/>
    <dgm:cxn modelId="{624BD554-D8A6-4607-A413-134D27361764}" type="presOf" srcId="{661350DF-96CE-4AD6-8C73-EEC003C1E8AD}" destId="{505D16B6-2B1D-40FC-8AE3-A7F543A94CEC}" srcOrd="0" destOrd="5" presId="urn:microsoft.com/office/officeart/2005/8/layout/hProcess7"/>
    <dgm:cxn modelId="{D6C62857-A584-451F-8D2F-748E8C825DA3}" type="presOf" srcId="{2548A6D1-85E6-48DA-AEFE-A43E3E077045}" destId="{E2D256B1-2C74-45B2-A1E3-721318E42F68}" srcOrd="0" destOrd="0" presId="urn:microsoft.com/office/officeart/2005/8/layout/hProcess7"/>
    <dgm:cxn modelId="{E44B4779-7F9A-4C07-9604-6ADCF4A75C84}" srcId="{4B9D8736-375F-4367-8BD4-2145C2D91B2F}" destId="{DED8BC92-C3DA-4CFA-BC74-84BC962D063F}" srcOrd="0" destOrd="0" parTransId="{E24307A9-94AF-4391-A107-0D80B673D9DA}" sibTransId="{39BBCD10-EA54-49D6-8E3C-02A91C207A64}"/>
    <dgm:cxn modelId="{7AD3DD7C-1F23-4A06-BCEE-3248FDE6CEEA}" srcId="{49B77D60-18E9-4B3A-91CF-5BC3CBBB79AF}" destId="{B219DEE6-3D98-40FD-A57F-8378E240C16C}" srcOrd="1" destOrd="0" parTransId="{EE45323E-7798-44E6-AC1D-9CF035EEF109}" sibTransId="{3F4CB0AC-F5AB-41D5-AFEA-C587DDD29B6C}"/>
    <dgm:cxn modelId="{1D1AC989-3698-466E-8EA2-EDDB69DDFBD4}" type="presOf" srcId="{DA96C38B-26EC-4630-ACD8-E79765F673F6}" destId="{E2D256B1-2C74-45B2-A1E3-721318E42F68}" srcOrd="0" destOrd="3" presId="urn:microsoft.com/office/officeart/2005/8/layout/hProcess7"/>
    <dgm:cxn modelId="{224C808D-765A-4630-99E4-29C5E1203F68}" type="presOf" srcId="{F5EC024B-9021-4B2D-A649-FF7E3BBBBEEE}" destId="{505D16B6-2B1D-40FC-8AE3-A7F543A94CEC}" srcOrd="0" destOrd="4" presId="urn:microsoft.com/office/officeart/2005/8/layout/hProcess7"/>
    <dgm:cxn modelId="{0D314091-F5FD-4AED-BAC9-A4DE1A08F463}" type="presOf" srcId="{DED8BC92-C3DA-4CFA-BC74-84BC962D063F}" destId="{F4865100-E77F-482A-B5A6-026C3A2C1BCE}" srcOrd="0" destOrd="0" presId="urn:microsoft.com/office/officeart/2005/8/layout/hProcess7"/>
    <dgm:cxn modelId="{EDA7F291-47FE-414E-A78A-EE38AE6F6F40}" srcId="{DED8BC92-C3DA-4CFA-BC74-84BC962D063F}" destId="{F5EC024B-9021-4B2D-A649-FF7E3BBBBEEE}" srcOrd="4" destOrd="0" parTransId="{B94F26C9-CE16-48F3-A4FE-18F0A4D02B0B}" sibTransId="{457D4E90-FFE6-415F-8CD4-831F8532C59F}"/>
    <dgm:cxn modelId="{9189AB9C-84D2-419A-8B0F-657073B846E1}" type="presOf" srcId="{4B9D8736-375F-4367-8BD4-2145C2D91B2F}" destId="{98F6A0FD-C88B-4AA7-9CCB-B35230B70279}" srcOrd="0" destOrd="0" presId="urn:microsoft.com/office/officeart/2005/8/layout/hProcess7"/>
    <dgm:cxn modelId="{21E2449F-325E-41C1-A353-EBDEB8239DA9}" srcId="{DED8BC92-C3DA-4CFA-BC74-84BC962D063F}" destId="{8996E74F-2E3A-4B4C-A20D-C6BDE08DC010}" srcOrd="7" destOrd="0" parTransId="{7010F3E9-59A2-4D46-A995-573C9822698E}" sibTransId="{BDF0522E-F060-48C1-8B63-6998F8DC6350}"/>
    <dgm:cxn modelId="{6BDCAFA5-2F68-4EA5-A06E-E5FD93D7F375}" type="presOf" srcId="{8996E74F-2E3A-4B4C-A20D-C6BDE08DC010}" destId="{505D16B6-2B1D-40FC-8AE3-A7F543A94CEC}" srcOrd="0" destOrd="7" presId="urn:microsoft.com/office/officeart/2005/8/layout/hProcess7"/>
    <dgm:cxn modelId="{9D3A05AC-C3B6-45F7-93A4-8F35ADE88275}" type="presOf" srcId="{B219DEE6-3D98-40FD-A57F-8378E240C16C}" destId="{E2D256B1-2C74-45B2-A1E3-721318E42F68}" srcOrd="0" destOrd="1" presId="urn:microsoft.com/office/officeart/2005/8/layout/hProcess7"/>
    <dgm:cxn modelId="{6D1A8CB9-2290-4526-852A-47C997FEA2FA}" srcId="{DED8BC92-C3DA-4CFA-BC74-84BC962D063F}" destId="{93C4EAF1-8B94-4D5B-8C9E-68558BC80C51}" srcOrd="9" destOrd="0" parTransId="{B3578864-A776-40F5-B682-2100E4B5067E}" sibTransId="{F3DB8982-0F2D-4683-A027-83BB796E71EE}"/>
    <dgm:cxn modelId="{B14B37C9-6E28-46D5-BE39-9A1A8448A3B5}" srcId="{4B9D8736-375F-4367-8BD4-2145C2D91B2F}" destId="{49B77D60-18E9-4B3A-91CF-5BC3CBBB79AF}" srcOrd="1" destOrd="0" parTransId="{0B836B94-48C2-4E3F-B0CD-6C286E66EDEC}" sibTransId="{BF68E260-F28E-4E9B-B16B-8E35B89665A2}"/>
    <dgm:cxn modelId="{A81CCBD1-C865-4711-94DD-09D0385A400F}" srcId="{DED8BC92-C3DA-4CFA-BC74-84BC962D063F}" destId="{B56A5DE8-2CFD-4D35-B84E-0F0DDD13458B}" srcOrd="3" destOrd="0" parTransId="{0CB18B27-2C23-4B2B-BC34-CDC8626FCCCF}" sibTransId="{ACD38E28-8E1C-4EA2-B5F3-AB7685FFC9E0}"/>
    <dgm:cxn modelId="{14D163E6-001F-4633-B859-433F4BA299E8}" type="presOf" srcId="{C4E11888-C8B5-436B-B340-3FC7D50A979E}" destId="{505D16B6-2B1D-40FC-8AE3-A7F543A94CEC}" srcOrd="0" destOrd="6" presId="urn:microsoft.com/office/officeart/2005/8/layout/hProcess7"/>
    <dgm:cxn modelId="{DF0416FC-BF54-40CB-925B-D01F693C08A5}" srcId="{49B77D60-18E9-4B3A-91CF-5BC3CBBB79AF}" destId="{DA96C38B-26EC-4630-ACD8-E79765F673F6}" srcOrd="3" destOrd="0" parTransId="{CD935BD9-820C-472D-9088-FC833447DB64}" sibTransId="{1EA2A2E9-1A9B-40A9-AADB-74DE053CC09A}"/>
    <dgm:cxn modelId="{9490E634-9B88-46C4-915B-3085174811EE}" type="presParOf" srcId="{98F6A0FD-C88B-4AA7-9CCB-B35230B70279}" destId="{428D787E-2EFE-4235-8DA3-4F9431EEC09B}" srcOrd="0" destOrd="0" presId="urn:microsoft.com/office/officeart/2005/8/layout/hProcess7"/>
    <dgm:cxn modelId="{D53E91D4-8BCE-4236-B691-2D179BFBDDC1}" type="presParOf" srcId="{428D787E-2EFE-4235-8DA3-4F9431EEC09B}" destId="{F4865100-E77F-482A-B5A6-026C3A2C1BCE}" srcOrd="0" destOrd="0" presId="urn:microsoft.com/office/officeart/2005/8/layout/hProcess7"/>
    <dgm:cxn modelId="{36F47DCB-A2DB-435B-8366-C38A7650F605}" type="presParOf" srcId="{428D787E-2EFE-4235-8DA3-4F9431EEC09B}" destId="{FA521D1B-F4D0-405C-8BA9-6942D1708171}" srcOrd="1" destOrd="0" presId="urn:microsoft.com/office/officeart/2005/8/layout/hProcess7"/>
    <dgm:cxn modelId="{E5B08B35-76BC-4282-B160-A339D6C9E9B2}" type="presParOf" srcId="{428D787E-2EFE-4235-8DA3-4F9431EEC09B}" destId="{505D16B6-2B1D-40FC-8AE3-A7F543A94CEC}" srcOrd="2" destOrd="0" presId="urn:microsoft.com/office/officeart/2005/8/layout/hProcess7"/>
    <dgm:cxn modelId="{357471AD-A09B-4296-802B-525DED110C76}" type="presParOf" srcId="{98F6A0FD-C88B-4AA7-9CCB-B35230B70279}" destId="{935FAEE2-CE56-4C9F-9D17-8533068CDD51}" srcOrd="1" destOrd="0" presId="urn:microsoft.com/office/officeart/2005/8/layout/hProcess7"/>
    <dgm:cxn modelId="{E1036AC5-A161-42E7-A1F7-F102F2A5B58F}" type="presParOf" srcId="{98F6A0FD-C88B-4AA7-9CCB-B35230B70279}" destId="{307EC3A9-0935-454C-8F71-1D808BD6D515}" srcOrd="2" destOrd="0" presId="urn:microsoft.com/office/officeart/2005/8/layout/hProcess7"/>
    <dgm:cxn modelId="{DE8CE251-5111-4BA9-A3D6-619D772811C9}" type="presParOf" srcId="{307EC3A9-0935-454C-8F71-1D808BD6D515}" destId="{EF0DB793-ADC4-462E-BACF-3397D14B6799}" srcOrd="0" destOrd="0" presId="urn:microsoft.com/office/officeart/2005/8/layout/hProcess7"/>
    <dgm:cxn modelId="{153186F0-89E6-418C-95BF-AF1E54338A95}" type="presParOf" srcId="{307EC3A9-0935-454C-8F71-1D808BD6D515}" destId="{0E77EA6D-F518-44FD-ADEF-82950C15E54E}" srcOrd="1" destOrd="0" presId="urn:microsoft.com/office/officeart/2005/8/layout/hProcess7"/>
    <dgm:cxn modelId="{99B76EFC-B2AE-407E-96B0-DD18F738EF11}" type="presParOf" srcId="{307EC3A9-0935-454C-8F71-1D808BD6D515}" destId="{0DE41963-582B-48CD-9624-233673413B90}" srcOrd="2" destOrd="0" presId="urn:microsoft.com/office/officeart/2005/8/layout/hProcess7"/>
    <dgm:cxn modelId="{B1CD38FA-6A16-4505-AF8A-29513A1F98F9}" type="presParOf" srcId="{98F6A0FD-C88B-4AA7-9CCB-B35230B70279}" destId="{B588C1A6-4C4C-4AD1-A5F2-76EDBF5AC1AC}" srcOrd="3" destOrd="0" presId="urn:microsoft.com/office/officeart/2005/8/layout/hProcess7"/>
    <dgm:cxn modelId="{E1167E31-E6A7-42E8-8DD9-E223EDCEAAF4}" type="presParOf" srcId="{98F6A0FD-C88B-4AA7-9CCB-B35230B70279}" destId="{B7775B0F-C07F-46A3-94A0-888545A06951}" srcOrd="4" destOrd="0" presId="urn:microsoft.com/office/officeart/2005/8/layout/hProcess7"/>
    <dgm:cxn modelId="{C4F4F812-4A48-4A57-9377-AC2A66E895C1}" type="presParOf" srcId="{B7775B0F-C07F-46A3-94A0-888545A06951}" destId="{8DD0B5B6-65B3-4C82-9976-BF1B5575304A}" srcOrd="0" destOrd="0" presId="urn:microsoft.com/office/officeart/2005/8/layout/hProcess7"/>
    <dgm:cxn modelId="{F4637EC1-6DE7-411C-B082-15ED7A4C1982}" type="presParOf" srcId="{B7775B0F-C07F-46A3-94A0-888545A06951}" destId="{E0D55188-AE13-48AE-A6F0-8DEBE24F8E2B}" srcOrd="1" destOrd="0" presId="urn:microsoft.com/office/officeart/2005/8/layout/hProcess7"/>
    <dgm:cxn modelId="{947547D7-63EE-484E-9BEF-2BA0B928BC57}" type="presParOf" srcId="{B7775B0F-C07F-46A3-94A0-888545A06951}" destId="{E2D256B1-2C74-45B2-A1E3-721318E42F68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89455E-BC0F-4001-8CEC-99FD0BD7E528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FFC0E6F5-339F-47BE-B320-919F1FCDAD9F}">
      <dgm:prSet custT="1"/>
      <dgm:spPr/>
      <dgm:t>
        <a:bodyPr/>
        <a:lstStyle/>
        <a:p>
          <a:pPr>
            <a:buClrTx/>
            <a:buSzTx/>
            <a:buFont typeface="Arial" panose="020B0604020202020204" pitchFamily="34" charset="0"/>
            <a:buChar char="•"/>
          </a:pPr>
          <a:r>
            <a:rPr lang="en-US" sz="2000" b="0" dirty="0"/>
            <a:t>E</a:t>
          </a:r>
          <a:r>
            <a:rPr lang="ro-RO" sz="2000" b="0" dirty="0"/>
            <a:t>DUCAREA</a:t>
          </a:r>
          <a:r>
            <a:rPr lang="ru-RU" sz="2000" b="0" dirty="0"/>
            <a:t>   </a:t>
          </a:r>
          <a:r>
            <a:rPr lang="ro-RO" sz="2000" b="0" dirty="0"/>
            <a:t>FAMILIEI</a:t>
          </a:r>
          <a:endParaRPr lang="ro-RO" sz="2000" b="1" dirty="0"/>
        </a:p>
        <a:p>
          <a:pPr>
            <a:buClrTx/>
            <a:buSzTx/>
            <a:buFont typeface="Arial" panose="020B0604020202020204" pitchFamily="34" charset="0"/>
            <a:buChar char="•"/>
          </a:pPr>
          <a:r>
            <a:rPr lang="en-US" sz="1600" b="1" dirty="0" err="1"/>
            <a:t>mobilizare</a:t>
          </a:r>
          <a:r>
            <a:rPr lang="en-US" sz="1600" b="1" dirty="0"/>
            <a:t> </a:t>
          </a:r>
          <a:r>
            <a:rPr lang="en-US" sz="1600" b="1" dirty="0" err="1"/>
            <a:t>activă</a:t>
          </a:r>
          <a:r>
            <a:rPr lang="en-US" sz="1600" b="1" dirty="0"/>
            <a:t> </a:t>
          </a:r>
          <a:r>
            <a:rPr lang="en-US" sz="1600" b="1" dirty="0" err="1"/>
            <a:t>sau</a:t>
          </a:r>
          <a:r>
            <a:rPr lang="en-US" sz="1600" b="1" dirty="0"/>
            <a:t> </a:t>
          </a:r>
          <a:r>
            <a:rPr lang="en-US" sz="1600" b="1" dirty="0" err="1"/>
            <a:t>pasivă</a:t>
          </a:r>
          <a:endParaRPr lang="en-US" sz="1600" b="1" dirty="0"/>
        </a:p>
        <a:p>
          <a:pPr>
            <a:buClrTx/>
            <a:buSzTx/>
            <a:buFont typeface="Arial" panose="020B0604020202020204" pitchFamily="34" charset="0"/>
            <a:buChar char="•"/>
          </a:pPr>
          <a:r>
            <a:rPr lang="en-US" sz="1600" b="1" dirty="0" err="1"/>
            <a:t>hidratare</a:t>
          </a:r>
          <a:r>
            <a:rPr lang="en-US" sz="1600" b="1" dirty="0"/>
            <a:t>, </a:t>
          </a:r>
          <a:r>
            <a:rPr lang="en-US" sz="1600" b="1" dirty="0" err="1"/>
            <a:t>masaj</a:t>
          </a:r>
          <a:r>
            <a:rPr lang="en-US" sz="1600" b="1" dirty="0"/>
            <a:t> </a:t>
          </a:r>
          <a:r>
            <a:rPr lang="en-US" sz="1600" b="1" dirty="0" err="1"/>
            <a:t>ușor</a:t>
          </a:r>
          <a:r>
            <a:rPr lang="en-US" sz="1600" b="1" dirty="0"/>
            <a:t>, </a:t>
          </a:r>
          <a:r>
            <a:rPr lang="en-US" sz="1600" b="1" dirty="0" err="1"/>
            <a:t>toaleta</a:t>
          </a:r>
          <a:r>
            <a:rPr lang="en-US" sz="1600" b="1" dirty="0"/>
            <a:t> </a:t>
          </a:r>
          <a:r>
            <a:rPr lang="en-US" sz="1600" b="1" dirty="0" err="1"/>
            <a:t>locală</a:t>
          </a:r>
          <a:r>
            <a:rPr lang="en-US" sz="1600" b="1" dirty="0"/>
            <a:t>, </a:t>
          </a:r>
          <a:r>
            <a:rPr lang="en-US" sz="1600" b="1" dirty="0" err="1"/>
            <a:t>așternut</a:t>
          </a:r>
          <a:r>
            <a:rPr lang="en-US" sz="1600" b="1" dirty="0"/>
            <a:t> </a:t>
          </a:r>
          <a:r>
            <a:rPr lang="en-US" sz="1600" b="1" dirty="0" err="1"/>
            <a:t>neted</a:t>
          </a:r>
          <a:endParaRPr lang="en-US" sz="1600" b="1" dirty="0"/>
        </a:p>
        <a:p>
          <a:pPr>
            <a:buClrTx/>
            <a:buSzTx/>
            <a:buFont typeface="Arial" panose="020B0604020202020204" pitchFamily="34" charset="0"/>
            <a:buChar char="•"/>
          </a:pPr>
          <a:r>
            <a:rPr lang="en-US" sz="1600" b="1" dirty="0" err="1"/>
            <a:t>nutriție</a:t>
          </a:r>
          <a:r>
            <a:rPr lang="en-US" sz="1600" b="1" dirty="0"/>
            <a:t> </a:t>
          </a:r>
          <a:r>
            <a:rPr lang="en-US" sz="1600" b="1" dirty="0" err="1"/>
            <a:t>și</a:t>
          </a:r>
          <a:r>
            <a:rPr lang="en-US" sz="1600" b="1" dirty="0"/>
            <a:t> </a:t>
          </a:r>
          <a:r>
            <a:rPr lang="en-US" sz="1600" b="1" dirty="0" err="1"/>
            <a:t>hidratare</a:t>
          </a:r>
          <a:r>
            <a:rPr lang="en-US" sz="1600" b="1" dirty="0"/>
            <a:t> </a:t>
          </a:r>
          <a:r>
            <a:rPr lang="en-US" sz="1600" b="1" dirty="0" err="1"/>
            <a:t>adecvată</a:t>
          </a:r>
          <a:endParaRPr lang="en-US" sz="1600" b="1" dirty="0"/>
        </a:p>
        <a:p>
          <a:pPr>
            <a:buClrTx/>
            <a:buSzTx/>
            <a:buFont typeface="Arial" panose="020B0604020202020204" pitchFamily="34" charset="0"/>
            <a:buChar char="•"/>
          </a:pPr>
          <a:r>
            <a:rPr lang="it-IT" sz="1600" b="1" dirty="0"/>
            <a:t>diminuarea presiunii la nivelul proeminentelor osoase prin folosirea materialelor complementare speciale (saltele, perne)</a:t>
          </a:r>
          <a:endParaRPr lang="en-US" sz="1600" b="1" dirty="0"/>
        </a:p>
        <a:p>
          <a:pPr>
            <a:buClrTx/>
            <a:buSzTx/>
            <a:buFont typeface="Arial" panose="020B0604020202020204" pitchFamily="34" charset="0"/>
            <a:buChar char="•"/>
          </a:pPr>
          <a:r>
            <a:rPr lang="en-US" sz="1600" b="1" dirty="0" err="1"/>
            <a:t>mobilizare</a:t>
          </a:r>
          <a:r>
            <a:rPr lang="en-US" sz="1600" b="1" dirty="0"/>
            <a:t> la 2 h</a:t>
          </a:r>
          <a:r>
            <a:rPr lang="ro-RO" sz="1600" b="1" dirty="0"/>
            <a:t> ( în cazuri grave)</a:t>
          </a:r>
        </a:p>
        <a:p>
          <a:pPr>
            <a:buClrTx/>
            <a:buSzTx/>
            <a:buFont typeface="Arial" panose="020B0604020202020204" pitchFamily="34" charset="0"/>
            <a:buChar char="•"/>
          </a:pPr>
          <a:endParaRPr lang="ro-RO" sz="1600" dirty="0"/>
        </a:p>
        <a:p>
          <a:pPr>
            <a:buClrTx/>
            <a:buSzTx/>
            <a:buFont typeface="Arial" panose="020B0604020202020204" pitchFamily="34" charset="0"/>
            <a:buChar char="•"/>
          </a:pPr>
          <a:endParaRPr lang="en-US" sz="1600" dirty="0"/>
        </a:p>
      </dgm:t>
    </dgm:pt>
    <dgm:pt modelId="{4C8A63EB-CDB4-42E6-9F8C-1E4A33B38912}" type="parTrans" cxnId="{9576B5B4-9F3D-4393-BB00-35D7AD27F683}">
      <dgm:prSet/>
      <dgm:spPr/>
      <dgm:t>
        <a:bodyPr/>
        <a:lstStyle/>
        <a:p>
          <a:endParaRPr lang="en-US"/>
        </a:p>
      </dgm:t>
    </dgm:pt>
    <dgm:pt modelId="{CBD4EF56-0A3B-4902-BDC8-394456464965}" type="sibTrans" cxnId="{9576B5B4-9F3D-4393-BB00-35D7AD27F683}">
      <dgm:prSet/>
      <dgm:spPr/>
      <dgm:t>
        <a:bodyPr/>
        <a:lstStyle/>
        <a:p>
          <a:endParaRPr lang="en-US"/>
        </a:p>
      </dgm:t>
    </dgm:pt>
    <dgm:pt modelId="{254E991B-E311-46BC-859B-60EDF6911A12}">
      <dgm:prSet custT="1"/>
      <dgm:spPr/>
      <dgm:t>
        <a:bodyPr/>
        <a:lstStyle/>
        <a:p>
          <a:r>
            <a:rPr lang="ro-RO" sz="1600" b="0" dirty="0"/>
            <a:t>CAUZE:</a:t>
          </a:r>
        </a:p>
        <a:p>
          <a:r>
            <a:rPr lang="ro-RO" sz="1400" b="0" dirty="0"/>
            <a:t> </a:t>
          </a:r>
          <a:r>
            <a:rPr lang="en-US" sz="1400" b="1" dirty="0" err="1"/>
            <a:t>Igiena</a:t>
          </a:r>
          <a:r>
            <a:rPr lang="en-US" sz="1400" b="1" dirty="0"/>
            <a:t> </a:t>
          </a:r>
          <a:r>
            <a:rPr lang="en-US" sz="1400" b="1" dirty="0" err="1"/>
            <a:t>incorectă</a:t>
          </a:r>
          <a:r>
            <a:rPr lang="en-US" sz="1400" b="1" dirty="0"/>
            <a:t>, </a:t>
          </a:r>
          <a:r>
            <a:rPr lang="en-US" sz="1400" b="1" dirty="0" err="1"/>
            <a:t>necalitativă</a:t>
          </a:r>
          <a:r>
            <a:rPr lang="en-US" sz="1400" b="1" dirty="0"/>
            <a:t> a </a:t>
          </a:r>
          <a:r>
            <a:rPr lang="en-US" sz="1400" b="1" dirty="0" err="1"/>
            <a:t>pielii</a:t>
          </a:r>
          <a:r>
            <a:rPr lang="en-US" sz="1400" b="1" dirty="0"/>
            <a:t> </a:t>
          </a:r>
          <a:r>
            <a:rPr lang="en-US" sz="1400" b="1" dirty="0" err="1"/>
            <a:t>şi</a:t>
          </a:r>
          <a:r>
            <a:rPr lang="en-US" sz="1400" b="1" dirty="0"/>
            <a:t> a </a:t>
          </a:r>
          <a:r>
            <a:rPr lang="en-US" sz="1400" b="1" dirty="0" err="1"/>
            <a:t>mucoaselor</a:t>
          </a:r>
          <a:r>
            <a:rPr lang="ro-RO" sz="1400" b="1" dirty="0"/>
            <a:t>, </a:t>
          </a:r>
          <a:r>
            <a:rPr lang="ro-RO" sz="1400" b="1" dirty="0" err="1"/>
            <a:t>lengerie</a:t>
          </a:r>
          <a:r>
            <a:rPr lang="ro-RO" sz="1400" b="1" dirty="0"/>
            <a:t> umedă cu cute </a:t>
          </a:r>
        </a:p>
        <a:p>
          <a:r>
            <a:rPr lang="ro-RO" sz="1400" b="1" dirty="0"/>
            <a:t>g</a:t>
          </a:r>
          <a:r>
            <a:rPr lang="en-US" sz="1400" b="1" dirty="0" err="1"/>
            <a:t>reutate</a:t>
          </a:r>
          <a:r>
            <a:rPr lang="ro-RO" sz="1400" b="1" dirty="0"/>
            <a:t>a</a:t>
          </a:r>
          <a:r>
            <a:rPr lang="en-US" sz="1400" b="1" dirty="0"/>
            <a:t> </a:t>
          </a:r>
          <a:r>
            <a:rPr lang="ro-RO" sz="1400" b="1" dirty="0"/>
            <a:t>corporală (obezitatea)</a:t>
          </a:r>
          <a:endParaRPr lang="en-US" sz="1400" b="1" dirty="0"/>
        </a:p>
        <a:p>
          <a:r>
            <a:rPr lang="ro-RO" sz="1400" b="1" dirty="0" err="1"/>
            <a:t>contenența</a:t>
          </a:r>
          <a:r>
            <a:rPr lang="ro-RO" sz="1400" b="1" dirty="0"/>
            <a:t> (</a:t>
          </a:r>
          <a:r>
            <a:rPr lang="en-US" sz="1400" b="1" dirty="0" err="1"/>
            <a:t>Incontinență</a:t>
          </a:r>
          <a:r>
            <a:rPr lang="en-US" sz="1400" b="1" dirty="0"/>
            <a:t> </a:t>
          </a:r>
          <a:r>
            <a:rPr lang="en-US" sz="1400" b="1" dirty="0" err="1"/>
            <a:t>urinară</a:t>
          </a:r>
          <a:r>
            <a:rPr lang="ro-RO" sz="1400" b="1" dirty="0"/>
            <a:t>/ a maselor fecale)</a:t>
          </a:r>
          <a:endParaRPr lang="en-US" sz="1400" b="1" dirty="0"/>
        </a:p>
        <a:p>
          <a:r>
            <a:rPr lang="ro-RO" sz="1400" b="1" dirty="0"/>
            <a:t>z</a:t>
          </a:r>
          <a:r>
            <a:rPr lang="en-US" sz="1400" b="1" dirty="0"/>
            <a:t>one</a:t>
          </a:r>
          <a:r>
            <a:rPr lang="ro-RO" sz="1400" b="1" dirty="0"/>
            <a:t>lor </a:t>
          </a:r>
          <a:r>
            <a:rPr lang="en-US" sz="1400" b="1" dirty="0"/>
            <a:t> de </a:t>
          </a:r>
          <a:r>
            <a:rPr lang="en-US" sz="1400" b="1" dirty="0" err="1"/>
            <a:t>risc</a:t>
          </a:r>
          <a:r>
            <a:rPr lang="en-US" sz="1400" b="1" dirty="0"/>
            <a:t> </a:t>
          </a:r>
          <a:r>
            <a:rPr lang="en-US" sz="1400" b="1" dirty="0" err="1"/>
            <a:t>vizibile</a:t>
          </a:r>
          <a:r>
            <a:rPr lang="en-US" sz="1400" b="1" dirty="0"/>
            <a:t> </a:t>
          </a:r>
          <a:r>
            <a:rPr lang="ro-RO" sz="1400" b="1" dirty="0"/>
            <a:t>/tipul pielii : uscată, lipicioasă și umedă, crăpată)</a:t>
          </a:r>
          <a:endParaRPr lang="en-US" sz="1400" b="1" dirty="0"/>
        </a:p>
        <a:p>
          <a:r>
            <a:rPr lang="ro-RO" sz="1400" b="1" dirty="0"/>
            <a:t>m</a:t>
          </a:r>
          <a:r>
            <a:rPr lang="en-US" sz="1400" b="1" dirty="0" err="1"/>
            <a:t>obilitate</a:t>
          </a:r>
          <a:r>
            <a:rPr lang="en-US" sz="1400" b="1" dirty="0"/>
            <a:t> </a:t>
          </a:r>
          <a:r>
            <a:rPr lang="ro-RO" sz="1400" b="1" dirty="0"/>
            <a:t>(</a:t>
          </a:r>
          <a:r>
            <a:rPr lang="en-US" sz="1400" b="1" dirty="0" err="1"/>
            <a:t>Imobilizat</a:t>
          </a:r>
          <a:r>
            <a:rPr lang="en-US" sz="1400" b="1" dirty="0"/>
            <a:t> la pat</a:t>
          </a:r>
          <a:r>
            <a:rPr lang="ro-RO" sz="1400" b="1" dirty="0"/>
            <a:t>,</a:t>
          </a:r>
          <a:r>
            <a:rPr lang="en-US" sz="1400" b="1" dirty="0" err="1"/>
            <a:t>Imobilizat</a:t>
          </a:r>
          <a:r>
            <a:rPr lang="en-US" sz="1400" b="1" dirty="0"/>
            <a:t> </a:t>
          </a:r>
          <a:r>
            <a:rPr lang="en-US" sz="1400" b="1" dirty="0" err="1"/>
            <a:t>în</a:t>
          </a:r>
          <a:r>
            <a:rPr lang="en-US" sz="1400" b="1" dirty="0"/>
            <a:t> </a:t>
          </a:r>
          <a:r>
            <a:rPr lang="en-US" sz="1400" b="1" dirty="0" err="1"/>
            <a:t>scaun</a:t>
          </a:r>
          <a:r>
            <a:rPr lang="ro-RO" sz="1400" b="1" dirty="0"/>
            <a:t>)</a:t>
          </a:r>
          <a:r>
            <a:rPr lang="en-US" sz="1400" b="1" dirty="0"/>
            <a:t> </a:t>
          </a:r>
          <a:endParaRPr lang="ro-RO" sz="1400" b="1" dirty="0"/>
        </a:p>
        <a:p>
          <a:r>
            <a:rPr lang="ro-RO" sz="1400" b="1" dirty="0"/>
            <a:t>sexul, </a:t>
          </a:r>
          <a:r>
            <a:rPr lang="ro-RO" sz="1400" b="1" dirty="0" err="1"/>
            <a:t>virsta</a:t>
          </a:r>
          <a:r>
            <a:rPr lang="ro-RO" sz="1400" b="1" dirty="0"/>
            <a:t> (75-80  ani)</a:t>
          </a:r>
          <a:endParaRPr lang="en-US" sz="1400" b="1" dirty="0"/>
        </a:p>
        <a:p>
          <a:r>
            <a:rPr lang="ro-RO" sz="1400" b="1" dirty="0"/>
            <a:t>m</a:t>
          </a:r>
          <a:r>
            <a:rPr lang="en-US" sz="1400" b="1" dirty="0" err="1"/>
            <a:t>alnutriție</a:t>
          </a:r>
          <a:r>
            <a:rPr lang="en-US" sz="1400" b="1" dirty="0"/>
            <a:t> </a:t>
          </a:r>
          <a:r>
            <a:rPr lang="en-US" sz="1400" b="1" dirty="0" err="1"/>
            <a:t>tisulară</a:t>
          </a:r>
          <a:r>
            <a:rPr lang="en-US" sz="1400" b="1" dirty="0"/>
            <a:t> </a:t>
          </a:r>
          <a:r>
            <a:rPr lang="ro-RO" sz="1400" b="1" dirty="0"/>
            <a:t>(</a:t>
          </a:r>
          <a:r>
            <a:rPr lang="en-US" sz="1400" b="1" dirty="0" err="1"/>
            <a:t>Cașexie</a:t>
          </a:r>
          <a:r>
            <a:rPr lang="en-US" sz="1400" b="1" dirty="0"/>
            <a:t> </a:t>
          </a:r>
          <a:r>
            <a:rPr lang="en-US" sz="1400" b="1" dirty="0" err="1"/>
            <a:t>terminală</a:t>
          </a:r>
          <a:r>
            <a:rPr lang="en-US" sz="1400" b="1" dirty="0"/>
            <a:t> </a:t>
          </a:r>
          <a:r>
            <a:rPr lang="ro-RO" sz="1400" b="1" dirty="0"/>
            <a:t>în </a:t>
          </a:r>
          <a:r>
            <a:rPr lang="ro-RO" sz="1400" b="1" dirty="0" err="1"/>
            <a:t>cancer,b</a:t>
          </a:r>
          <a:r>
            <a:rPr lang="en-US" sz="1400" b="1" dirty="0" err="1"/>
            <a:t>oală</a:t>
          </a:r>
          <a:r>
            <a:rPr lang="en-US" sz="1400" b="1" dirty="0"/>
            <a:t> </a:t>
          </a:r>
          <a:r>
            <a:rPr lang="en-US" sz="1400" b="1" dirty="0" err="1"/>
            <a:t>vasculară</a:t>
          </a:r>
          <a:r>
            <a:rPr lang="en-US" sz="1400" b="1" dirty="0"/>
            <a:t> </a:t>
          </a:r>
          <a:r>
            <a:rPr lang="en-US" sz="1400" b="1" dirty="0" err="1"/>
            <a:t>periferică</a:t>
          </a:r>
          <a:r>
            <a:rPr lang="en-US" sz="1400" b="1" dirty="0"/>
            <a:t> </a:t>
          </a:r>
        </a:p>
        <a:p>
          <a:r>
            <a:rPr lang="en-US" sz="1400" b="1" dirty="0"/>
            <a:t>Deficit neurologic </a:t>
          </a:r>
          <a:r>
            <a:rPr lang="ro-RO" sz="1400" b="1" dirty="0"/>
            <a:t>(</a:t>
          </a:r>
          <a:r>
            <a:rPr lang="en-US" sz="1400" b="1" dirty="0" err="1"/>
            <a:t>Diabet</a:t>
          </a:r>
          <a:r>
            <a:rPr lang="en-US" sz="1400" b="1" dirty="0"/>
            <a:t>, </a:t>
          </a:r>
          <a:r>
            <a:rPr lang="en-US" sz="1400" b="1" dirty="0" err="1"/>
            <a:t>scleroză</a:t>
          </a:r>
          <a:r>
            <a:rPr lang="en-US" sz="1400" b="1" dirty="0"/>
            <a:t> </a:t>
          </a:r>
          <a:r>
            <a:rPr lang="en-US" sz="1400" b="1" dirty="0" err="1"/>
            <a:t>multiplă</a:t>
          </a:r>
          <a:r>
            <a:rPr lang="en-US" sz="1400" b="1" dirty="0"/>
            <a:t>, </a:t>
          </a:r>
          <a:r>
            <a:rPr lang="ro-RO" sz="1400" b="1" dirty="0"/>
            <a:t>AVC)</a:t>
          </a:r>
          <a:r>
            <a:rPr lang="en-US" sz="1400" b="1" dirty="0"/>
            <a:t>	</a:t>
          </a:r>
        </a:p>
        <a:p>
          <a:r>
            <a:rPr lang="en-US" sz="1400" b="1" dirty="0" err="1"/>
            <a:t>Medicație</a:t>
          </a:r>
          <a:r>
            <a:rPr lang="en-US" sz="1400" b="1" dirty="0"/>
            <a:t> </a:t>
          </a:r>
          <a:r>
            <a:rPr lang="ro-RO" sz="1400" b="1" dirty="0"/>
            <a:t>(citostaticele)</a:t>
          </a:r>
          <a:endParaRPr lang="en-US" sz="1400" dirty="0"/>
        </a:p>
      </dgm:t>
    </dgm:pt>
    <dgm:pt modelId="{BDBAEEA7-C206-4228-B6FD-50CA2EEFA169}" type="parTrans" cxnId="{681417EB-8E5F-42B4-8C01-7B380BA8FCD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1A9AA3C-290E-4593-BD07-7B0B26F4B1F3}" type="sibTrans" cxnId="{681417EB-8E5F-42B4-8C01-7B380BA8FCD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85D1995-A506-4978-A1A8-445F9E766AF4}" type="pres">
      <dgm:prSet presAssocID="{4289455E-BC0F-4001-8CEC-99FD0BD7E528}" presName="Name0" presStyleCnt="0">
        <dgm:presLayoutVars>
          <dgm:dir/>
          <dgm:resizeHandles val="exact"/>
        </dgm:presLayoutVars>
      </dgm:prSet>
      <dgm:spPr/>
    </dgm:pt>
    <dgm:pt modelId="{A0B857BC-F158-4659-8CF4-F19EA359178F}" type="pres">
      <dgm:prSet presAssocID="{254E991B-E311-46BC-859B-60EDF6911A12}" presName="node" presStyleLbl="node1" presStyleIdx="0" presStyleCnt="2" custScaleY="133319">
        <dgm:presLayoutVars>
          <dgm:bulletEnabled val="1"/>
        </dgm:presLayoutVars>
      </dgm:prSet>
      <dgm:spPr/>
    </dgm:pt>
    <dgm:pt modelId="{F6E18BD0-3B10-4782-8E2B-F6204B38DBF4}" type="pres">
      <dgm:prSet presAssocID="{11A9AA3C-290E-4593-BD07-7B0B26F4B1F3}" presName="sibTrans" presStyleLbl="sibTrans1D1" presStyleIdx="0" presStyleCnt="1"/>
      <dgm:spPr/>
    </dgm:pt>
    <dgm:pt modelId="{7C5DCBFC-BD8A-490A-A63C-81FAFA5BE7D2}" type="pres">
      <dgm:prSet presAssocID="{11A9AA3C-290E-4593-BD07-7B0B26F4B1F3}" presName="connectorText" presStyleLbl="sibTrans1D1" presStyleIdx="0" presStyleCnt="1"/>
      <dgm:spPr/>
    </dgm:pt>
    <dgm:pt modelId="{F458812B-1E0B-498A-A594-436ECCD80DB8}" type="pres">
      <dgm:prSet presAssocID="{FFC0E6F5-339F-47BE-B320-919F1FCDAD9F}" presName="node" presStyleLbl="node1" presStyleIdx="1" presStyleCnt="2" custScaleY="126268" custLinFactNeighborX="278" custLinFactNeighborY="-2096">
        <dgm:presLayoutVars>
          <dgm:bulletEnabled val="1"/>
        </dgm:presLayoutVars>
      </dgm:prSet>
      <dgm:spPr/>
    </dgm:pt>
  </dgm:ptLst>
  <dgm:cxnLst>
    <dgm:cxn modelId="{0B36DC6E-D029-48B6-B2DD-186F5FCCCDD8}" type="presOf" srcId="{11A9AA3C-290E-4593-BD07-7B0B26F4B1F3}" destId="{F6E18BD0-3B10-4782-8E2B-F6204B38DBF4}" srcOrd="0" destOrd="0" presId="urn:microsoft.com/office/officeart/2016/7/layout/RepeatingBendingProcessNew"/>
    <dgm:cxn modelId="{262C7686-FD7B-4595-81C3-A857D6DC54AA}" type="presOf" srcId="{11A9AA3C-290E-4593-BD07-7B0B26F4B1F3}" destId="{7C5DCBFC-BD8A-490A-A63C-81FAFA5BE7D2}" srcOrd="1" destOrd="0" presId="urn:microsoft.com/office/officeart/2016/7/layout/RepeatingBendingProcessNew"/>
    <dgm:cxn modelId="{624E25B1-AC7B-4371-82C5-B93D1308822E}" type="presOf" srcId="{FFC0E6F5-339F-47BE-B320-919F1FCDAD9F}" destId="{F458812B-1E0B-498A-A594-436ECCD80DB8}" srcOrd="0" destOrd="0" presId="urn:microsoft.com/office/officeart/2016/7/layout/RepeatingBendingProcessNew"/>
    <dgm:cxn modelId="{9576B5B4-9F3D-4393-BB00-35D7AD27F683}" srcId="{4289455E-BC0F-4001-8CEC-99FD0BD7E528}" destId="{FFC0E6F5-339F-47BE-B320-919F1FCDAD9F}" srcOrd="1" destOrd="0" parTransId="{4C8A63EB-CDB4-42E6-9F8C-1E4A33B38912}" sibTransId="{CBD4EF56-0A3B-4902-BDC8-394456464965}"/>
    <dgm:cxn modelId="{839B7ED2-D0E9-4AA0-A0AB-786C63181D9F}" type="presOf" srcId="{4289455E-BC0F-4001-8CEC-99FD0BD7E528}" destId="{085D1995-A506-4978-A1A8-445F9E766AF4}" srcOrd="0" destOrd="0" presId="urn:microsoft.com/office/officeart/2016/7/layout/RepeatingBendingProcessNew"/>
    <dgm:cxn modelId="{8AB5C7DF-8257-40F7-B843-7BE620D41068}" type="presOf" srcId="{254E991B-E311-46BC-859B-60EDF6911A12}" destId="{A0B857BC-F158-4659-8CF4-F19EA359178F}" srcOrd="0" destOrd="0" presId="urn:microsoft.com/office/officeart/2016/7/layout/RepeatingBendingProcessNew"/>
    <dgm:cxn modelId="{681417EB-8E5F-42B4-8C01-7B380BA8FCD9}" srcId="{4289455E-BC0F-4001-8CEC-99FD0BD7E528}" destId="{254E991B-E311-46BC-859B-60EDF6911A12}" srcOrd="0" destOrd="0" parTransId="{BDBAEEA7-C206-4228-B6FD-50CA2EEFA169}" sibTransId="{11A9AA3C-290E-4593-BD07-7B0B26F4B1F3}"/>
    <dgm:cxn modelId="{CC8CF15B-780F-44F0-BAB9-FA45C71CA9DF}" type="presParOf" srcId="{085D1995-A506-4978-A1A8-445F9E766AF4}" destId="{A0B857BC-F158-4659-8CF4-F19EA359178F}" srcOrd="0" destOrd="0" presId="urn:microsoft.com/office/officeart/2016/7/layout/RepeatingBendingProcessNew"/>
    <dgm:cxn modelId="{3BFE975A-7477-47D1-BC6B-A9AC3632AA5B}" type="presParOf" srcId="{085D1995-A506-4978-A1A8-445F9E766AF4}" destId="{F6E18BD0-3B10-4782-8E2B-F6204B38DBF4}" srcOrd="1" destOrd="0" presId="urn:microsoft.com/office/officeart/2016/7/layout/RepeatingBendingProcessNew"/>
    <dgm:cxn modelId="{075BB5A5-A48C-42A9-8533-3F011CE86E67}" type="presParOf" srcId="{F6E18BD0-3B10-4782-8E2B-F6204B38DBF4}" destId="{7C5DCBFC-BD8A-490A-A63C-81FAFA5BE7D2}" srcOrd="0" destOrd="0" presId="urn:microsoft.com/office/officeart/2016/7/layout/RepeatingBendingProcessNew"/>
    <dgm:cxn modelId="{12C6CDAC-780F-456C-AA51-EF990BE8AA7D}" type="presParOf" srcId="{085D1995-A506-4978-A1A8-445F9E766AF4}" destId="{F458812B-1E0B-498A-A594-436ECCD80DB8}" srcOrd="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89455E-BC0F-4001-8CEC-99FD0BD7E528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accent1_2" csCatId="accent1" phldr="1"/>
      <dgm:spPr/>
      <dgm:t>
        <a:bodyPr/>
        <a:lstStyle/>
        <a:p>
          <a:endParaRPr lang="en-US"/>
        </a:p>
      </dgm:t>
    </dgm:pt>
    <dgm:pt modelId="{2D0B6772-8A43-488B-AC8A-180BA6554069}">
      <dgm:prSet/>
      <dgm:spPr/>
      <dgm:t>
        <a:bodyPr/>
        <a:lstStyle/>
        <a:p>
          <a:r>
            <a:rPr lang="en-US" b="1" dirty="0" err="1"/>
            <a:t>Stadiul</a:t>
          </a:r>
          <a:r>
            <a:rPr lang="en-US" b="1" dirty="0"/>
            <a:t> I </a:t>
          </a:r>
          <a:r>
            <a:rPr lang="en-US" dirty="0"/>
            <a:t>– pe </a:t>
          </a:r>
          <a:r>
            <a:rPr lang="en-US" dirty="0" err="1"/>
            <a:t>locul</a:t>
          </a:r>
          <a:r>
            <a:rPr lang="en-US" dirty="0"/>
            <a:t> </a:t>
          </a:r>
          <a:r>
            <a:rPr lang="en-US" dirty="0" err="1"/>
            <a:t>apariției</a:t>
          </a:r>
          <a:r>
            <a:rPr lang="en-US" dirty="0"/>
            <a:t> </a:t>
          </a:r>
          <a:r>
            <a:rPr lang="en-US" dirty="0" err="1"/>
            <a:t>escarelor</a:t>
          </a:r>
          <a:r>
            <a:rPr lang="en-US" dirty="0"/>
            <a:t> de </a:t>
          </a:r>
          <a:r>
            <a:rPr lang="en-US" dirty="0" err="1"/>
            <a:t>decubit</a:t>
          </a:r>
          <a:r>
            <a:rPr lang="en-US" dirty="0"/>
            <a:t> </a:t>
          </a:r>
          <a:r>
            <a:rPr lang="en-US" dirty="0" err="1"/>
            <a:t>apare</a:t>
          </a:r>
          <a:r>
            <a:rPr lang="en-US" dirty="0"/>
            <a:t> </a:t>
          </a:r>
          <a:r>
            <a:rPr lang="en-US" dirty="0" err="1"/>
            <a:t>hiperemia</a:t>
          </a:r>
          <a:r>
            <a:rPr lang="en-US" dirty="0"/>
            <a:t> </a:t>
          </a:r>
          <a:r>
            <a:rPr lang="en-US" dirty="0" err="1"/>
            <a:t>pielii</a:t>
          </a:r>
          <a:r>
            <a:rPr lang="en-US" dirty="0"/>
            <a:t>, </a:t>
          </a:r>
          <a:r>
            <a:rPr lang="en-US" dirty="0" err="1"/>
            <a:t>senzația</a:t>
          </a:r>
          <a:r>
            <a:rPr lang="en-US" dirty="0"/>
            <a:t> de </a:t>
          </a:r>
          <a:r>
            <a:rPr lang="en-US" dirty="0" err="1"/>
            <a:t>amorțeală</a:t>
          </a:r>
          <a:r>
            <a:rPr lang="en-US" dirty="0"/>
            <a:t>, o </a:t>
          </a:r>
          <a:r>
            <a:rPr lang="en-US" dirty="0" err="1"/>
            <a:t>durere</a:t>
          </a:r>
          <a:r>
            <a:rPr lang="en-US" dirty="0"/>
            <a:t> </a:t>
          </a:r>
          <a:r>
            <a:rPr lang="en-US" dirty="0" err="1"/>
            <a:t>ușoară</a:t>
          </a:r>
          <a:r>
            <a:rPr lang="en-US" dirty="0"/>
            <a:t>. </a:t>
          </a:r>
          <a:r>
            <a:rPr lang="en-US" dirty="0" err="1"/>
            <a:t>Dimensiunile</a:t>
          </a:r>
          <a:r>
            <a:rPr lang="en-US" dirty="0"/>
            <a:t> pot fi diverse </a:t>
          </a:r>
          <a:r>
            <a:rPr lang="en-US" dirty="0" err="1"/>
            <a:t>în</a:t>
          </a:r>
          <a:r>
            <a:rPr lang="en-US" dirty="0"/>
            <a:t> </a:t>
          </a:r>
          <a:r>
            <a:rPr lang="en-US" dirty="0" err="1"/>
            <a:t>funcție</a:t>
          </a:r>
          <a:r>
            <a:rPr lang="en-US" dirty="0"/>
            <a:t> de </a:t>
          </a:r>
          <a:r>
            <a:rPr lang="en-US" dirty="0" err="1"/>
            <a:t>localizare</a:t>
          </a:r>
          <a:r>
            <a:rPr lang="en-US" dirty="0"/>
            <a:t>. </a:t>
          </a:r>
          <a:r>
            <a:rPr lang="en-US" dirty="0" err="1"/>
            <a:t>Poate</a:t>
          </a:r>
          <a:r>
            <a:rPr lang="en-US" dirty="0"/>
            <a:t> fi </a:t>
          </a:r>
          <a:r>
            <a:rPr lang="en-US" dirty="0" err="1"/>
            <a:t>atestat</a:t>
          </a:r>
          <a:r>
            <a:rPr lang="en-US" dirty="0"/>
            <a:t> </a:t>
          </a:r>
          <a:r>
            <a:rPr lang="en-US" dirty="0" err="1"/>
            <a:t>prurit</a:t>
          </a:r>
          <a:r>
            <a:rPr lang="en-US" dirty="0"/>
            <a:t> local. </a:t>
          </a:r>
        </a:p>
      </dgm:t>
    </dgm:pt>
    <dgm:pt modelId="{1B5FFFEF-1776-4714-93D6-6097C35FCE74}" type="parTrans" cxnId="{5F779E69-8E12-4C97-8CBB-41DED27F305B}">
      <dgm:prSet/>
      <dgm:spPr/>
      <dgm:t>
        <a:bodyPr/>
        <a:lstStyle/>
        <a:p>
          <a:endParaRPr lang="en-US"/>
        </a:p>
      </dgm:t>
    </dgm:pt>
    <dgm:pt modelId="{FD203F15-13B0-422B-B039-A7F51D54E109}" type="sibTrans" cxnId="{5F779E69-8E12-4C97-8CBB-41DED27F305B}">
      <dgm:prSet/>
      <dgm:spPr/>
      <dgm:t>
        <a:bodyPr/>
        <a:lstStyle/>
        <a:p>
          <a:endParaRPr lang="en-US"/>
        </a:p>
      </dgm:t>
    </dgm:pt>
    <dgm:pt modelId="{ACC5A42D-DB20-47C0-BACE-5DBCE5E10B02}">
      <dgm:prSet/>
      <dgm:spPr/>
      <dgm:t>
        <a:bodyPr/>
        <a:lstStyle/>
        <a:p>
          <a:r>
            <a:rPr lang="en-US" b="1" dirty="0" err="1"/>
            <a:t>Stadiul</a:t>
          </a:r>
          <a:r>
            <a:rPr lang="en-US" b="1" dirty="0"/>
            <a:t> II </a:t>
          </a:r>
          <a:r>
            <a:rPr lang="en-US" dirty="0"/>
            <a:t>– </a:t>
          </a:r>
          <a:r>
            <a:rPr lang="en-US" dirty="0" err="1"/>
            <a:t>durere</a:t>
          </a:r>
          <a:r>
            <a:rPr lang="en-US" dirty="0"/>
            <a:t>, </a:t>
          </a:r>
          <a:r>
            <a:rPr lang="en-US" dirty="0" err="1"/>
            <a:t>usturime</a:t>
          </a:r>
          <a:r>
            <a:rPr lang="en-US" dirty="0"/>
            <a:t>. Apar bule </a:t>
          </a:r>
          <a:r>
            <a:rPr lang="en-US" dirty="0" err="1"/>
            <a:t>mici</a:t>
          </a:r>
          <a:r>
            <a:rPr lang="en-US" dirty="0"/>
            <a:t> </a:t>
          </a:r>
          <a:r>
            <a:rPr lang="en-US" dirty="0" err="1"/>
            <a:t>sau</a:t>
          </a:r>
          <a:r>
            <a:rPr lang="en-US" dirty="0"/>
            <a:t> </a:t>
          </a:r>
          <a:r>
            <a:rPr lang="en-US" dirty="0" err="1"/>
            <a:t>mai</a:t>
          </a:r>
          <a:r>
            <a:rPr lang="en-US" dirty="0"/>
            <a:t> </a:t>
          </a:r>
          <a:r>
            <a:rPr lang="en-US" dirty="0" err="1"/>
            <a:t>mari</a:t>
          </a:r>
          <a:r>
            <a:rPr lang="en-US" dirty="0"/>
            <a:t> – </a:t>
          </a:r>
          <a:r>
            <a:rPr lang="en-US" dirty="0" err="1"/>
            <a:t>vezicule</a:t>
          </a:r>
          <a:r>
            <a:rPr lang="en-US" dirty="0"/>
            <a:t>. </a:t>
          </a:r>
          <a:r>
            <a:rPr lang="en-US" dirty="0" err="1"/>
            <a:t>Apoi</a:t>
          </a:r>
          <a:r>
            <a:rPr lang="en-US" dirty="0"/>
            <a:t> se </a:t>
          </a:r>
          <a:r>
            <a:rPr lang="en-US" dirty="0" err="1"/>
            <a:t>lezează</a:t>
          </a:r>
          <a:r>
            <a:rPr lang="en-US" dirty="0"/>
            <a:t> derma. </a:t>
          </a:r>
          <a:r>
            <a:rPr lang="en-US" dirty="0" err="1"/>
            <a:t>Apare</a:t>
          </a:r>
          <a:r>
            <a:rPr lang="en-US" dirty="0"/>
            <a:t> </a:t>
          </a:r>
          <a:r>
            <a:rPr lang="en-US" dirty="0" err="1"/>
            <a:t>plaga</a:t>
          </a:r>
          <a:r>
            <a:rPr lang="en-US" dirty="0"/>
            <a:t> </a:t>
          </a:r>
          <a:r>
            <a:rPr lang="en-US" dirty="0" err="1"/>
            <a:t>superficială</a:t>
          </a:r>
          <a:r>
            <a:rPr lang="en-US" dirty="0"/>
            <a:t> </a:t>
          </a:r>
          <a:r>
            <a:rPr lang="en-US" dirty="0" err="1"/>
            <a:t>în</a:t>
          </a:r>
          <a:r>
            <a:rPr lang="en-US" dirty="0"/>
            <a:t> </a:t>
          </a:r>
          <a:r>
            <a:rPr lang="en-US" dirty="0" err="1"/>
            <a:t>locul</a:t>
          </a:r>
          <a:r>
            <a:rPr lang="en-US" dirty="0"/>
            <a:t> </a:t>
          </a:r>
          <a:r>
            <a:rPr lang="en-US" dirty="0" err="1"/>
            <a:t>veziculei</a:t>
          </a:r>
          <a:r>
            <a:rPr lang="en-US" dirty="0"/>
            <a:t> sub </a:t>
          </a:r>
          <a:r>
            <a:rPr lang="en-US" dirty="0" err="1"/>
            <a:t>formă</a:t>
          </a:r>
          <a:r>
            <a:rPr lang="en-US" dirty="0"/>
            <a:t> de </a:t>
          </a:r>
          <a:r>
            <a:rPr lang="en-US" dirty="0" err="1"/>
            <a:t>ulcerație</a:t>
          </a:r>
          <a:r>
            <a:rPr lang="en-US" dirty="0"/>
            <a:t> de diverse </a:t>
          </a:r>
          <a:r>
            <a:rPr lang="en-US" dirty="0" err="1"/>
            <a:t>dimensiuni</a:t>
          </a:r>
          <a:r>
            <a:rPr lang="en-US" dirty="0"/>
            <a:t>, </a:t>
          </a:r>
          <a:r>
            <a:rPr lang="en-US" dirty="0" err="1"/>
            <a:t>fără</a:t>
          </a:r>
          <a:r>
            <a:rPr lang="en-US" dirty="0"/>
            <a:t> </a:t>
          </a:r>
          <a:r>
            <a:rPr lang="en-US" dirty="0" err="1"/>
            <a:t>eliminări</a:t>
          </a:r>
          <a:r>
            <a:rPr lang="en-US" dirty="0"/>
            <a:t>. </a:t>
          </a:r>
        </a:p>
      </dgm:t>
    </dgm:pt>
    <dgm:pt modelId="{E861F070-18E6-490A-9A3F-AC7030817471}" type="parTrans" cxnId="{18E5A2CA-ED7E-44C6-B6D3-355E38A6D2D2}">
      <dgm:prSet/>
      <dgm:spPr/>
      <dgm:t>
        <a:bodyPr/>
        <a:lstStyle/>
        <a:p>
          <a:endParaRPr lang="en-US"/>
        </a:p>
      </dgm:t>
    </dgm:pt>
    <dgm:pt modelId="{2787DF76-C472-4AF9-BE81-36D816333931}" type="sibTrans" cxnId="{18E5A2CA-ED7E-44C6-B6D3-355E38A6D2D2}">
      <dgm:prSet/>
      <dgm:spPr/>
      <dgm:t>
        <a:bodyPr/>
        <a:lstStyle/>
        <a:p>
          <a:endParaRPr lang="en-US"/>
        </a:p>
      </dgm:t>
    </dgm:pt>
    <dgm:pt modelId="{CAE03719-E9C5-420A-956E-8BE7EF12B096}">
      <dgm:prSet/>
      <dgm:spPr/>
      <dgm:t>
        <a:bodyPr/>
        <a:lstStyle/>
        <a:p>
          <a:r>
            <a:rPr lang="en-US" b="1"/>
            <a:t>Stadiul III </a:t>
          </a:r>
          <a:r>
            <a:rPr lang="en-US"/>
            <a:t>– plagă profundă, ulcerație a pielii și a țesutului subcutanat. Durere locală de diverse intensități. Dimensiunile plăgii ulcerate sunt diverse, în funcție de locul de formare a escarelor de la 0,5 cm până la 5-10-15 cm. Sunt eliminări seroase din plagă. Plaga se poate infecta, atunci eliminările devin purulente, cu miros neplăcut. ; </a:t>
          </a:r>
        </a:p>
      </dgm:t>
    </dgm:pt>
    <dgm:pt modelId="{4FD13548-84A6-4896-8030-5DEFB9CC3345}" type="parTrans" cxnId="{6DFDF165-F15A-4F24-84F4-CB8401F20317}">
      <dgm:prSet/>
      <dgm:spPr/>
      <dgm:t>
        <a:bodyPr/>
        <a:lstStyle/>
        <a:p>
          <a:endParaRPr lang="en-US"/>
        </a:p>
      </dgm:t>
    </dgm:pt>
    <dgm:pt modelId="{40B89E4E-E283-4379-9618-E3D49FB574D9}" type="sibTrans" cxnId="{6DFDF165-F15A-4F24-84F4-CB8401F20317}">
      <dgm:prSet/>
      <dgm:spPr/>
      <dgm:t>
        <a:bodyPr/>
        <a:lstStyle/>
        <a:p>
          <a:endParaRPr lang="en-US"/>
        </a:p>
      </dgm:t>
    </dgm:pt>
    <dgm:pt modelId="{CC58E6B8-3F46-44E4-A00C-D28E3BAD9E09}">
      <dgm:prSet/>
      <dgm:spPr/>
      <dgm:t>
        <a:bodyPr/>
        <a:lstStyle/>
        <a:p>
          <a:r>
            <a:rPr lang="en-US" b="1" dirty="0" err="1"/>
            <a:t>Stadiul</a:t>
          </a:r>
          <a:r>
            <a:rPr lang="en-US" b="1" dirty="0"/>
            <a:t> IV </a:t>
          </a:r>
          <a:r>
            <a:rPr lang="en-US" dirty="0"/>
            <a:t>– </a:t>
          </a:r>
          <a:r>
            <a:rPr lang="en-US" dirty="0" err="1"/>
            <a:t>plaga</a:t>
          </a:r>
          <a:r>
            <a:rPr lang="en-US" dirty="0"/>
            <a:t> </a:t>
          </a:r>
          <a:r>
            <a:rPr lang="en-US" dirty="0" err="1"/>
            <a:t>ulceroasă</a:t>
          </a:r>
          <a:r>
            <a:rPr lang="en-US" dirty="0"/>
            <a:t> e </a:t>
          </a:r>
          <a:r>
            <a:rPr lang="en-US" dirty="0" err="1"/>
            <a:t>mai</a:t>
          </a:r>
          <a:r>
            <a:rPr lang="en-US" dirty="0"/>
            <a:t> </a:t>
          </a:r>
          <a:r>
            <a:rPr lang="en-US" dirty="0" err="1"/>
            <a:t>profundă</a:t>
          </a:r>
          <a:r>
            <a:rPr lang="en-US" dirty="0"/>
            <a:t>. </a:t>
          </a:r>
          <a:r>
            <a:rPr lang="en-US" dirty="0" err="1"/>
            <a:t>Necroza</a:t>
          </a:r>
          <a:r>
            <a:rPr lang="en-US" dirty="0"/>
            <a:t> </a:t>
          </a:r>
          <a:r>
            <a:rPr lang="en-US" dirty="0" err="1"/>
            <a:t>tisulară</a:t>
          </a:r>
          <a:r>
            <a:rPr lang="en-US" dirty="0"/>
            <a:t> </a:t>
          </a:r>
          <a:r>
            <a:rPr lang="en-US" dirty="0" err="1"/>
            <a:t>completă</a:t>
          </a:r>
          <a:r>
            <a:rPr lang="en-US" dirty="0"/>
            <a:t>, cu </a:t>
          </a:r>
          <a:r>
            <a:rPr lang="en-US" dirty="0" err="1"/>
            <a:t>extensie</a:t>
          </a:r>
          <a:r>
            <a:rPr lang="en-US" dirty="0"/>
            <a:t> </a:t>
          </a:r>
          <a:r>
            <a:rPr lang="en-US" dirty="0" err="1"/>
            <a:t>în</a:t>
          </a:r>
          <a:r>
            <a:rPr lang="en-US" dirty="0"/>
            <a:t> </a:t>
          </a:r>
          <a:r>
            <a:rPr lang="en-US" dirty="0" err="1"/>
            <a:t>mușchi</a:t>
          </a:r>
          <a:r>
            <a:rPr lang="en-US" dirty="0"/>
            <a:t>, </a:t>
          </a:r>
          <a:r>
            <a:rPr lang="en-US" dirty="0" err="1"/>
            <a:t>os</a:t>
          </a:r>
          <a:r>
            <a:rPr lang="en-US" dirty="0"/>
            <a:t>, tendon, </a:t>
          </a:r>
          <a:r>
            <a:rPr lang="en-US" dirty="0" err="1"/>
            <a:t>capsulă</a:t>
          </a:r>
          <a:r>
            <a:rPr lang="en-US" dirty="0"/>
            <a:t> </a:t>
          </a:r>
          <a:r>
            <a:rPr lang="en-US" dirty="0" err="1"/>
            <a:t>articulară</a:t>
          </a:r>
          <a:r>
            <a:rPr lang="en-US" dirty="0"/>
            <a:t>. Sunt </a:t>
          </a:r>
          <a:r>
            <a:rPr lang="en-US" dirty="0" err="1"/>
            <a:t>eliminări</a:t>
          </a:r>
          <a:r>
            <a:rPr lang="en-US" dirty="0"/>
            <a:t> </a:t>
          </a:r>
          <a:r>
            <a:rPr lang="en-US" dirty="0" err="1"/>
            <a:t>seroase</a:t>
          </a:r>
          <a:r>
            <a:rPr lang="en-US" dirty="0"/>
            <a:t> </a:t>
          </a:r>
          <a:r>
            <a:rPr lang="en-US" dirty="0" err="1"/>
            <a:t>sau</a:t>
          </a:r>
          <a:r>
            <a:rPr lang="en-US" dirty="0"/>
            <a:t> </a:t>
          </a:r>
          <a:r>
            <a:rPr lang="en-US" dirty="0" err="1"/>
            <a:t>sangvinolente</a:t>
          </a:r>
          <a:r>
            <a:rPr lang="en-US" dirty="0"/>
            <a:t>, </a:t>
          </a:r>
          <a:r>
            <a:rPr lang="en-US" dirty="0" err="1"/>
            <a:t>sau</a:t>
          </a:r>
          <a:r>
            <a:rPr lang="en-US" dirty="0"/>
            <a:t> </a:t>
          </a:r>
          <a:r>
            <a:rPr lang="en-US" dirty="0" err="1"/>
            <a:t>purulente</a:t>
          </a:r>
          <a:r>
            <a:rPr lang="en-US" dirty="0"/>
            <a:t>. </a:t>
          </a:r>
          <a:r>
            <a:rPr lang="en-US" dirty="0" err="1"/>
            <a:t>Culoarea</a:t>
          </a:r>
          <a:r>
            <a:rPr lang="en-US" dirty="0"/>
            <a:t> </a:t>
          </a:r>
          <a:r>
            <a:rPr lang="en-US" dirty="0" err="1"/>
            <a:t>plăgi</a:t>
          </a:r>
          <a:r>
            <a:rPr lang="ro-RO" dirty="0"/>
            <a:t> </a:t>
          </a:r>
          <a:r>
            <a:rPr lang="en-US" dirty="0" err="1"/>
            <a:t>este</a:t>
          </a:r>
          <a:r>
            <a:rPr lang="en-US" dirty="0"/>
            <a:t> </a:t>
          </a:r>
          <a:r>
            <a:rPr lang="en-US" dirty="0" err="1"/>
            <a:t>întunecată</a:t>
          </a:r>
          <a:r>
            <a:rPr lang="en-US" dirty="0"/>
            <a:t>. 	</a:t>
          </a:r>
        </a:p>
      </dgm:t>
    </dgm:pt>
    <dgm:pt modelId="{6B505759-A545-4D91-9A7D-9D9EB15DC27D}" type="parTrans" cxnId="{1C9930C1-8B45-4C24-B0F2-7DADCE12278B}">
      <dgm:prSet/>
      <dgm:spPr/>
      <dgm:t>
        <a:bodyPr/>
        <a:lstStyle/>
        <a:p>
          <a:endParaRPr lang="en-US"/>
        </a:p>
      </dgm:t>
    </dgm:pt>
    <dgm:pt modelId="{B4093C2D-73AE-45ED-BFA3-F18E40C202B8}" type="sibTrans" cxnId="{1C9930C1-8B45-4C24-B0F2-7DADCE12278B}">
      <dgm:prSet/>
      <dgm:spPr/>
      <dgm:t>
        <a:bodyPr/>
        <a:lstStyle/>
        <a:p>
          <a:endParaRPr lang="en-US"/>
        </a:p>
      </dgm:t>
    </dgm:pt>
    <dgm:pt modelId="{44651175-16F7-4818-B5B6-26A79F1AF3F3}" type="pres">
      <dgm:prSet presAssocID="{4289455E-BC0F-4001-8CEC-99FD0BD7E528}" presName="root" presStyleCnt="0">
        <dgm:presLayoutVars>
          <dgm:dir/>
          <dgm:resizeHandles val="exact"/>
        </dgm:presLayoutVars>
      </dgm:prSet>
      <dgm:spPr/>
    </dgm:pt>
    <dgm:pt modelId="{1397B668-3782-4735-BC2F-05BB63DA5C0C}" type="pres">
      <dgm:prSet presAssocID="{4289455E-BC0F-4001-8CEC-99FD0BD7E528}" presName="container" presStyleCnt="0">
        <dgm:presLayoutVars>
          <dgm:dir/>
          <dgm:resizeHandles val="exact"/>
        </dgm:presLayoutVars>
      </dgm:prSet>
      <dgm:spPr/>
    </dgm:pt>
    <dgm:pt modelId="{CA1153DF-3549-4C51-BCCF-C38C0CA01970}" type="pres">
      <dgm:prSet presAssocID="{2D0B6772-8A43-488B-AC8A-180BA6554069}" presName="compNode" presStyleCnt="0"/>
      <dgm:spPr/>
    </dgm:pt>
    <dgm:pt modelId="{EB1EB382-1958-4F37-BDB3-B0B3A2FFBD03}" type="pres">
      <dgm:prSet presAssocID="{2D0B6772-8A43-488B-AC8A-180BA6554069}" presName="iconBgRect" presStyleLbl="bgShp" presStyleIdx="0" presStyleCnt="4"/>
      <dgm:spPr/>
    </dgm:pt>
    <dgm:pt modelId="{0B7A77FB-11F5-4AA3-9900-5B6E98DA9B08}" type="pres">
      <dgm:prSet presAssocID="{2D0B6772-8A43-488B-AC8A-180BA655406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ower in pot"/>
        </a:ext>
      </dgm:extLst>
    </dgm:pt>
    <dgm:pt modelId="{E72A9C1C-DB96-4C30-BC51-3816CB7C25A2}" type="pres">
      <dgm:prSet presAssocID="{2D0B6772-8A43-488B-AC8A-180BA6554069}" presName="spaceRect" presStyleCnt="0"/>
      <dgm:spPr/>
    </dgm:pt>
    <dgm:pt modelId="{2C3E225E-1708-41F6-BB38-7C4F579CBC7E}" type="pres">
      <dgm:prSet presAssocID="{2D0B6772-8A43-488B-AC8A-180BA6554069}" presName="textRect" presStyleLbl="revTx" presStyleIdx="0" presStyleCnt="4">
        <dgm:presLayoutVars>
          <dgm:chMax val="1"/>
          <dgm:chPref val="1"/>
        </dgm:presLayoutVars>
      </dgm:prSet>
      <dgm:spPr/>
    </dgm:pt>
    <dgm:pt modelId="{95137463-4B60-40F3-9261-82B1518AFDA0}" type="pres">
      <dgm:prSet presAssocID="{FD203F15-13B0-422B-B039-A7F51D54E109}" presName="sibTrans" presStyleLbl="sibTrans2D1" presStyleIdx="0" presStyleCnt="0"/>
      <dgm:spPr/>
    </dgm:pt>
    <dgm:pt modelId="{351F450E-EC26-45F6-BDDE-9EDF2AFD4CC7}" type="pres">
      <dgm:prSet presAssocID="{ACC5A42D-DB20-47C0-BACE-5DBCE5E10B02}" presName="compNode" presStyleCnt="0"/>
      <dgm:spPr/>
    </dgm:pt>
    <dgm:pt modelId="{0A0D6B3F-0CCF-4976-96F5-0328A9A3EAE7}" type="pres">
      <dgm:prSet presAssocID="{ACC5A42D-DB20-47C0-BACE-5DBCE5E10B02}" presName="iconBgRect" presStyleLbl="bgShp" presStyleIdx="1" presStyleCnt="4"/>
      <dgm:spPr/>
    </dgm:pt>
    <dgm:pt modelId="{DF98545C-82F6-41DD-BB80-7557B1A8BCC8}" type="pres">
      <dgm:prSet presAssocID="{ACC5A42D-DB20-47C0-BACE-5DBCE5E10B0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4C5E2C04-9562-4AAC-A981-0FF5F8B9293E}" type="pres">
      <dgm:prSet presAssocID="{ACC5A42D-DB20-47C0-BACE-5DBCE5E10B02}" presName="spaceRect" presStyleCnt="0"/>
      <dgm:spPr/>
    </dgm:pt>
    <dgm:pt modelId="{CF1EF369-F69A-41B7-A248-466179C1EB23}" type="pres">
      <dgm:prSet presAssocID="{ACC5A42D-DB20-47C0-BACE-5DBCE5E10B02}" presName="textRect" presStyleLbl="revTx" presStyleIdx="1" presStyleCnt="4">
        <dgm:presLayoutVars>
          <dgm:chMax val="1"/>
          <dgm:chPref val="1"/>
        </dgm:presLayoutVars>
      </dgm:prSet>
      <dgm:spPr/>
    </dgm:pt>
    <dgm:pt modelId="{1687EFDE-55C5-4F9D-9A7C-7371CCA8A5A5}" type="pres">
      <dgm:prSet presAssocID="{2787DF76-C472-4AF9-BE81-36D816333931}" presName="sibTrans" presStyleLbl="sibTrans2D1" presStyleIdx="0" presStyleCnt="0"/>
      <dgm:spPr/>
    </dgm:pt>
    <dgm:pt modelId="{2369CAC5-53BB-46B7-9A3D-F11BFDDA0EC7}" type="pres">
      <dgm:prSet presAssocID="{CAE03719-E9C5-420A-956E-8BE7EF12B096}" presName="compNode" presStyleCnt="0"/>
      <dgm:spPr/>
    </dgm:pt>
    <dgm:pt modelId="{CA52CBD7-E27A-4E6B-BC11-A9843F4D83AE}" type="pres">
      <dgm:prSet presAssocID="{CAE03719-E9C5-420A-956E-8BE7EF12B096}" presName="iconBgRect" presStyleLbl="bgShp" presStyleIdx="2" presStyleCnt="4"/>
      <dgm:spPr/>
    </dgm:pt>
    <dgm:pt modelId="{213B82A3-8E58-4472-B41A-F9BCF90900EE}" type="pres">
      <dgm:prSet presAssocID="{CAE03719-E9C5-420A-956E-8BE7EF12B09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rcubeu"/>
        </a:ext>
      </dgm:extLst>
    </dgm:pt>
    <dgm:pt modelId="{3A9725ED-EBA1-4A8F-92CA-237F7A84E1EC}" type="pres">
      <dgm:prSet presAssocID="{CAE03719-E9C5-420A-956E-8BE7EF12B096}" presName="spaceRect" presStyleCnt="0"/>
      <dgm:spPr/>
    </dgm:pt>
    <dgm:pt modelId="{1841F438-AB73-405A-8B87-DE915CBF859D}" type="pres">
      <dgm:prSet presAssocID="{CAE03719-E9C5-420A-956E-8BE7EF12B096}" presName="textRect" presStyleLbl="revTx" presStyleIdx="2" presStyleCnt="4" custScaleY="124167">
        <dgm:presLayoutVars>
          <dgm:chMax val="1"/>
          <dgm:chPref val="1"/>
        </dgm:presLayoutVars>
      </dgm:prSet>
      <dgm:spPr/>
    </dgm:pt>
    <dgm:pt modelId="{1358A9CE-DDAE-4717-9A63-C01D7C89852D}" type="pres">
      <dgm:prSet presAssocID="{40B89E4E-E283-4379-9618-E3D49FB574D9}" presName="sibTrans" presStyleLbl="sibTrans2D1" presStyleIdx="0" presStyleCnt="0"/>
      <dgm:spPr/>
    </dgm:pt>
    <dgm:pt modelId="{F6D65AE2-3F49-4796-8ED9-98CDEA1DDB7B}" type="pres">
      <dgm:prSet presAssocID="{CC58E6B8-3F46-44E4-A00C-D28E3BAD9E09}" presName="compNode" presStyleCnt="0"/>
      <dgm:spPr/>
    </dgm:pt>
    <dgm:pt modelId="{3D760F51-8122-4A4D-902E-F7197BC7BA95}" type="pres">
      <dgm:prSet presAssocID="{CC58E6B8-3F46-44E4-A00C-D28E3BAD9E09}" presName="iconBgRect" presStyleLbl="bgShp" presStyleIdx="3" presStyleCnt="4"/>
      <dgm:spPr/>
    </dgm:pt>
    <dgm:pt modelId="{55B5017B-1DAE-4926-BC78-3499F4C4667A}" type="pres">
      <dgm:prSet presAssocID="{CC58E6B8-3F46-44E4-A00C-D28E3BAD9E09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fuzie"/>
        </a:ext>
      </dgm:extLst>
    </dgm:pt>
    <dgm:pt modelId="{192FF3A0-7042-4A31-9216-EA7449B277D4}" type="pres">
      <dgm:prSet presAssocID="{CC58E6B8-3F46-44E4-A00C-D28E3BAD9E09}" presName="spaceRect" presStyleCnt="0"/>
      <dgm:spPr/>
    </dgm:pt>
    <dgm:pt modelId="{950D43BA-A7EF-4F36-881F-C95A800D4E98}" type="pres">
      <dgm:prSet presAssocID="{CC58E6B8-3F46-44E4-A00C-D28E3BAD9E09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DFDF165-F15A-4F24-84F4-CB8401F20317}" srcId="{4289455E-BC0F-4001-8CEC-99FD0BD7E528}" destId="{CAE03719-E9C5-420A-956E-8BE7EF12B096}" srcOrd="2" destOrd="0" parTransId="{4FD13548-84A6-4896-8030-5DEFB9CC3345}" sibTransId="{40B89E4E-E283-4379-9618-E3D49FB574D9}"/>
    <dgm:cxn modelId="{168C8069-E567-4CE6-9F19-CB43A01D106E}" type="presOf" srcId="{ACC5A42D-DB20-47C0-BACE-5DBCE5E10B02}" destId="{CF1EF369-F69A-41B7-A248-466179C1EB23}" srcOrd="0" destOrd="0" presId="urn:microsoft.com/office/officeart/2018/2/layout/IconCircleList"/>
    <dgm:cxn modelId="{5F779E69-8E12-4C97-8CBB-41DED27F305B}" srcId="{4289455E-BC0F-4001-8CEC-99FD0BD7E528}" destId="{2D0B6772-8A43-488B-AC8A-180BA6554069}" srcOrd="0" destOrd="0" parTransId="{1B5FFFEF-1776-4714-93D6-6097C35FCE74}" sibTransId="{FD203F15-13B0-422B-B039-A7F51D54E109}"/>
    <dgm:cxn modelId="{E6933678-DA97-43A8-9C9D-D5B66E7769D6}" type="presOf" srcId="{40B89E4E-E283-4379-9618-E3D49FB574D9}" destId="{1358A9CE-DDAE-4717-9A63-C01D7C89852D}" srcOrd="0" destOrd="0" presId="urn:microsoft.com/office/officeart/2018/2/layout/IconCircleList"/>
    <dgm:cxn modelId="{066A4EB2-8E93-4A8E-822C-330FAA281BA2}" type="presOf" srcId="{2787DF76-C472-4AF9-BE81-36D816333931}" destId="{1687EFDE-55C5-4F9D-9A7C-7371CCA8A5A5}" srcOrd="0" destOrd="0" presId="urn:microsoft.com/office/officeart/2018/2/layout/IconCircleList"/>
    <dgm:cxn modelId="{1C9930C1-8B45-4C24-B0F2-7DADCE12278B}" srcId="{4289455E-BC0F-4001-8CEC-99FD0BD7E528}" destId="{CC58E6B8-3F46-44E4-A00C-D28E3BAD9E09}" srcOrd="3" destOrd="0" parTransId="{6B505759-A545-4D91-9A7D-9D9EB15DC27D}" sibTransId="{B4093C2D-73AE-45ED-BFA3-F18E40C202B8}"/>
    <dgm:cxn modelId="{015DBEC9-574A-478F-B547-36CE5C5A2B0F}" type="presOf" srcId="{2D0B6772-8A43-488B-AC8A-180BA6554069}" destId="{2C3E225E-1708-41F6-BB38-7C4F579CBC7E}" srcOrd="0" destOrd="0" presId="urn:microsoft.com/office/officeart/2018/2/layout/IconCircleList"/>
    <dgm:cxn modelId="{DCA3CBC9-5440-4097-96E2-2DE994E45808}" type="presOf" srcId="{FD203F15-13B0-422B-B039-A7F51D54E109}" destId="{95137463-4B60-40F3-9261-82B1518AFDA0}" srcOrd="0" destOrd="0" presId="urn:microsoft.com/office/officeart/2018/2/layout/IconCircleList"/>
    <dgm:cxn modelId="{18E5A2CA-ED7E-44C6-B6D3-355E38A6D2D2}" srcId="{4289455E-BC0F-4001-8CEC-99FD0BD7E528}" destId="{ACC5A42D-DB20-47C0-BACE-5DBCE5E10B02}" srcOrd="1" destOrd="0" parTransId="{E861F070-18E6-490A-9A3F-AC7030817471}" sibTransId="{2787DF76-C472-4AF9-BE81-36D816333931}"/>
    <dgm:cxn modelId="{4B2272D2-7820-4BC0-A2CE-C49CD183FA3D}" type="presOf" srcId="{4289455E-BC0F-4001-8CEC-99FD0BD7E528}" destId="{44651175-16F7-4818-B5B6-26A79F1AF3F3}" srcOrd="0" destOrd="0" presId="urn:microsoft.com/office/officeart/2018/2/layout/IconCircleList"/>
    <dgm:cxn modelId="{13A1BDE3-A429-47CD-A3C0-8553927FFB46}" type="presOf" srcId="{CC58E6B8-3F46-44E4-A00C-D28E3BAD9E09}" destId="{950D43BA-A7EF-4F36-881F-C95A800D4E98}" srcOrd="0" destOrd="0" presId="urn:microsoft.com/office/officeart/2018/2/layout/IconCircleList"/>
    <dgm:cxn modelId="{D83EE1EF-99D4-4596-A71A-DB6CB4BA9F6B}" type="presOf" srcId="{CAE03719-E9C5-420A-956E-8BE7EF12B096}" destId="{1841F438-AB73-405A-8B87-DE915CBF859D}" srcOrd="0" destOrd="0" presId="urn:microsoft.com/office/officeart/2018/2/layout/IconCircleList"/>
    <dgm:cxn modelId="{6C3EACA2-7313-424F-B496-F8A00B747C77}" type="presParOf" srcId="{44651175-16F7-4818-B5B6-26A79F1AF3F3}" destId="{1397B668-3782-4735-BC2F-05BB63DA5C0C}" srcOrd="0" destOrd="0" presId="urn:microsoft.com/office/officeart/2018/2/layout/IconCircleList"/>
    <dgm:cxn modelId="{B0E22F63-AF55-40BF-AF47-D2EF88557AFF}" type="presParOf" srcId="{1397B668-3782-4735-BC2F-05BB63DA5C0C}" destId="{CA1153DF-3549-4C51-BCCF-C38C0CA01970}" srcOrd="0" destOrd="0" presId="urn:microsoft.com/office/officeart/2018/2/layout/IconCircleList"/>
    <dgm:cxn modelId="{4FA5D418-D4DE-4857-B33D-F23C5E46EAC5}" type="presParOf" srcId="{CA1153DF-3549-4C51-BCCF-C38C0CA01970}" destId="{EB1EB382-1958-4F37-BDB3-B0B3A2FFBD03}" srcOrd="0" destOrd="0" presId="urn:microsoft.com/office/officeart/2018/2/layout/IconCircleList"/>
    <dgm:cxn modelId="{B79ADF7A-6CE5-4D87-B595-0B75761A1C33}" type="presParOf" srcId="{CA1153DF-3549-4C51-BCCF-C38C0CA01970}" destId="{0B7A77FB-11F5-4AA3-9900-5B6E98DA9B08}" srcOrd="1" destOrd="0" presId="urn:microsoft.com/office/officeart/2018/2/layout/IconCircleList"/>
    <dgm:cxn modelId="{036BAC9C-574C-424E-87DF-3202C32ED23C}" type="presParOf" srcId="{CA1153DF-3549-4C51-BCCF-C38C0CA01970}" destId="{E72A9C1C-DB96-4C30-BC51-3816CB7C25A2}" srcOrd="2" destOrd="0" presId="urn:microsoft.com/office/officeart/2018/2/layout/IconCircleList"/>
    <dgm:cxn modelId="{EE0E0A87-56AB-441E-9761-E259277F0D7C}" type="presParOf" srcId="{CA1153DF-3549-4C51-BCCF-C38C0CA01970}" destId="{2C3E225E-1708-41F6-BB38-7C4F579CBC7E}" srcOrd="3" destOrd="0" presId="urn:microsoft.com/office/officeart/2018/2/layout/IconCircleList"/>
    <dgm:cxn modelId="{AB5923D9-52FF-4904-99BF-758A97671661}" type="presParOf" srcId="{1397B668-3782-4735-BC2F-05BB63DA5C0C}" destId="{95137463-4B60-40F3-9261-82B1518AFDA0}" srcOrd="1" destOrd="0" presId="urn:microsoft.com/office/officeart/2018/2/layout/IconCircleList"/>
    <dgm:cxn modelId="{36BDF4A7-9B84-4074-BE49-FE0CB1787BA8}" type="presParOf" srcId="{1397B668-3782-4735-BC2F-05BB63DA5C0C}" destId="{351F450E-EC26-45F6-BDDE-9EDF2AFD4CC7}" srcOrd="2" destOrd="0" presId="urn:microsoft.com/office/officeart/2018/2/layout/IconCircleList"/>
    <dgm:cxn modelId="{A4B84CCA-191D-42B4-8E39-82BA39864BC7}" type="presParOf" srcId="{351F450E-EC26-45F6-BDDE-9EDF2AFD4CC7}" destId="{0A0D6B3F-0CCF-4976-96F5-0328A9A3EAE7}" srcOrd="0" destOrd="0" presId="urn:microsoft.com/office/officeart/2018/2/layout/IconCircleList"/>
    <dgm:cxn modelId="{CA13E21C-9716-4662-B697-8A81F39F642F}" type="presParOf" srcId="{351F450E-EC26-45F6-BDDE-9EDF2AFD4CC7}" destId="{DF98545C-82F6-41DD-BB80-7557B1A8BCC8}" srcOrd="1" destOrd="0" presId="urn:microsoft.com/office/officeart/2018/2/layout/IconCircleList"/>
    <dgm:cxn modelId="{0B583C70-4654-45CA-90A2-1A370A0591CA}" type="presParOf" srcId="{351F450E-EC26-45F6-BDDE-9EDF2AFD4CC7}" destId="{4C5E2C04-9562-4AAC-A981-0FF5F8B9293E}" srcOrd="2" destOrd="0" presId="urn:microsoft.com/office/officeart/2018/2/layout/IconCircleList"/>
    <dgm:cxn modelId="{3C95BB5E-E847-41F7-B835-0F67FB7CF2DA}" type="presParOf" srcId="{351F450E-EC26-45F6-BDDE-9EDF2AFD4CC7}" destId="{CF1EF369-F69A-41B7-A248-466179C1EB23}" srcOrd="3" destOrd="0" presId="urn:microsoft.com/office/officeart/2018/2/layout/IconCircleList"/>
    <dgm:cxn modelId="{C45D79B0-69BA-4A77-9372-EAF17F82A066}" type="presParOf" srcId="{1397B668-3782-4735-BC2F-05BB63DA5C0C}" destId="{1687EFDE-55C5-4F9D-9A7C-7371CCA8A5A5}" srcOrd="3" destOrd="0" presId="urn:microsoft.com/office/officeart/2018/2/layout/IconCircleList"/>
    <dgm:cxn modelId="{3ED7F955-4A50-4AB5-B5E6-28CEF9EF9FD1}" type="presParOf" srcId="{1397B668-3782-4735-BC2F-05BB63DA5C0C}" destId="{2369CAC5-53BB-46B7-9A3D-F11BFDDA0EC7}" srcOrd="4" destOrd="0" presId="urn:microsoft.com/office/officeart/2018/2/layout/IconCircleList"/>
    <dgm:cxn modelId="{5A2B26B8-224F-4654-B9AD-8890FA0945F5}" type="presParOf" srcId="{2369CAC5-53BB-46B7-9A3D-F11BFDDA0EC7}" destId="{CA52CBD7-E27A-4E6B-BC11-A9843F4D83AE}" srcOrd="0" destOrd="0" presId="urn:microsoft.com/office/officeart/2018/2/layout/IconCircleList"/>
    <dgm:cxn modelId="{FFDEC4ED-5020-4BFE-9E5B-7B487C5E4CFC}" type="presParOf" srcId="{2369CAC5-53BB-46B7-9A3D-F11BFDDA0EC7}" destId="{213B82A3-8E58-4472-B41A-F9BCF90900EE}" srcOrd="1" destOrd="0" presId="urn:microsoft.com/office/officeart/2018/2/layout/IconCircleList"/>
    <dgm:cxn modelId="{40424B4E-B9F9-4298-86B2-ABD543F32ECD}" type="presParOf" srcId="{2369CAC5-53BB-46B7-9A3D-F11BFDDA0EC7}" destId="{3A9725ED-EBA1-4A8F-92CA-237F7A84E1EC}" srcOrd="2" destOrd="0" presId="urn:microsoft.com/office/officeart/2018/2/layout/IconCircleList"/>
    <dgm:cxn modelId="{2ECBCA5C-BEF7-4633-B996-19F71D228C4F}" type="presParOf" srcId="{2369CAC5-53BB-46B7-9A3D-F11BFDDA0EC7}" destId="{1841F438-AB73-405A-8B87-DE915CBF859D}" srcOrd="3" destOrd="0" presId="urn:microsoft.com/office/officeart/2018/2/layout/IconCircleList"/>
    <dgm:cxn modelId="{72BD326F-112C-4F0D-90F8-DC83B0785618}" type="presParOf" srcId="{1397B668-3782-4735-BC2F-05BB63DA5C0C}" destId="{1358A9CE-DDAE-4717-9A63-C01D7C89852D}" srcOrd="5" destOrd="0" presId="urn:microsoft.com/office/officeart/2018/2/layout/IconCircleList"/>
    <dgm:cxn modelId="{561711BD-7F95-4917-B9EC-76837FA51A21}" type="presParOf" srcId="{1397B668-3782-4735-BC2F-05BB63DA5C0C}" destId="{F6D65AE2-3F49-4796-8ED9-98CDEA1DDB7B}" srcOrd="6" destOrd="0" presId="urn:microsoft.com/office/officeart/2018/2/layout/IconCircleList"/>
    <dgm:cxn modelId="{62ABFF8C-C460-4725-BBB3-40EA9ECA863A}" type="presParOf" srcId="{F6D65AE2-3F49-4796-8ED9-98CDEA1DDB7B}" destId="{3D760F51-8122-4A4D-902E-F7197BC7BA95}" srcOrd="0" destOrd="0" presId="urn:microsoft.com/office/officeart/2018/2/layout/IconCircleList"/>
    <dgm:cxn modelId="{F6E39365-ADDC-42A4-81EC-C27C375C798D}" type="presParOf" srcId="{F6D65AE2-3F49-4796-8ED9-98CDEA1DDB7B}" destId="{55B5017B-1DAE-4926-BC78-3499F4C4667A}" srcOrd="1" destOrd="0" presId="urn:microsoft.com/office/officeart/2018/2/layout/IconCircleList"/>
    <dgm:cxn modelId="{C1AC2FBA-BBDF-411C-BD6F-3B04FAB04F6A}" type="presParOf" srcId="{F6D65AE2-3F49-4796-8ED9-98CDEA1DDB7B}" destId="{192FF3A0-7042-4A31-9216-EA7449B277D4}" srcOrd="2" destOrd="0" presId="urn:microsoft.com/office/officeart/2018/2/layout/IconCircleList"/>
    <dgm:cxn modelId="{4F6751A4-8AEF-46D4-BB28-BFE3A4D9F85A}" type="presParOf" srcId="{F6D65AE2-3F49-4796-8ED9-98CDEA1DDB7B}" destId="{950D43BA-A7EF-4F36-881F-C95A800D4E98}" srcOrd="3" destOrd="0" presId="urn:microsoft.com/office/officeart/2018/2/layout/IconCircleList"/>
  </dgm:cxnLst>
  <dgm:bg>
    <a:noFill/>
  </dgm:bg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58FABAC-CE0B-48EE-AF69-A914C632300E}" type="doc">
      <dgm:prSet loTypeId="urn:microsoft.com/office/officeart/2005/8/layout/hierarchy2" loCatId="hierarchy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72A080AF-836C-4FCC-8F7D-F21E0760769E}">
      <dgm:prSet phldrT="[Text]" custT="1"/>
      <dgm:spPr/>
      <dgm:t>
        <a:bodyPr/>
        <a:lstStyle/>
        <a:p>
          <a:r>
            <a:rPr lang="ro-RO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Măsuri de profilaxie </a:t>
          </a:r>
          <a:endParaRPr lang="en-US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768480-7BAC-4FC0-80DE-064D518EA819}" type="parTrans" cxnId="{B278023A-29E5-4B44-ABC0-AA92879B5516}">
      <dgm:prSet/>
      <dgm:spPr/>
      <dgm:t>
        <a:bodyPr/>
        <a:lstStyle/>
        <a:p>
          <a:endParaRPr lang="en-US" sz="1400" b="1"/>
        </a:p>
      </dgm:t>
    </dgm:pt>
    <dgm:pt modelId="{E1156898-3AD9-4053-91A6-0A34904D617E}" type="sibTrans" cxnId="{B278023A-29E5-4B44-ABC0-AA92879B5516}">
      <dgm:prSet/>
      <dgm:spPr/>
      <dgm:t>
        <a:bodyPr/>
        <a:lstStyle/>
        <a:p>
          <a:endParaRPr lang="en-US" sz="1400" b="1"/>
        </a:p>
      </dgm:t>
    </dgm:pt>
    <dgm:pt modelId="{323540C8-8295-4B25-8AE2-8E1FAB523FF0}">
      <dgm:prSet phldrT="[Text]" custT="1"/>
      <dgm:spPr/>
      <dgm:t>
        <a:bodyPr/>
        <a:lstStyle/>
        <a:p>
          <a:pPr algn="l"/>
          <a:r>
            <a:rPr lang="ro-RO" sz="1400" b="0" dirty="0"/>
            <a:t>2)</a:t>
          </a:r>
          <a:r>
            <a:rPr lang="en-US" sz="1400" b="0" dirty="0"/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Lenjeria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corp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pat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fie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curată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uscată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fără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cute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fărâmituri.Reducerea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presiunii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prin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folosirea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paturilor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speciale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saltele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antidecubit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o-RO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antiescare</a:t>
          </a:r>
          <a:r>
            <a:rPr lang="ro-RO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saltele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pneumatice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cu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puf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siliconice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7DCCB1-21C5-491E-B604-A94CDC145D9D}" type="sibTrans" cxnId="{66916031-80DA-4E28-A61B-71D15F26CE57}">
      <dgm:prSet/>
      <dgm:spPr/>
      <dgm:t>
        <a:bodyPr/>
        <a:lstStyle/>
        <a:p>
          <a:endParaRPr lang="en-US" sz="1400" b="1"/>
        </a:p>
      </dgm:t>
    </dgm:pt>
    <dgm:pt modelId="{C7AF82DE-82E0-4FF4-B13C-7D312CD853DE}" type="parTrans" cxnId="{66916031-80DA-4E28-A61B-71D15F26CE57}">
      <dgm:prSet custT="1"/>
      <dgm:spPr/>
      <dgm:t>
        <a:bodyPr/>
        <a:lstStyle/>
        <a:p>
          <a:endParaRPr lang="en-US" sz="1400" b="1"/>
        </a:p>
      </dgm:t>
    </dgm:pt>
    <dgm:pt modelId="{8D0F2A5E-7542-4EC0-8C51-0CB9707BAA9B}">
      <dgm:prSet phldrT="[Text]" custT="1"/>
      <dgm:spPr/>
      <dgm:t>
        <a:bodyPr/>
        <a:lstStyle/>
        <a:p>
          <a:pPr algn="just"/>
          <a:r>
            <a:rPr lang="ro-RO" sz="1600" b="0" dirty="0"/>
            <a:t>1)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curățarea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rapidă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pielii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după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episoade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incontinență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evitarea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folosirii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săpunurilor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alcaline</a:t>
          </a:r>
          <a:r>
            <a:rPr lang="ro-RO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(</a:t>
          </a:r>
          <a:r>
            <a:rPr lang="it-IT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se va folosi săpun cu pH 5,5.</a:t>
          </a:r>
          <a:r>
            <a:rPr lang="ro-RO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protejarea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pielii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umezeală</a:t>
          </a:r>
          <a:r>
            <a:rPr lang="ro-RO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Evitarea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masajului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pielii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hiperemiate</a:t>
          </a:r>
          <a:r>
            <a:rPr lang="ro-RO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.</a:t>
          </a:r>
          <a:endParaRPr lang="en-US" sz="1600" b="1" dirty="0"/>
        </a:p>
      </dgm:t>
    </dgm:pt>
    <dgm:pt modelId="{4788A5D6-7E15-48A5-ABE4-C72C327B32B8}" type="sibTrans" cxnId="{3E4A9E3F-7C9A-4403-870B-3D4A8471F7B9}">
      <dgm:prSet/>
      <dgm:spPr/>
      <dgm:t>
        <a:bodyPr/>
        <a:lstStyle/>
        <a:p>
          <a:endParaRPr lang="en-US" sz="1400" b="1"/>
        </a:p>
      </dgm:t>
    </dgm:pt>
    <dgm:pt modelId="{7FD3C070-3E28-43B3-93F1-64270E62886E}" type="parTrans" cxnId="{3E4A9E3F-7C9A-4403-870B-3D4A8471F7B9}">
      <dgm:prSet custT="1"/>
      <dgm:spPr/>
      <dgm:t>
        <a:bodyPr/>
        <a:lstStyle/>
        <a:p>
          <a:endParaRPr lang="en-US" sz="1400" b="1"/>
        </a:p>
      </dgm:t>
    </dgm:pt>
    <dgm:pt modelId="{4F992EB2-7835-430E-978A-FB8CA5499FB5}" type="pres">
      <dgm:prSet presAssocID="{158FABAC-CE0B-48EE-AF69-A914C632300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15E23CA-56EC-4AB7-BC24-ECDB3EB6BAB0}" type="pres">
      <dgm:prSet presAssocID="{72A080AF-836C-4FCC-8F7D-F21E0760769E}" presName="root1" presStyleCnt="0"/>
      <dgm:spPr/>
    </dgm:pt>
    <dgm:pt modelId="{88133A32-DFF4-4043-AF88-617CBE44CDE8}" type="pres">
      <dgm:prSet presAssocID="{72A080AF-836C-4FCC-8F7D-F21E0760769E}" presName="LevelOneTextNode" presStyleLbl="node0" presStyleIdx="0" presStyleCnt="1" custScaleX="146583">
        <dgm:presLayoutVars>
          <dgm:chPref val="3"/>
        </dgm:presLayoutVars>
      </dgm:prSet>
      <dgm:spPr/>
    </dgm:pt>
    <dgm:pt modelId="{FFE5C0B7-9015-4AB4-A8E4-451B341E1476}" type="pres">
      <dgm:prSet presAssocID="{72A080AF-836C-4FCC-8F7D-F21E0760769E}" presName="level2hierChild" presStyleCnt="0"/>
      <dgm:spPr/>
    </dgm:pt>
    <dgm:pt modelId="{BB6FE3F8-B234-4466-8E1A-732B7042D7AF}" type="pres">
      <dgm:prSet presAssocID="{7FD3C070-3E28-43B3-93F1-64270E62886E}" presName="conn2-1" presStyleLbl="parChTrans1D2" presStyleIdx="0" presStyleCnt="2"/>
      <dgm:spPr/>
    </dgm:pt>
    <dgm:pt modelId="{5CBB07AA-7E41-4ED4-81A3-0185DCD30EBB}" type="pres">
      <dgm:prSet presAssocID="{7FD3C070-3E28-43B3-93F1-64270E62886E}" presName="connTx" presStyleLbl="parChTrans1D2" presStyleIdx="0" presStyleCnt="2"/>
      <dgm:spPr/>
    </dgm:pt>
    <dgm:pt modelId="{8AB5DD45-561E-41BC-8BF2-2257E25AE76D}" type="pres">
      <dgm:prSet presAssocID="{8D0F2A5E-7542-4EC0-8C51-0CB9707BAA9B}" presName="root2" presStyleCnt="0"/>
      <dgm:spPr/>
    </dgm:pt>
    <dgm:pt modelId="{C8401243-4C6F-44D1-9165-BB5E276A1EB9}" type="pres">
      <dgm:prSet presAssocID="{8D0F2A5E-7542-4EC0-8C51-0CB9707BAA9B}" presName="LevelTwoTextNode" presStyleLbl="node2" presStyleIdx="0" presStyleCnt="2" custScaleX="165019">
        <dgm:presLayoutVars>
          <dgm:chPref val="3"/>
        </dgm:presLayoutVars>
      </dgm:prSet>
      <dgm:spPr/>
    </dgm:pt>
    <dgm:pt modelId="{934C1BF9-4215-4F0A-BF98-5FF21FB798FE}" type="pres">
      <dgm:prSet presAssocID="{8D0F2A5E-7542-4EC0-8C51-0CB9707BAA9B}" presName="level3hierChild" presStyleCnt="0"/>
      <dgm:spPr/>
    </dgm:pt>
    <dgm:pt modelId="{100725B8-EB64-4AAF-AF9A-D69D06C6C6A1}" type="pres">
      <dgm:prSet presAssocID="{C7AF82DE-82E0-4FF4-B13C-7D312CD853DE}" presName="conn2-1" presStyleLbl="parChTrans1D2" presStyleIdx="1" presStyleCnt="2"/>
      <dgm:spPr/>
    </dgm:pt>
    <dgm:pt modelId="{33740B6E-E9A3-4D92-BD3C-967D45D7ED21}" type="pres">
      <dgm:prSet presAssocID="{C7AF82DE-82E0-4FF4-B13C-7D312CD853DE}" presName="connTx" presStyleLbl="parChTrans1D2" presStyleIdx="1" presStyleCnt="2"/>
      <dgm:spPr/>
    </dgm:pt>
    <dgm:pt modelId="{C713D08D-FFC3-4C8E-A7BA-45A6C9D443CA}" type="pres">
      <dgm:prSet presAssocID="{323540C8-8295-4B25-8AE2-8E1FAB523FF0}" presName="root2" presStyleCnt="0"/>
      <dgm:spPr/>
    </dgm:pt>
    <dgm:pt modelId="{AD0EF5CA-C26F-4C20-B87E-AD605A9F2ABD}" type="pres">
      <dgm:prSet presAssocID="{323540C8-8295-4B25-8AE2-8E1FAB523FF0}" presName="LevelTwoTextNode" presStyleLbl="node2" presStyleIdx="1" presStyleCnt="2" custScaleX="166111">
        <dgm:presLayoutVars>
          <dgm:chPref val="3"/>
        </dgm:presLayoutVars>
      </dgm:prSet>
      <dgm:spPr/>
    </dgm:pt>
    <dgm:pt modelId="{E979EF36-3048-48F7-BEE0-7175781A2DF6}" type="pres">
      <dgm:prSet presAssocID="{323540C8-8295-4B25-8AE2-8E1FAB523FF0}" presName="level3hierChild" presStyleCnt="0"/>
      <dgm:spPr/>
    </dgm:pt>
  </dgm:ptLst>
  <dgm:cxnLst>
    <dgm:cxn modelId="{5B580710-EA79-42F5-A131-6EB6AD2D202A}" type="presOf" srcId="{72A080AF-836C-4FCC-8F7D-F21E0760769E}" destId="{88133A32-DFF4-4043-AF88-617CBE44CDE8}" srcOrd="0" destOrd="0" presId="urn:microsoft.com/office/officeart/2005/8/layout/hierarchy2"/>
    <dgm:cxn modelId="{66916031-80DA-4E28-A61B-71D15F26CE57}" srcId="{72A080AF-836C-4FCC-8F7D-F21E0760769E}" destId="{323540C8-8295-4B25-8AE2-8E1FAB523FF0}" srcOrd="1" destOrd="0" parTransId="{C7AF82DE-82E0-4FF4-B13C-7D312CD853DE}" sibTransId="{1F7DCCB1-21C5-491E-B604-A94CDC145D9D}"/>
    <dgm:cxn modelId="{A86ECC36-CD8B-4973-9D12-441A0443F52E}" type="presOf" srcId="{C7AF82DE-82E0-4FF4-B13C-7D312CD853DE}" destId="{33740B6E-E9A3-4D92-BD3C-967D45D7ED21}" srcOrd="1" destOrd="0" presId="urn:microsoft.com/office/officeart/2005/8/layout/hierarchy2"/>
    <dgm:cxn modelId="{B278023A-29E5-4B44-ABC0-AA92879B5516}" srcId="{158FABAC-CE0B-48EE-AF69-A914C632300E}" destId="{72A080AF-836C-4FCC-8F7D-F21E0760769E}" srcOrd="0" destOrd="0" parTransId="{16768480-7BAC-4FC0-80DE-064D518EA819}" sibTransId="{E1156898-3AD9-4053-91A6-0A34904D617E}"/>
    <dgm:cxn modelId="{3E4A9E3F-7C9A-4403-870B-3D4A8471F7B9}" srcId="{72A080AF-836C-4FCC-8F7D-F21E0760769E}" destId="{8D0F2A5E-7542-4EC0-8C51-0CB9707BAA9B}" srcOrd="0" destOrd="0" parTransId="{7FD3C070-3E28-43B3-93F1-64270E62886E}" sibTransId="{4788A5D6-7E15-48A5-ABE4-C72C327B32B8}"/>
    <dgm:cxn modelId="{2A8D687A-0F63-4867-8EEA-3219ED0CEBED}" type="presOf" srcId="{323540C8-8295-4B25-8AE2-8E1FAB523FF0}" destId="{AD0EF5CA-C26F-4C20-B87E-AD605A9F2ABD}" srcOrd="0" destOrd="0" presId="urn:microsoft.com/office/officeart/2005/8/layout/hierarchy2"/>
    <dgm:cxn modelId="{74BBA9A4-F2E3-4CD3-8D0C-A6D09FC24AF7}" type="presOf" srcId="{8D0F2A5E-7542-4EC0-8C51-0CB9707BAA9B}" destId="{C8401243-4C6F-44D1-9165-BB5E276A1EB9}" srcOrd="0" destOrd="0" presId="urn:microsoft.com/office/officeart/2005/8/layout/hierarchy2"/>
    <dgm:cxn modelId="{5262B1B9-B710-40EC-8BD0-C067AE32A582}" type="presOf" srcId="{158FABAC-CE0B-48EE-AF69-A914C632300E}" destId="{4F992EB2-7835-430E-978A-FB8CA5499FB5}" srcOrd="0" destOrd="0" presId="urn:microsoft.com/office/officeart/2005/8/layout/hierarchy2"/>
    <dgm:cxn modelId="{E1EB51EB-C502-4757-87A3-7D8319ECA523}" type="presOf" srcId="{C7AF82DE-82E0-4FF4-B13C-7D312CD853DE}" destId="{100725B8-EB64-4AAF-AF9A-D69D06C6C6A1}" srcOrd="0" destOrd="0" presId="urn:microsoft.com/office/officeart/2005/8/layout/hierarchy2"/>
    <dgm:cxn modelId="{2517A2F4-37AA-429C-A83C-443C41392F9A}" type="presOf" srcId="{7FD3C070-3E28-43B3-93F1-64270E62886E}" destId="{BB6FE3F8-B234-4466-8E1A-732B7042D7AF}" srcOrd="0" destOrd="0" presId="urn:microsoft.com/office/officeart/2005/8/layout/hierarchy2"/>
    <dgm:cxn modelId="{1A8DD1F6-11A7-4846-9F6C-6A5884D22BE4}" type="presOf" srcId="{7FD3C070-3E28-43B3-93F1-64270E62886E}" destId="{5CBB07AA-7E41-4ED4-81A3-0185DCD30EBB}" srcOrd="1" destOrd="0" presId="urn:microsoft.com/office/officeart/2005/8/layout/hierarchy2"/>
    <dgm:cxn modelId="{5814CDEF-2C19-436F-A293-6A27B9A80946}" type="presParOf" srcId="{4F992EB2-7835-430E-978A-FB8CA5499FB5}" destId="{315E23CA-56EC-4AB7-BC24-ECDB3EB6BAB0}" srcOrd="0" destOrd="0" presId="urn:microsoft.com/office/officeart/2005/8/layout/hierarchy2"/>
    <dgm:cxn modelId="{277DDBAD-F1E2-4CD3-84F9-741DB6BED4B3}" type="presParOf" srcId="{315E23CA-56EC-4AB7-BC24-ECDB3EB6BAB0}" destId="{88133A32-DFF4-4043-AF88-617CBE44CDE8}" srcOrd="0" destOrd="0" presId="urn:microsoft.com/office/officeart/2005/8/layout/hierarchy2"/>
    <dgm:cxn modelId="{B7678331-12DE-4A4D-85A7-E4129CAF2D5C}" type="presParOf" srcId="{315E23CA-56EC-4AB7-BC24-ECDB3EB6BAB0}" destId="{FFE5C0B7-9015-4AB4-A8E4-451B341E1476}" srcOrd="1" destOrd="0" presId="urn:microsoft.com/office/officeart/2005/8/layout/hierarchy2"/>
    <dgm:cxn modelId="{B3ECE619-29CE-44E6-AAE7-F1724F4315F4}" type="presParOf" srcId="{FFE5C0B7-9015-4AB4-A8E4-451B341E1476}" destId="{BB6FE3F8-B234-4466-8E1A-732B7042D7AF}" srcOrd="0" destOrd="0" presId="urn:microsoft.com/office/officeart/2005/8/layout/hierarchy2"/>
    <dgm:cxn modelId="{5A7367F2-7702-4CC5-8C7A-47E5F112E074}" type="presParOf" srcId="{BB6FE3F8-B234-4466-8E1A-732B7042D7AF}" destId="{5CBB07AA-7E41-4ED4-81A3-0185DCD30EBB}" srcOrd="0" destOrd="0" presId="urn:microsoft.com/office/officeart/2005/8/layout/hierarchy2"/>
    <dgm:cxn modelId="{44BA7121-CBF9-4186-B8FF-FC9472FF3330}" type="presParOf" srcId="{FFE5C0B7-9015-4AB4-A8E4-451B341E1476}" destId="{8AB5DD45-561E-41BC-8BF2-2257E25AE76D}" srcOrd="1" destOrd="0" presId="urn:microsoft.com/office/officeart/2005/8/layout/hierarchy2"/>
    <dgm:cxn modelId="{C101F864-670F-43C5-AE63-DF65336E58DC}" type="presParOf" srcId="{8AB5DD45-561E-41BC-8BF2-2257E25AE76D}" destId="{C8401243-4C6F-44D1-9165-BB5E276A1EB9}" srcOrd="0" destOrd="0" presId="urn:microsoft.com/office/officeart/2005/8/layout/hierarchy2"/>
    <dgm:cxn modelId="{FFF9B7BD-9DF0-4848-851A-729DC19A473F}" type="presParOf" srcId="{8AB5DD45-561E-41BC-8BF2-2257E25AE76D}" destId="{934C1BF9-4215-4F0A-BF98-5FF21FB798FE}" srcOrd="1" destOrd="0" presId="urn:microsoft.com/office/officeart/2005/8/layout/hierarchy2"/>
    <dgm:cxn modelId="{EE66652B-BFC5-4E13-B0F6-E1DA501FD50A}" type="presParOf" srcId="{FFE5C0B7-9015-4AB4-A8E4-451B341E1476}" destId="{100725B8-EB64-4AAF-AF9A-D69D06C6C6A1}" srcOrd="2" destOrd="0" presId="urn:microsoft.com/office/officeart/2005/8/layout/hierarchy2"/>
    <dgm:cxn modelId="{4D1A654B-83A9-45FB-AD70-71DE1F694EC5}" type="presParOf" srcId="{100725B8-EB64-4AAF-AF9A-D69D06C6C6A1}" destId="{33740B6E-E9A3-4D92-BD3C-967D45D7ED21}" srcOrd="0" destOrd="0" presId="urn:microsoft.com/office/officeart/2005/8/layout/hierarchy2"/>
    <dgm:cxn modelId="{C3137F51-62C7-4DCA-9625-EC00D6DE56DB}" type="presParOf" srcId="{FFE5C0B7-9015-4AB4-A8E4-451B341E1476}" destId="{C713D08D-FFC3-4C8E-A7BA-45A6C9D443CA}" srcOrd="3" destOrd="0" presId="urn:microsoft.com/office/officeart/2005/8/layout/hierarchy2"/>
    <dgm:cxn modelId="{5F716039-FCFA-4C38-9D66-3B223E3FC2E5}" type="presParOf" srcId="{C713D08D-FFC3-4C8E-A7BA-45A6C9D443CA}" destId="{AD0EF5CA-C26F-4C20-B87E-AD605A9F2ABD}" srcOrd="0" destOrd="0" presId="urn:microsoft.com/office/officeart/2005/8/layout/hierarchy2"/>
    <dgm:cxn modelId="{579F46F8-6B1C-4700-9823-A02CDE4CA4D0}" type="presParOf" srcId="{C713D08D-FFC3-4C8E-A7BA-45A6C9D443CA}" destId="{E979EF36-3048-48F7-BEE0-7175781A2DF6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58FABAC-CE0B-48EE-AF69-A914C632300E}" type="doc">
      <dgm:prSet loTypeId="urn:microsoft.com/office/officeart/2005/8/layout/hierarchy2" loCatId="hierarchy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72A080AF-836C-4FCC-8F7D-F21E0760769E}">
      <dgm:prSet phldrT="[Text]" custT="1"/>
      <dgm:spPr/>
      <dgm:t>
        <a:bodyPr/>
        <a:lstStyle/>
        <a:p>
          <a:r>
            <a:rPr lang="ro-RO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Măsuri de profilaxie </a:t>
          </a:r>
          <a:endParaRPr lang="en-US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768480-7BAC-4FC0-80DE-064D518EA819}" type="parTrans" cxnId="{B278023A-29E5-4B44-ABC0-AA92879B5516}">
      <dgm:prSet/>
      <dgm:spPr/>
      <dgm:t>
        <a:bodyPr/>
        <a:lstStyle/>
        <a:p>
          <a:endParaRPr lang="en-US" sz="1400" b="1"/>
        </a:p>
      </dgm:t>
    </dgm:pt>
    <dgm:pt modelId="{E1156898-3AD9-4053-91A6-0A34904D617E}" type="sibTrans" cxnId="{B278023A-29E5-4B44-ABC0-AA92879B5516}">
      <dgm:prSet/>
      <dgm:spPr/>
      <dgm:t>
        <a:bodyPr/>
        <a:lstStyle/>
        <a:p>
          <a:endParaRPr lang="en-US" sz="1400" b="1"/>
        </a:p>
      </dgm:t>
    </dgm:pt>
    <dgm:pt modelId="{C6C66D7B-B55B-4799-82EF-B0E98FB162F6}">
      <dgm:prSet phldrT="[Text]" custT="1"/>
      <dgm:spPr/>
      <dgm:t>
        <a:bodyPr/>
        <a:lstStyle/>
        <a:p>
          <a:pPr algn="just"/>
          <a:endParaRPr lang="ro-RO" sz="14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ro-RO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4)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Folosirea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rulouri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perne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suport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inele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speciale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umere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coate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genunchi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călcâie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ro-RO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Schimbarea posturii pentru a reduce presiunea.</a:t>
          </a:r>
          <a:r>
            <a:rPr lang="ro-RO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Monitoriza</a:t>
          </a:r>
          <a:r>
            <a:rPr lang="ro-RO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tă</a:t>
          </a:r>
          <a:r>
            <a:rPr lang="ro-RO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mod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regulat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pielea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sub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din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jurul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dispozitivelor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medicale</a:t>
          </a:r>
          <a:r>
            <a:rPr lang="ro-RO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Acordarea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asistenței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educative a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algn="just"/>
          <a:endParaRPr lang="en-US" sz="1600" b="0" dirty="0"/>
        </a:p>
      </dgm:t>
    </dgm:pt>
    <dgm:pt modelId="{FC3701F9-A915-4BCA-8800-A2E2D69A7D8A}" type="parTrans" cxnId="{F742DD8F-F577-470B-9082-7E58AAC163CD}">
      <dgm:prSet custT="1"/>
      <dgm:spPr/>
      <dgm:t>
        <a:bodyPr/>
        <a:lstStyle/>
        <a:p>
          <a:endParaRPr lang="en-US" sz="1400" b="1"/>
        </a:p>
      </dgm:t>
    </dgm:pt>
    <dgm:pt modelId="{C9FBE013-13A5-4314-BDCB-2DC79EC028C5}" type="sibTrans" cxnId="{F742DD8F-F577-470B-9082-7E58AAC163CD}">
      <dgm:prSet/>
      <dgm:spPr/>
      <dgm:t>
        <a:bodyPr/>
        <a:lstStyle/>
        <a:p>
          <a:endParaRPr lang="en-US" sz="1400" b="1"/>
        </a:p>
      </dgm:t>
    </dgm:pt>
    <dgm:pt modelId="{323540C8-8295-4B25-8AE2-8E1FAB523FF0}">
      <dgm:prSet phldrT="[Text]" custT="1"/>
      <dgm:spPr/>
      <dgm:t>
        <a:bodyPr/>
        <a:lstStyle/>
        <a:p>
          <a:pPr algn="l"/>
          <a:r>
            <a:rPr lang="ro-RO" sz="1400" dirty="0"/>
            <a:t>3</a:t>
          </a:r>
          <a:r>
            <a:rPr lang="ro-RO" sz="1600" dirty="0"/>
            <a:t>)</a:t>
          </a:r>
          <a:r>
            <a:rPr lang="en-US" sz="1600" dirty="0"/>
            <a:t>.</a:t>
          </a:r>
          <a:r>
            <a:rPr lang="ro-RO" sz="1600" dirty="0"/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locurile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risc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formare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escarelor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se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alică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pe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piele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cu unguent pe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bază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zinc.</a:t>
          </a:r>
          <a:r>
            <a:rPr lang="ro-RO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Poziționarea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corectă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pat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folosind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anexele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respective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.</a:t>
          </a:r>
          <a:r>
            <a:rPr lang="ro-RO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Alimentația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calorică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hidratarea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corectă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7DCCB1-21C5-491E-B604-A94CDC145D9D}" type="sibTrans" cxnId="{66916031-80DA-4E28-A61B-71D15F26CE57}">
      <dgm:prSet/>
      <dgm:spPr/>
      <dgm:t>
        <a:bodyPr/>
        <a:lstStyle/>
        <a:p>
          <a:endParaRPr lang="en-US" sz="1400" b="1"/>
        </a:p>
      </dgm:t>
    </dgm:pt>
    <dgm:pt modelId="{C7AF82DE-82E0-4FF4-B13C-7D312CD853DE}" type="parTrans" cxnId="{66916031-80DA-4E28-A61B-71D15F26CE57}">
      <dgm:prSet custT="1"/>
      <dgm:spPr/>
      <dgm:t>
        <a:bodyPr/>
        <a:lstStyle/>
        <a:p>
          <a:endParaRPr lang="en-US" sz="1400" b="1"/>
        </a:p>
      </dgm:t>
    </dgm:pt>
    <dgm:pt modelId="{4F992EB2-7835-430E-978A-FB8CA5499FB5}" type="pres">
      <dgm:prSet presAssocID="{158FABAC-CE0B-48EE-AF69-A914C632300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15E23CA-56EC-4AB7-BC24-ECDB3EB6BAB0}" type="pres">
      <dgm:prSet presAssocID="{72A080AF-836C-4FCC-8F7D-F21E0760769E}" presName="root1" presStyleCnt="0"/>
      <dgm:spPr/>
    </dgm:pt>
    <dgm:pt modelId="{88133A32-DFF4-4043-AF88-617CBE44CDE8}" type="pres">
      <dgm:prSet presAssocID="{72A080AF-836C-4FCC-8F7D-F21E0760769E}" presName="LevelOneTextNode" presStyleLbl="node0" presStyleIdx="0" presStyleCnt="2" custScaleX="146583">
        <dgm:presLayoutVars>
          <dgm:chPref val="3"/>
        </dgm:presLayoutVars>
      </dgm:prSet>
      <dgm:spPr/>
    </dgm:pt>
    <dgm:pt modelId="{FFE5C0B7-9015-4AB4-A8E4-451B341E1476}" type="pres">
      <dgm:prSet presAssocID="{72A080AF-836C-4FCC-8F7D-F21E0760769E}" presName="level2hierChild" presStyleCnt="0"/>
      <dgm:spPr/>
    </dgm:pt>
    <dgm:pt modelId="{2022100B-3891-4C97-BA4A-9FEE63EA13FC}" type="pres">
      <dgm:prSet presAssocID="{323540C8-8295-4B25-8AE2-8E1FAB523FF0}" presName="root1" presStyleCnt="0"/>
      <dgm:spPr/>
    </dgm:pt>
    <dgm:pt modelId="{BFE94D18-0D4B-4249-932C-A29F86A8A9C0}" type="pres">
      <dgm:prSet presAssocID="{323540C8-8295-4B25-8AE2-8E1FAB523FF0}" presName="LevelOneTextNode" presStyleLbl="node0" presStyleIdx="1" presStyleCnt="2">
        <dgm:presLayoutVars>
          <dgm:chPref val="3"/>
        </dgm:presLayoutVars>
      </dgm:prSet>
      <dgm:spPr/>
    </dgm:pt>
    <dgm:pt modelId="{88587A2C-E68C-4510-B10B-6F5E4C344E8F}" type="pres">
      <dgm:prSet presAssocID="{323540C8-8295-4B25-8AE2-8E1FAB523FF0}" presName="level2hierChild" presStyleCnt="0"/>
      <dgm:spPr/>
    </dgm:pt>
    <dgm:pt modelId="{C69AD17C-CC7F-45F2-9669-31CA40D73ED5}" type="pres">
      <dgm:prSet presAssocID="{FC3701F9-A915-4BCA-8800-A2E2D69A7D8A}" presName="conn2-1" presStyleLbl="parChTrans1D2" presStyleIdx="0" presStyleCnt="1"/>
      <dgm:spPr/>
    </dgm:pt>
    <dgm:pt modelId="{1D8A7F86-8F76-495C-BF3B-F3C53BEF1365}" type="pres">
      <dgm:prSet presAssocID="{FC3701F9-A915-4BCA-8800-A2E2D69A7D8A}" presName="connTx" presStyleLbl="parChTrans1D2" presStyleIdx="0" presStyleCnt="1"/>
      <dgm:spPr/>
    </dgm:pt>
    <dgm:pt modelId="{98CB3C91-BC99-47F6-B056-44429E45076E}" type="pres">
      <dgm:prSet presAssocID="{C6C66D7B-B55B-4799-82EF-B0E98FB162F6}" presName="root2" presStyleCnt="0"/>
      <dgm:spPr/>
    </dgm:pt>
    <dgm:pt modelId="{30CEE52E-2979-458C-B903-5A9AC5A10A61}" type="pres">
      <dgm:prSet presAssocID="{C6C66D7B-B55B-4799-82EF-B0E98FB162F6}" presName="LevelTwoTextNode" presStyleLbl="node2" presStyleIdx="0" presStyleCnt="1" custScaleX="169361">
        <dgm:presLayoutVars>
          <dgm:chPref val="3"/>
        </dgm:presLayoutVars>
      </dgm:prSet>
      <dgm:spPr/>
    </dgm:pt>
    <dgm:pt modelId="{A5D9B6FB-5852-44FC-9769-0C36D4E93981}" type="pres">
      <dgm:prSet presAssocID="{C6C66D7B-B55B-4799-82EF-B0E98FB162F6}" presName="level3hierChild" presStyleCnt="0"/>
      <dgm:spPr/>
    </dgm:pt>
  </dgm:ptLst>
  <dgm:cxnLst>
    <dgm:cxn modelId="{18763E15-43DD-4F8B-9C00-AE3A732ED817}" type="presOf" srcId="{FC3701F9-A915-4BCA-8800-A2E2D69A7D8A}" destId="{1D8A7F86-8F76-495C-BF3B-F3C53BEF1365}" srcOrd="1" destOrd="0" presId="urn:microsoft.com/office/officeart/2005/8/layout/hierarchy2"/>
    <dgm:cxn modelId="{66916031-80DA-4E28-A61B-71D15F26CE57}" srcId="{158FABAC-CE0B-48EE-AF69-A914C632300E}" destId="{323540C8-8295-4B25-8AE2-8E1FAB523FF0}" srcOrd="1" destOrd="0" parTransId="{C7AF82DE-82E0-4FF4-B13C-7D312CD853DE}" sibTransId="{1F7DCCB1-21C5-491E-B604-A94CDC145D9D}"/>
    <dgm:cxn modelId="{B278023A-29E5-4B44-ABC0-AA92879B5516}" srcId="{158FABAC-CE0B-48EE-AF69-A914C632300E}" destId="{72A080AF-836C-4FCC-8F7D-F21E0760769E}" srcOrd="0" destOrd="0" parTransId="{16768480-7BAC-4FC0-80DE-064D518EA819}" sibTransId="{E1156898-3AD9-4053-91A6-0A34904D617E}"/>
    <dgm:cxn modelId="{1DD67872-3559-44FE-B4DF-015CD38C1DEF}" type="presOf" srcId="{FC3701F9-A915-4BCA-8800-A2E2D69A7D8A}" destId="{C69AD17C-CC7F-45F2-9669-31CA40D73ED5}" srcOrd="0" destOrd="0" presId="urn:microsoft.com/office/officeart/2005/8/layout/hierarchy2"/>
    <dgm:cxn modelId="{F742DD8F-F577-470B-9082-7E58AAC163CD}" srcId="{323540C8-8295-4B25-8AE2-8E1FAB523FF0}" destId="{C6C66D7B-B55B-4799-82EF-B0E98FB162F6}" srcOrd="0" destOrd="0" parTransId="{FC3701F9-A915-4BCA-8800-A2E2D69A7D8A}" sibTransId="{C9FBE013-13A5-4314-BDCB-2DC79EC028C5}"/>
    <dgm:cxn modelId="{143D089C-6F74-48E4-8899-1F6B5EE3675B}" type="presOf" srcId="{323540C8-8295-4B25-8AE2-8E1FAB523FF0}" destId="{BFE94D18-0D4B-4249-932C-A29F86A8A9C0}" srcOrd="0" destOrd="0" presId="urn:microsoft.com/office/officeart/2005/8/layout/hierarchy2"/>
    <dgm:cxn modelId="{4733D7B8-58A0-44C3-8B29-CDA042209653}" type="presOf" srcId="{72A080AF-836C-4FCC-8F7D-F21E0760769E}" destId="{88133A32-DFF4-4043-AF88-617CBE44CDE8}" srcOrd="0" destOrd="0" presId="urn:microsoft.com/office/officeart/2005/8/layout/hierarchy2"/>
    <dgm:cxn modelId="{5262B1B9-B710-40EC-8BD0-C067AE32A582}" type="presOf" srcId="{158FABAC-CE0B-48EE-AF69-A914C632300E}" destId="{4F992EB2-7835-430E-978A-FB8CA5499FB5}" srcOrd="0" destOrd="0" presId="urn:microsoft.com/office/officeart/2005/8/layout/hierarchy2"/>
    <dgm:cxn modelId="{74CD66F4-499F-4B20-B399-D59EB5921BFF}" type="presOf" srcId="{C6C66D7B-B55B-4799-82EF-B0E98FB162F6}" destId="{30CEE52E-2979-458C-B903-5A9AC5A10A61}" srcOrd="0" destOrd="0" presId="urn:microsoft.com/office/officeart/2005/8/layout/hierarchy2"/>
    <dgm:cxn modelId="{6768A4E7-E01A-404F-B874-032B1BC5A133}" type="presParOf" srcId="{4F992EB2-7835-430E-978A-FB8CA5499FB5}" destId="{315E23CA-56EC-4AB7-BC24-ECDB3EB6BAB0}" srcOrd="0" destOrd="0" presId="urn:microsoft.com/office/officeart/2005/8/layout/hierarchy2"/>
    <dgm:cxn modelId="{3AF84908-57ED-440A-A1F8-445509441FC2}" type="presParOf" srcId="{315E23CA-56EC-4AB7-BC24-ECDB3EB6BAB0}" destId="{88133A32-DFF4-4043-AF88-617CBE44CDE8}" srcOrd="0" destOrd="0" presId="urn:microsoft.com/office/officeart/2005/8/layout/hierarchy2"/>
    <dgm:cxn modelId="{F78D76FF-469B-4735-AB2F-CF15A77A6307}" type="presParOf" srcId="{315E23CA-56EC-4AB7-BC24-ECDB3EB6BAB0}" destId="{FFE5C0B7-9015-4AB4-A8E4-451B341E1476}" srcOrd="1" destOrd="0" presId="urn:microsoft.com/office/officeart/2005/8/layout/hierarchy2"/>
    <dgm:cxn modelId="{1C8D53C4-1260-4AB1-915C-1D317F192BBF}" type="presParOf" srcId="{4F992EB2-7835-430E-978A-FB8CA5499FB5}" destId="{2022100B-3891-4C97-BA4A-9FEE63EA13FC}" srcOrd="1" destOrd="0" presId="urn:microsoft.com/office/officeart/2005/8/layout/hierarchy2"/>
    <dgm:cxn modelId="{B490FC96-5F85-4231-B4A5-E7D60847BFAA}" type="presParOf" srcId="{2022100B-3891-4C97-BA4A-9FEE63EA13FC}" destId="{BFE94D18-0D4B-4249-932C-A29F86A8A9C0}" srcOrd="0" destOrd="0" presId="urn:microsoft.com/office/officeart/2005/8/layout/hierarchy2"/>
    <dgm:cxn modelId="{8696C3AF-F0AF-4F63-9877-036FE13224EF}" type="presParOf" srcId="{2022100B-3891-4C97-BA4A-9FEE63EA13FC}" destId="{88587A2C-E68C-4510-B10B-6F5E4C344E8F}" srcOrd="1" destOrd="0" presId="urn:microsoft.com/office/officeart/2005/8/layout/hierarchy2"/>
    <dgm:cxn modelId="{E2C1FE86-E57B-4F28-A992-502231F1F112}" type="presParOf" srcId="{88587A2C-E68C-4510-B10B-6F5E4C344E8F}" destId="{C69AD17C-CC7F-45F2-9669-31CA40D73ED5}" srcOrd="0" destOrd="0" presId="urn:microsoft.com/office/officeart/2005/8/layout/hierarchy2"/>
    <dgm:cxn modelId="{5BEB0809-A6C0-4B22-B53F-B663C3A68BC9}" type="presParOf" srcId="{C69AD17C-CC7F-45F2-9669-31CA40D73ED5}" destId="{1D8A7F86-8F76-495C-BF3B-F3C53BEF1365}" srcOrd="0" destOrd="0" presId="urn:microsoft.com/office/officeart/2005/8/layout/hierarchy2"/>
    <dgm:cxn modelId="{C7E16A59-6E51-4531-8182-73D7BBA7B40E}" type="presParOf" srcId="{88587A2C-E68C-4510-B10B-6F5E4C344E8F}" destId="{98CB3C91-BC99-47F6-B056-44429E45076E}" srcOrd="1" destOrd="0" presId="urn:microsoft.com/office/officeart/2005/8/layout/hierarchy2"/>
    <dgm:cxn modelId="{B432AC7E-FBC7-4EF7-855E-B7160DB51197}" type="presParOf" srcId="{98CB3C91-BC99-47F6-B056-44429E45076E}" destId="{30CEE52E-2979-458C-B903-5A9AC5A10A61}" srcOrd="0" destOrd="0" presId="urn:microsoft.com/office/officeart/2005/8/layout/hierarchy2"/>
    <dgm:cxn modelId="{CD1ECC22-7191-4270-BDA0-5E2D54E51613}" type="presParOf" srcId="{98CB3C91-BC99-47F6-B056-44429E45076E}" destId="{A5D9B6FB-5852-44FC-9769-0C36D4E93981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289455E-BC0F-4001-8CEC-99FD0BD7E528}" type="doc">
      <dgm:prSet loTypeId="urn:microsoft.com/office/officeart/2018/2/layout/IconCircleList" loCatId="icon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2D0B6772-8A43-488B-AC8A-180BA6554069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1400" b="1" dirty="0" err="1"/>
            <a:t>Stadiul</a:t>
          </a:r>
          <a:r>
            <a:rPr lang="en-US" sz="1400" b="1" dirty="0"/>
            <a:t> I </a:t>
          </a:r>
          <a:endParaRPr lang="ro-RO" sz="1400" b="1" dirty="0"/>
        </a:p>
        <a:p>
          <a:pPr algn="ctr">
            <a:lnSpc>
              <a:spcPct val="100000"/>
            </a:lnSpc>
          </a:pPr>
          <a:endParaRPr lang="ro-RO" sz="1400" b="1" dirty="0"/>
        </a:p>
        <a:p>
          <a:pPr algn="l">
            <a:lnSpc>
              <a:spcPct val="100000"/>
            </a:lnSpc>
          </a:pPr>
          <a:r>
            <a:rPr lang="en-US" sz="1400" dirty="0"/>
            <a:t>– Se </a:t>
          </a:r>
          <a:r>
            <a:rPr lang="en-US" sz="1400" dirty="0" err="1"/>
            <a:t>va</a:t>
          </a:r>
          <a:r>
            <a:rPr lang="en-US" sz="1400" dirty="0"/>
            <a:t> </a:t>
          </a:r>
          <a:r>
            <a:rPr lang="en-US" sz="1400" dirty="0" err="1"/>
            <a:t>spăla</a:t>
          </a:r>
          <a:r>
            <a:rPr lang="en-US" sz="1400" dirty="0"/>
            <a:t> </a:t>
          </a:r>
          <a:r>
            <a:rPr lang="en-US" sz="1400" dirty="0" err="1"/>
            <a:t>atent</a:t>
          </a:r>
          <a:r>
            <a:rPr lang="en-US" sz="1400" dirty="0"/>
            <a:t>, </a:t>
          </a:r>
          <a:r>
            <a:rPr lang="en-US" sz="1400" dirty="0" err="1"/>
            <a:t>prin</a:t>
          </a:r>
          <a:r>
            <a:rPr lang="en-US" sz="1400" dirty="0"/>
            <a:t> jet, </a:t>
          </a:r>
          <a:r>
            <a:rPr lang="en-US" sz="1400" dirty="0" err="1"/>
            <a:t>pielea</a:t>
          </a:r>
          <a:r>
            <a:rPr lang="en-US" sz="1400" dirty="0"/>
            <a:t> cu </a:t>
          </a:r>
          <a:r>
            <a:rPr lang="en-US" sz="1400" dirty="0" err="1"/>
            <a:t>escara</a:t>
          </a:r>
          <a:r>
            <a:rPr lang="en-US" sz="1400" dirty="0"/>
            <a:t> de </a:t>
          </a:r>
          <a:r>
            <a:rPr lang="en-US" sz="1400" dirty="0" err="1"/>
            <a:t>stadiul</a:t>
          </a:r>
          <a:r>
            <a:rPr lang="en-US" sz="1400" dirty="0"/>
            <a:t> I </a:t>
          </a:r>
          <a:r>
            <a:rPr lang="ro-RO" sz="1400" dirty="0"/>
            <a:t> cu </a:t>
          </a:r>
          <a:r>
            <a:rPr lang="en-US" sz="1400" dirty="0" err="1"/>
            <a:t>soluție</a:t>
          </a:r>
          <a:r>
            <a:rPr lang="en-US" sz="1400" dirty="0"/>
            <a:t> </a:t>
          </a:r>
          <a:r>
            <a:rPr lang="en-US" sz="1400" dirty="0" err="1"/>
            <a:t>Natrii</a:t>
          </a:r>
          <a:r>
            <a:rPr lang="en-US" sz="1400" dirty="0"/>
            <a:t> </a:t>
          </a:r>
          <a:r>
            <a:rPr lang="en-US" sz="1400" dirty="0" err="1"/>
            <a:t>Chloridum</a:t>
          </a:r>
          <a:r>
            <a:rPr lang="en-US" sz="1400" dirty="0"/>
            <a:t> (ser </a:t>
          </a:r>
          <a:r>
            <a:rPr lang="en-US" sz="1400" dirty="0" err="1"/>
            <a:t>fiziologic</a:t>
          </a:r>
          <a:r>
            <a:rPr lang="en-US" sz="1400" dirty="0"/>
            <a:t> de 0,9%)</a:t>
          </a:r>
          <a:r>
            <a:rPr lang="ro-RO" sz="1400" dirty="0"/>
            <a:t>. </a:t>
          </a:r>
        </a:p>
        <a:p>
          <a:pPr algn="l">
            <a:lnSpc>
              <a:spcPct val="100000"/>
            </a:lnSpc>
          </a:pPr>
          <a:endParaRPr lang="ro-RO" sz="1400" dirty="0"/>
        </a:p>
        <a:p>
          <a:pPr algn="l">
            <a:lnSpc>
              <a:spcPct val="100000"/>
            </a:lnSpc>
          </a:pPr>
          <a:r>
            <a:rPr lang="ro-RO" sz="1400" dirty="0"/>
            <a:t>- </a:t>
          </a:r>
          <a:r>
            <a:rPr lang="en-US" sz="1400" dirty="0"/>
            <a:t>La </a:t>
          </a:r>
          <a:r>
            <a:rPr lang="en-US" sz="1400" dirty="0" err="1"/>
            <a:t>indicația</a:t>
          </a:r>
          <a:r>
            <a:rPr lang="en-US" sz="1400" dirty="0"/>
            <a:t> </a:t>
          </a:r>
          <a:r>
            <a:rPr lang="en-US" sz="1400" dirty="0" err="1"/>
            <a:t>medicului</a:t>
          </a:r>
          <a:r>
            <a:rPr lang="en-US" sz="1400" dirty="0"/>
            <a:t>, se </a:t>
          </a:r>
          <a:r>
            <a:rPr lang="en-US" sz="1400" dirty="0" err="1"/>
            <a:t>va</a:t>
          </a:r>
          <a:r>
            <a:rPr lang="en-US" sz="1400" dirty="0"/>
            <a:t> </a:t>
          </a:r>
          <a:r>
            <a:rPr lang="en-US" sz="1400" dirty="0" err="1"/>
            <a:t>aplica</a:t>
          </a:r>
          <a:r>
            <a:rPr lang="en-US" sz="1400" dirty="0"/>
            <a:t> o </a:t>
          </a:r>
          <a:r>
            <a:rPr lang="en-US" sz="1400" dirty="0" err="1"/>
            <a:t>cremă</a:t>
          </a:r>
          <a:r>
            <a:rPr lang="en-US" sz="1400" dirty="0"/>
            <a:t> </a:t>
          </a:r>
          <a:r>
            <a:rPr lang="en-US" sz="1400" dirty="0" err="1"/>
            <a:t>sau</a:t>
          </a:r>
          <a:r>
            <a:rPr lang="en-US" sz="1400" dirty="0"/>
            <a:t> un </a:t>
          </a:r>
          <a:r>
            <a:rPr lang="en-US" sz="1400" dirty="0" err="1"/>
            <a:t>ung</a:t>
          </a:r>
          <a:r>
            <a:rPr lang="ro-RO" sz="1400" dirty="0"/>
            <a:t>u</a:t>
          </a:r>
          <a:r>
            <a:rPr lang="en-US" sz="1400" dirty="0" err="1"/>
            <a:t>ent</a:t>
          </a:r>
          <a:r>
            <a:rPr lang="en-US" sz="1400" dirty="0"/>
            <a:t> de </a:t>
          </a:r>
          <a:r>
            <a:rPr lang="en-US" sz="1400" dirty="0" err="1"/>
            <a:t>protecție</a:t>
          </a:r>
          <a:r>
            <a:rPr lang="en-US" sz="1400" dirty="0"/>
            <a:t> pe </a:t>
          </a:r>
          <a:r>
            <a:rPr lang="en-US" sz="1400" dirty="0" err="1"/>
            <a:t>bază</a:t>
          </a:r>
          <a:r>
            <a:rPr lang="en-US" sz="1400" dirty="0"/>
            <a:t> de zinc</a:t>
          </a:r>
          <a:r>
            <a:rPr lang="ro-RO" sz="1400" dirty="0"/>
            <a:t>. </a:t>
          </a:r>
        </a:p>
        <a:p>
          <a:pPr algn="l">
            <a:lnSpc>
              <a:spcPct val="100000"/>
            </a:lnSpc>
          </a:pPr>
          <a:endParaRPr lang="ro-RO" sz="1400" dirty="0"/>
        </a:p>
        <a:p>
          <a:pPr algn="l">
            <a:lnSpc>
              <a:spcPct val="100000"/>
            </a:lnSpc>
          </a:pPr>
          <a:r>
            <a:rPr lang="en-US" sz="1400" dirty="0"/>
            <a:t>Se </a:t>
          </a:r>
          <a:r>
            <a:rPr lang="en-US" sz="1400" dirty="0" err="1"/>
            <a:t>va</a:t>
          </a:r>
          <a:r>
            <a:rPr lang="en-US" sz="1400" dirty="0"/>
            <a:t> </a:t>
          </a:r>
          <a:r>
            <a:rPr lang="en-US" sz="1400" dirty="0" err="1"/>
            <a:t>evita</a:t>
          </a:r>
          <a:r>
            <a:rPr lang="en-US" sz="1400" dirty="0"/>
            <a:t> </a:t>
          </a:r>
          <a:r>
            <a:rPr lang="en-US" sz="1400" dirty="0" err="1"/>
            <a:t>comprimarea</a:t>
          </a:r>
          <a:r>
            <a:rPr lang="en-US" sz="1400" dirty="0"/>
            <a:t> </a:t>
          </a:r>
          <a:r>
            <a:rPr lang="en-US" sz="1400" dirty="0" err="1"/>
            <a:t>plăgii</a:t>
          </a:r>
          <a:r>
            <a:rPr lang="en-US" sz="1400" dirty="0"/>
            <a:t> de </a:t>
          </a:r>
          <a:r>
            <a:rPr lang="en-US" sz="1400" dirty="0" err="1"/>
            <a:t>așternut</a:t>
          </a:r>
          <a:r>
            <a:rPr lang="en-US" sz="1400" dirty="0"/>
            <a:t>. </a:t>
          </a:r>
          <a:endParaRPr lang="ro-RO" sz="1400" dirty="0"/>
        </a:p>
        <a:p>
          <a:pPr algn="l">
            <a:lnSpc>
              <a:spcPct val="100000"/>
            </a:lnSpc>
          </a:pPr>
          <a:endParaRPr lang="ro-RO" sz="1400" dirty="0"/>
        </a:p>
        <a:p>
          <a:pPr algn="l">
            <a:lnSpc>
              <a:spcPct val="100000"/>
            </a:lnSpc>
          </a:pPr>
          <a:r>
            <a:rPr lang="en-US" sz="1400" dirty="0"/>
            <a:t>Se </a:t>
          </a:r>
          <a:r>
            <a:rPr lang="en-US" sz="1400" dirty="0" err="1"/>
            <a:t>va</a:t>
          </a:r>
          <a:r>
            <a:rPr lang="en-US" sz="1400" dirty="0"/>
            <a:t> </a:t>
          </a:r>
          <a:r>
            <a:rPr lang="en-US" sz="1400" dirty="0" err="1"/>
            <a:t>proteja</a:t>
          </a:r>
          <a:r>
            <a:rPr lang="en-US" sz="1400" dirty="0"/>
            <a:t> </a:t>
          </a:r>
          <a:r>
            <a:rPr lang="en-US" sz="1400" dirty="0" err="1"/>
            <a:t>folosind</a:t>
          </a:r>
          <a:r>
            <a:rPr lang="en-US" sz="1400" dirty="0"/>
            <a:t> </a:t>
          </a:r>
          <a:r>
            <a:rPr lang="en-US" sz="1400" dirty="0" err="1"/>
            <a:t>colacul</a:t>
          </a:r>
          <a:r>
            <a:rPr lang="en-US" sz="1400" dirty="0"/>
            <a:t> de </a:t>
          </a:r>
          <a:r>
            <a:rPr lang="en-US" sz="1400" dirty="0" err="1"/>
            <a:t>cauciuc</a:t>
          </a:r>
          <a:r>
            <a:rPr lang="en-US" sz="1400" dirty="0"/>
            <a:t> </a:t>
          </a:r>
          <a:r>
            <a:rPr lang="en-US" sz="1400" dirty="0" err="1"/>
            <a:t>sau</a:t>
          </a:r>
          <a:r>
            <a:rPr lang="en-US" sz="1400" dirty="0"/>
            <a:t> </a:t>
          </a:r>
          <a:r>
            <a:rPr lang="en-US" sz="1400" dirty="0" err="1"/>
            <a:t>inelele</a:t>
          </a:r>
          <a:r>
            <a:rPr lang="en-US" sz="1400" dirty="0"/>
            <a:t> </a:t>
          </a:r>
          <a:r>
            <a:rPr lang="en-US" sz="1400" dirty="0" err="1"/>
            <a:t>speciale</a:t>
          </a:r>
          <a:r>
            <a:rPr lang="en-US" sz="1400" dirty="0"/>
            <a:t>.</a:t>
          </a:r>
          <a:endParaRPr lang="ro-RO" sz="1400" dirty="0"/>
        </a:p>
        <a:p>
          <a:pPr algn="l">
            <a:lnSpc>
              <a:spcPct val="100000"/>
            </a:lnSpc>
          </a:pPr>
          <a:endParaRPr lang="ro-RO" sz="1400" dirty="0"/>
        </a:p>
        <a:p>
          <a:pPr algn="l">
            <a:lnSpc>
              <a:spcPct val="100000"/>
            </a:lnSpc>
          </a:pPr>
          <a:r>
            <a:rPr lang="en-US" sz="1400" dirty="0" err="1"/>
            <a:t>Pacientul</a:t>
          </a:r>
          <a:r>
            <a:rPr lang="en-US" sz="1400" dirty="0"/>
            <a:t> se </a:t>
          </a:r>
          <a:r>
            <a:rPr lang="en-US" sz="1400" dirty="0" err="1"/>
            <a:t>va</a:t>
          </a:r>
          <a:r>
            <a:rPr lang="en-US" sz="1400" dirty="0"/>
            <a:t> </a:t>
          </a:r>
          <a:r>
            <a:rPr lang="en-US" sz="1400" dirty="0" err="1"/>
            <a:t>mobiliza</a:t>
          </a:r>
          <a:r>
            <a:rPr lang="en-US" sz="1400" dirty="0"/>
            <a:t> pentru a </a:t>
          </a:r>
          <a:r>
            <a:rPr lang="en-US" sz="1400" dirty="0" err="1"/>
            <a:t>îmbunătăți</a:t>
          </a:r>
          <a:r>
            <a:rPr lang="en-US" sz="1400" dirty="0"/>
            <a:t> </a:t>
          </a:r>
          <a:r>
            <a:rPr lang="en-US" sz="1400" dirty="0" err="1"/>
            <a:t>circulația</a:t>
          </a:r>
          <a:r>
            <a:rPr lang="en-US" sz="1400" dirty="0"/>
            <a:t> </a:t>
          </a:r>
          <a:r>
            <a:rPr lang="en-US" sz="1400" dirty="0" err="1"/>
            <a:t>sângelui</a:t>
          </a:r>
          <a:r>
            <a:rPr lang="en-US" sz="1400" dirty="0"/>
            <a:t>.</a:t>
          </a:r>
        </a:p>
      </dgm:t>
    </dgm:pt>
    <dgm:pt modelId="{1B5FFFEF-1776-4714-93D6-6097C35FCE74}" type="parTrans" cxnId="{5F779E69-8E12-4C97-8CBB-41DED27F305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D203F15-13B0-422B-B039-A7F51D54E109}" type="sibTrans" cxnId="{5F779E69-8E12-4C97-8CBB-41DED27F305B}">
      <dgm:prSet/>
      <dgm:spPr/>
      <dgm:t>
        <a:bodyPr/>
        <a:lstStyle/>
        <a:p>
          <a:pPr>
            <a:lnSpc>
              <a:spcPct val="100000"/>
            </a:lnSpc>
          </a:pPr>
          <a:endParaRPr lang="en-US">
            <a:solidFill>
              <a:schemeClr val="tx1"/>
            </a:solidFill>
          </a:endParaRPr>
        </a:p>
      </dgm:t>
    </dgm:pt>
    <dgm:pt modelId="{ACC5A42D-DB20-47C0-BACE-5DBCE5E10B02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1400" b="1" dirty="0" err="1"/>
            <a:t>Stadiul</a:t>
          </a:r>
          <a:r>
            <a:rPr lang="en-US" sz="1400" b="1" dirty="0"/>
            <a:t> II </a:t>
          </a:r>
          <a:endParaRPr lang="ro-RO" sz="1400" b="1" dirty="0"/>
        </a:p>
        <a:p>
          <a:pPr algn="ctr">
            <a:lnSpc>
              <a:spcPct val="100000"/>
            </a:lnSpc>
          </a:pPr>
          <a:endParaRPr lang="ro-RO" sz="1400" b="1" dirty="0"/>
        </a:p>
        <a:p>
          <a:pPr algn="ctr">
            <a:lnSpc>
              <a:spcPct val="100000"/>
            </a:lnSpc>
          </a:pPr>
          <a:endParaRPr lang="ro-RO" sz="1400" b="1" dirty="0"/>
        </a:p>
        <a:p>
          <a:pPr algn="l">
            <a:lnSpc>
              <a:spcPct val="100000"/>
            </a:lnSpc>
          </a:pPr>
          <a:r>
            <a:rPr lang="en-US" sz="1400" dirty="0"/>
            <a:t>– </a:t>
          </a:r>
          <a:r>
            <a:rPr lang="en-US" sz="1400" dirty="0" err="1"/>
            <a:t>Locul</a:t>
          </a:r>
          <a:r>
            <a:rPr lang="en-US" sz="1400" dirty="0"/>
            <a:t> </a:t>
          </a:r>
          <a:r>
            <a:rPr lang="en-US" sz="1400" dirty="0" err="1"/>
            <a:t>ulcerației</a:t>
          </a:r>
          <a:r>
            <a:rPr lang="en-US" sz="1400" dirty="0"/>
            <a:t> se </a:t>
          </a:r>
          <a:r>
            <a:rPr lang="en-US" sz="1400" dirty="0" err="1"/>
            <a:t>va</a:t>
          </a:r>
          <a:r>
            <a:rPr lang="en-US" sz="1400" dirty="0"/>
            <a:t> </a:t>
          </a:r>
          <a:r>
            <a:rPr lang="en-US" sz="1400" dirty="0" err="1"/>
            <a:t>prelucra</a:t>
          </a:r>
          <a:r>
            <a:rPr lang="en-US" sz="1400" dirty="0"/>
            <a:t> la </a:t>
          </a:r>
          <a:r>
            <a:rPr lang="en-US" sz="1400" dirty="0" err="1"/>
            <a:t>distanță</a:t>
          </a:r>
          <a:r>
            <a:rPr lang="en-US" sz="1400" dirty="0"/>
            <a:t> </a:t>
          </a:r>
          <a:r>
            <a:rPr lang="en-US" sz="1400" dirty="0" err="1"/>
            <a:t>în</a:t>
          </a:r>
          <a:r>
            <a:rPr lang="en-US" sz="1400" dirty="0"/>
            <a:t> jet cu </a:t>
          </a:r>
          <a:r>
            <a:rPr lang="en-US" sz="1400" dirty="0" err="1"/>
            <a:t>Natrii</a:t>
          </a:r>
          <a:r>
            <a:rPr lang="en-US" sz="1400" dirty="0"/>
            <a:t> </a:t>
          </a:r>
          <a:r>
            <a:rPr lang="en-US" sz="1400" dirty="0" err="1"/>
            <a:t>Chloridum</a:t>
          </a:r>
          <a:r>
            <a:rPr lang="en-US" sz="1400" dirty="0"/>
            <a:t> (ser </a:t>
          </a:r>
          <a:r>
            <a:rPr lang="en-US" sz="1400" dirty="0" err="1"/>
            <a:t>fiziologic</a:t>
          </a:r>
          <a:r>
            <a:rPr lang="en-US" sz="1400" dirty="0"/>
            <a:t> de 0,9%),</a:t>
          </a:r>
          <a:endParaRPr lang="ro-RO" sz="1400" dirty="0"/>
        </a:p>
        <a:p>
          <a:pPr algn="l">
            <a:lnSpc>
              <a:spcPct val="100000"/>
            </a:lnSpc>
          </a:pPr>
          <a:endParaRPr lang="ro-RO" sz="1400" dirty="0"/>
        </a:p>
        <a:p>
          <a:pPr algn="l">
            <a:lnSpc>
              <a:spcPct val="100000"/>
            </a:lnSpc>
          </a:pPr>
          <a:r>
            <a:rPr lang="en-US" sz="1400" dirty="0"/>
            <a:t> </a:t>
          </a:r>
          <a:r>
            <a:rPr lang="ro-RO" sz="1400" dirty="0"/>
            <a:t>-</a:t>
          </a:r>
          <a:r>
            <a:rPr lang="en-US" sz="1400" dirty="0"/>
            <a:t>la </a:t>
          </a:r>
          <a:r>
            <a:rPr lang="en-US" sz="1400" dirty="0" err="1"/>
            <a:t>indicația</a:t>
          </a:r>
          <a:r>
            <a:rPr lang="en-US" sz="1400" dirty="0"/>
            <a:t> </a:t>
          </a:r>
          <a:r>
            <a:rPr lang="en-US" sz="1400" dirty="0" err="1"/>
            <a:t>medicului</a:t>
          </a:r>
          <a:r>
            <a:rPr lang="en-US" sz="1400" dirty="0"/>
            <a:t>, cu </a:t>
          </a:r>
          <a:r>
            <a:rPr lang="en-US" sz="1400" dirty="0" err="1"/>
            <a:t>soluție</a:t>
          </a:r>
          <a:r>
            <a:rPr lang="en-US" sz="1400" dirty="0"/>
            <a:t> de </a:t>
          </a:r>
          <a:r>
            <a:rPr lang="en-US" sz="1400" dirty="0" err="1"/>
            <a:t>Hydrogenii</a:t>
          </a:r>
          <a:r>
            <a:rPr lang="en-US" sz="1400" dirty="0"/>
            <a:t> </a:t>
          </a:r>
          <a:r>
            <a:rPr lang="en-US" sz="1400" dirty="0" err="1"/>
            <a:t>peroxidum</a:t>
          </a:r>
          <a:r>
            <a:rPr lang="en-US" sz="1400" dirty="0"/>
            <a:t> (</a:t>
          </a:r>
          <a:r>
            <a:rPr lang="en-US" sz="1400" dirty="0" err="1"/>
            <a:t>Peroxid</a:t>
          </a:r>
          <a:r>
            <a:rPr lang="en-US" sz="1400" dirty="0"/>
            <a:t> de </a:t>
          </a:r>
          <a:r>
            <a:rPr lang="en-US" sz="1400" dirty="0" err="1"/>
            <a:t>hidrogen</a:t>
          </a:r>
          <a:r>
            <a:rPr lang="en-US" sz="1400" dirty="0"/>
            <a:t>) 3% </a:t>
          </a:r>
          <a:r>
            <a:rPr lang="en-US" sz="1400" dirty="0" err="1"/>
            <a:t>în</a:t>
          </a:r>
          <a:r>
            <a:rPr lang="en-US" sz="1400" dirty="0"/>
            <a:t> </a:t>
          </a:r>
          <a:r>
            <a:rPr lang="en-US" sz="1400" dirty="0" err="1"/>
            <a:t>caz</a:t>
          </a:r>
          <a:r>
            <a:rPr lang="en-US" sz="1400" dirty="0"/>
            <a:t> de </a:t>
          </a:r>
          <a:r>
            <a:rPr lang="en-US" sz="1400" dirty="0" err="1"/>
            <a:t>eliminări</a:t>
          </a:r>
          <a:r>
            <a:rPr lang="en-US" sz="1400" dirty="0"/>
            <a:t> </a:t>
          </a:r>
          <a:r>
            <a:rPr lang="en-US" sz="1400" dirty="0" err="1"/>
            <a:t>purulente</a:t>
          </a:r>
          <a:r>
            <a:rPr lang="en-US" sz="1400" dirty="0"/>
            <a:t> </a:t>
          </a:r>
          <a:r>
            <a:rPr lang="en-US" sz="1400" dirty="0" err="1"/>
            <a:t>sau</a:t>
          </a:r>
          <a:r>
            <a:rPr lang="en-US" sz="1400" dirty="0"/>
            <a:t> </a:t>
          </a:r>
          <a:r>
            <a:rPr lang="en-US" sz="1400" dirty="0" err="1"/>
            <a:t>sângerări</a:t>
          </a:r>
          <a:r>
            <a:rPr lang="en-US" sz="1400" dirty="0"/>
            <a:t> din </a:t>
          </a:r>
          <a:r>
            <a:rPr lang="en-US" sz="1400" dirty="0" err="1"/>
            <a:t>plagă</a:t>
          </a:r>
          <a:r>
            <a:rPr lang="ro-RO" sz="1400" dirty="0"/>
            <a:t>.</a:t>
          </a:r>
        </a:p>
        <a:p>
          <a:pPr algn="l">
            <a:lnSpc>
              <a:spcPct val="100000"/>
            </a:lnSpc>
          </a:pPr>
          <a:endParaRPr lang="ro-RO" sz="1400" dirty="0"/>
        </a:p>
        <a:p>
          <a:pPr algn="l">
            <a:lnSpc>
              <a:spcPct val="100000"/>
            </a:lnSpc>
          </a:pPr>
          <a:r>
            <a:rPr lang="ro-RO" sz="1400" dirty="0"/>
            <a:t>-</a:t>
          </a:r>
          <a:r>
            <a:rPr lang="en-US" sz="1400" dirty="0"/>
            <a:t>La </a:t>
          </a:r>
          <a:r>
            <a:rPr lang="en-US" sz="1400" dirty="0" err="1"/>
            <a:t>indicația</a:t>
          </a:r>
          <a:r>
            <a:rPr lang="en-US" sz="1400" dirty="0"/>
            <a:t> </a:t>
          </a:r>
          <a:r>
            <a:rPr lang="en-US" sz="1400" dirty="0" err="1"/>
            <a:t>medicului</a:t>
          </a:r>
          <a:r>
            <a:rPr lang="en-US" sz="1400" dirty="0"/>
            <a:t> se </a:t>
          </a:r>
          <a:r>
            <a:rPr lang="en-US" sz="1400" dirty="0" err="1"/>
            <a:t>va</a:t>
          </a:r>
          <a:r>
            <a:rPr lang="en-US" sz="1400" dirty="0"/>
            <a:t> </a:t>
          </a:r>
          <a:r>
            <a:rPr lang="en-US" sz="1400" dirty="0" err="1"/>
            <a:t>aplica</a:t>
          </a:r>
          <a:r>
            <a:rPr lang="en-US" sz="1400" dirty="0"/>
            <a:t> </a:t>
          </a:r>
          <a:r>
            <a:rPr lang="en-US" sz="1400" dirty="0" err="1"/>
            <a:t>pansament</a:t>
          </a:r>
          <a:r>
            <a:rPr lang="en-US" sz="1400" dirty="0"/>
            <a:t> </a:t>
          </a:r>
          <a:r>
            <a:rPr lang="en-US" sz="1400" dirty="0" err="1"/>
            <a:t>steril</a:t>
          </a:r>
          <a:r>
            <a:rPr lang="en-US" sz="1400" dirty="0"/>
            <a:t>, cu diverse </a:t>
          </a:r>
          <a:r>
            <a:rPr lang="en-US" sz="1400" dirty="0" err="1"/>
            <a:t>unguente</a:t>
          </a:r>
          <a:r>
            <a:rPr lang="en-US" sz="1400" dirty="0"/>
            <a:t> care </a:t>
          </a:r>
          <a:r>
            <a:rPr lang="en-US" sz="1400" dirty="0" err="1"/>
            <a:t>vor</a:t>
          </a:r>
          <a:r>
            <a:rPr lang="en-US" sz="1400" dirty="0"/>
            <a:t> </a:t>
          </a:r>
          <a:r>
            <a:rPr lang="en-US" sz="1400" dirty="0" err="1"/>
            <a:t>controla</a:t>
          </a:r>
          <a:r>
            <a:rPr lang="en-US" sz="1400" dirty="0"/>
            <a:t> </a:t>
          </a:r>
          <a:r>
            <a:rPr lang="en-US" sz="1400" dirty="0" err="1"/>
            <a:t>infecția</a:t>
          </a:r>
          <a:r>
            <a:rPr lang="en-US" sz="1400" dirty="0"/>
            <a:t> </a:t>
          </a:r>
          <a:r>
            <a:rPr lang="en-US" sz="1400" dirty="0" err="1"/>
            <a:t>în</a:t>
          </a:r>
          <a:r>
            <a:rPr lang="en-US" sz="1400" dirty="0"/>
            <a:t> </a:t>
          </a:r>
          <a:r>
            <a:rPr lang="en-US" sz="1400" dirty="0" err="1"/>
            <a:t>plagă</a:t>
          </a:r>
          <a:r>
            <a:rPr lang="en-US" sz="1400" dirty="0"/>
            <a:t>/</a:t>
          </a:r>
          <a:r>
            <a:rPr lang="en-US" sz="1400" dirty="0" err="1"/>
            <a:t>escară</a:t>
          </a:r>
          <a:r>
            <a:rPr lang="en-US" sz="1400" dirty="0"/>
            <a:t>,</a:t>
          </a:r>
          <a:endParaRPr lang="ro-RO" sz="1400" dirty="0"/>
        </a:p>
        <a:p>
          <a:pPr algn="l">
            <a:lnSpc>
              <a:spcPct val="100000"/>
            </a:lnSpc>
          </a:pPr>
          <a:endParaRPr lang="ro-RO" sz="1400" dirty="0"/>
        </a:p>
        <a:p>
          <a:pPr algn="l">
            <a:lnSpc>
              <a:spcPct val="100000"/>
            </a:lnSpc>
          </a:pPr>
          <a:r>
            <a:rPr lang="en-US" sz="1400" dirty="0"/>
            <a:t> </a:t>
          </a:r>
          <a:r>
            <a:rPr lang="ro-RO" sz="1400" dirty="0"/>
            <a:t>-</a:t>
          </a:r>
          <a:r>
            <a:rPr lang="en-US" sz="1400" dirty="0"/>
            <a:t>se </a:t>
          </a:r>
          <a:r>
            <a:rPr lang="en-US" sz="1400" dirty="0" err="1"/>
            <a:t>vor</a:t>
          </a:r>
          <a:r>
            <a:rPr lang="en-US" sz="1400" dirty="0"/>
            <a:t> </a:t>
          </a:r>
          <a:r>
            <a:rPr lang="en-US" sz="1400" dirty="0" err="1"/>
            <a:t>respecta</a:t>
          </a:r>
          <a:r>
            <a:rPr lang="en-US" sz="1400" dirty="0"/>
            <a:t> </a:t>
          </a:r>
          <a:r>
            <a:rPr lang="en-US" sz="1400" dirty="0" err="1"/>
            <a:t>cerințele</a:t>
          </a:r>
          <a:r>
            <a:rPr lang="en-US" sz="1400" dirty="0"/>
            <a:t> de </a:t>
          </a:r>
          <a:r>
            <a:rPr lang="en-US" sz="1400" dirty="0" err="1"/>
            <a:t>asepsie</a:t>
          </a:r>
          <a:r>
            <a:rPr lang="en-US" sz="1400" dirty="0"/>
            <a:t>. </a:t>
          </a:r>
        </a:p>
      </dgm:t>
    </dgm:pt>
    <dgm:pt modelId="{E861F070-18E6-490A-9A3F-AC7030817471}" type="parTrans" cxnId="{18E5A2CA-ED7E-44C6-B6D3-355E38A6D2D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787DF76-C472-4AF9-BE81-36D816333931}" type="sibTrans" cxnId="{18E5A2CA-ED7E-44C6-B6D3-355E38A6D2D2}">
      <dgm:prSet/>
      <dgm:spPr/>
      <dgm:t>
        <a:bodyPr/>
        <a:lstStyle/>
        <a:p>
          <a:pPr>
            <a:lnSpc>
              <a:spcPct val="100000"/>
            </a:lnSpc>
          </a:pPr>
          <a:endParaRPr lang="en-US">
            <a:solidFill>
              <a:schemeClr val="tx1"/>
            </a:solidFill>
          </a:endParaRPr>
        </a:p>
      </dgm:t>
    </dgm:pt>
    <dgm:pt modelId="{44651175-16F7-4818-B5B6-26A79F1AF3F3}" type="pres">
      <dgm:prSet presAssocID="{4289455E-BC0F-4001-8CEC-99FD0BD7E528}" presName="root" presStyleCnt="0">
        <dgm:presLayoutVars>
          <dgm:dir/>
          <dgm:resizeHandles val="exact"/>
        </dgm:presLayoutVars>
      </dgm:prSet>
      <dgm:spPr/>
    </dgm:pt>
    <dgm:pt modelId="{1397B668-3782-4735-BC2F-05BB63DA5C0C}" type="pres">
      <dgm:prSet presAssocID="{4289455E-BC0F-4001-8CEC-99FD0BD7E528}" presName="container" presStyleCnt="0">
        <dgm:presLayoutVars>
          <dgm:dir/>
          <dgm:resizeHandles val="exact"/>
        </dgm:presLayoutVars>
      </dgm:prSet>
      <dgm:spPr/>
    </dgm:pt>
    <dgm:pt modelId="{CA1153DF-3549-4C51-BCCF-C38C0CA01970}" type="pres">
      <dgm:prSet presAssocID="{2D0B6772-8A43-488B-AC8A-180BA6554069}" presName="compNode" presStyleCnt="0"/>
      <dgm:spPr/>
    </dgm:pt>
    <dgm:pt modelId="{EB1EB382-1958-4F37-BDB3-B0B3A2FFBD03}" type="pres">
      <dgm:prSet presAssocID="{2D0B6772-8A43-488B-AC8A-180BA6554069}" presName="iconBgRect" presStyleLbl="bgShp" presStyleIdx="0" presStyleCnt="2"/>
      <dgm:spPr/>
    </dgm:pt>
    <dgm:pt modelId="{0B7A77FB-11F5-4AA3-9900-5B6E98DA9B08}" type="pres">
      <dgm:prSet presAssocID="{2D0B6772-8A43-488B-AC8A-180BA6554069}" presName="iconRect" presStyleLbl="node1" presStyleIdx="0" presStyleCnt="2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</dgm:spPr>
      <dgm:extLst>
        <a:ext uri="{E40237B7-FDA0-4F09-8148-C483321AD2D9}">
          <dgm14:cNvPr xmlns:dgm14="http://schemas.microsoft.com/office/drawing/2010/diagram" id="0" name="" descr="Flower in pot"/>
        </a:ext>
      </dgm:extLst>
    </dgm:pt>
    <dgm:pt modelId="{E72A9C1C-DB96-4C30-BC51-3816CB7C25A2}" type="pres">
      <dgm:prSet presAssocID="{2D0B6772-8A43-488B-AC8A-180BA6554069}" presName="spaceRect" presStyleCnt="0"/>
      <dgm:spPr/>
    </dgm:pt>
    <dgm:pt modelId="{2C3E225E-1708-41F6-BB38-7C4F579CBC7E}" type="pres">
      <dgm:prSet presAssocID="{2D0B6772-8A43-488B-AC8A-180BA6554069}" presName="textRect" presStyleLbl="revTx" presStyleIdx="0" presStyleCnt="2" custScaleX="102571" custScaleY="132053">
        <dgm:presLayoutVars>
          <dgm:chMax val="1"/>
          <dgm:chPref val="1"/>
        </dgm:presLayoutVars>
      </dgm:prSet>
      <dgm:spPr/>
    </dgm:pt>
    <dgm:pt modelId="{95137463-4B60-40F3-9261-82B1518AFDA0}" type="pres">
      <dgm:prSet presAssocID="{FD203F15-13B0-422B-B039-A7F51D54E109}" presName="sibTrans" presStyleLbl="sibTrans2D1" presStyleIdx="0" presStyleCnt="0"/>
      <dgm:spPr/>
    </dgm:pt>
    <dgm:pt modelId="{351F450E-EC26-45F6-BDDE-9EDF2AFD4CC7}" type="pres">
      <dgm:prSet presAssocID="{ACC5A42D-DB20-47C0-BACE-5DBCE5E10B02}" presName="compNode" presStyleCnt="0"/>
      <dgm:spPr/>
    </dgm:pt>
    <dgm:pt modelId="{0A0D6B3F-0CCF-4976-96F5-0328A9A3EAE7}" type="pres">
      <dgm:prSet presAssocID="{ACC5A42D-DB20-47C0-BACE-5DBCE5E10B02}" presName="iconBgRect" presStyleLbl="bgShp" presStyleIdx="1" presStyleCnt="2"/>
      <dgm:spPr/>
    </dgm:pt>
    <dgm:pt modelId="{DF98545C-82F6-41DD-BB80-7557B1A8BCC8}" type="pres">
      <dgm:prSet presAssocID="{ACC5A42D-DB20-47C0-BACE-5DBCE5E10B02}" presName="iconRect" presStyleLbl="node1" presStyleIdx="1" presStyleCnt="2"/>
      <dgm:spPr>
        <a:blipFill rotWithShape="1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4C5E2C04-9562-4AAC-A981-0FF5F8B9293E}" type="pres">
      <dgm:prSet presAssocID="{ACC5A42D-DB20-47C0-BACE-5DBCE5E10B02}" presName="spaceRect" presStyleCnt="0"/>
      <dgm:spPr/>
    </dgm:pt>
    <dgm:pt modelId="{CF1EF369-F69A-41B7-A248-466179C1EB23}" type="pres">
      <dgm:prSet presAssocID="{ACC5A42D-DB20-47C0-BACE-5DBCE5E10B02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380FA004-68F6-4CAC-99D3-7E02B5ADAE8C}" type="presOf" srcId="{2D0B6772-8A43-488B-AC8A-180BA6554069}" destId="{2C3E225E-1708-41F6-BB38-7C4F579CBC7E}" srcOrd="0" destOrd="0" presId="urn:microsoft.com/office/officeart/2018/2/layout/IconCircleList"/>
    <dgm:cxn modelId="{5F779E69-8E12-4C97-8CBB-41DED27F305B}" srcId="{4289455E-BC0F-4001-8CEC-99FD0BD7E528}" destId="{2D0B6772-8A43-488B-AC8A-180BA6554069}" srcOrd="0" destOrd="0" parTransId="{1B5FFFEF-1776-4714-93D6-6097C35FCE74}" sibTransId="{FD203F15-13B0-422B-B039-A7F51D54E109}"/>
    <dgm:cxn modelId="{CA5AF357-B059-40E2-B7BE-A7DBFC9B0075}" type="presOf" srcId="{FD203F15-13B0-422B-B039-A7F51D54E109}" destId="{95137463-4B60-40F3-9261-82B1518AFDA0}" srcOrd="0" destOrd="0" presId="urn:microsoft.com/office/officeart/2018/2/layout/IconCircleList"/>
    <dgm:cxn modelId="{48794694-AC99-4FBF-A389-55B857DB875D}" type="presOf" srcId="{ACC5A42D-DB20-47C0-BACE-5DBCE5E10B02}" destId="{CF1EF369-F69A-41B7-A248-466179C1EB23}" srcOrd="0" destOrd="0" presId="urn:microsoft.com/office/officeart/2018/2/layout/IconCircleList"/>
    <dgm:cxn modelId="{2BB15FA5-31C8-479E-8521-F159BC62247E}" type="presOf" srcId="{4289455E-BC0F-4001-8CEC-99FD0BD7E528}" destId="{44651175-16F7-4818-B5B6-26A79F1AF3F3}" srcOrd="0" destOrd="0" presId="urn:microsoft.com/office/officeart/2018/2/layout/IconCircleList"/>
    <dgm:cxn modelId="{18E5A2CA-ED7E-44C6-B6D3-355E38A6D2D2}" srcId="{4289455E-BC0F-4001-8CEC-99FD0BD7E528}" destId="{ACC5A42D-DB20-47C0-BACE-5DBCE5E10B02}" srcOrd="1" destOrd="0" parTransId="{E861F070-18E6-490A-9A3F-AC7030817471}" sibTransId="{2787DF76-C472-4AF9-BE81-36D816333931}"/>
    <dgm:cxn modelId="{96206EF9-C823-4D2B-ADAE-1D185A301838}" type="presParOf" srcId="{44651175-16F7-4818-B5B6-26A79F1AF3F3}" destId="{1397B668-3782-4735-BC2F-05BB63DA5C0C}" srcOrd="0" destOrd="0" presId="urn:microsoft.com/office/officeart/2018/2/layout/IconCircleList"/>
    <dgm:cxn modelId="{5C24647F-4F02-4C6B-8529-B2E7FEC967B3}" type="presParOf" srcId="{1397B668-3782-4735-BC2F-05BB63DA5C0C}" destId="{CA1153DF-3549-4C51-BCCF-C38C0CA01970}" srcOrd="0" destOrd="0" presId="urn:microsoft.com/office/officeart/2018/2/layout/IconCircleList"/>
    <dgm:cxn modelId="{586FB409-49CC-4382-90FF-89FF56D64663}" type="presParOf" srcId="{CA1153DF-3549-4C51-BCCF-C38C0CA01970}" destId="{EB1EB382-1958-4F37-BDB3-B0B3A2FFBD03}" srcOrd="0" destOrd="0" presId="urn:microsoft.com/office/officeart/2018/2/layout/IconCircleList"/>
    <dgm:cxn modelId="{DB42B070-4E54-4389-A9E2-882382D13E9C}" type="presParOf" srcId="{CA1153DF-3549-4C51-BCCF-C38C0CA01970}" destId="{0B7A77FB-11F5-4AA3-9900-5B6E98DA9B08}" srcOrd="1" destOrd="0" presId="urn:microsoft.com/office/officeart/2018/2/layout/IconCircleList"/>
    <dgm:cxn modelId="{0EEBEFAA-8601-46F1-BE9A-3026B7B27D82}" type="presParOf" srcId="{CA1153DF-3549-4C51-BCCF-C38C0CA01970}" destId="{E72A9C1C-DB96-4C30-BC51-3816CB7C25A2}" srcOrd="2" destOrd="0" presId="urn:microsoft.com/office/officeart/2018/2/layout/IconCircleList"/>
    <dgm:cxn modelId="{F5198CB8-1C97-4EE6-9C4C-F63DC49AD24D}" type="presParOf" srcId="{CA1153DF-3549-4C51-BCCF-C38C0CA01970}" destId="{2C3E225E-1708-41F6-BB38-7C4F579CBC7E}" srcOrd="3" destOrd="0" presId="urn:microsoft.com/office/officeart/2018/2/layout/IconCircleList"/>
    <dgm:cxn modelId="{BEAE711F-E03F-4D72-BBF0-551C319053F1}" type="presParOf" srcId="{1397B668-3782-4735-BC2F-05BB63DA5C0C}" destId="{95137463-4B60-40F3-9261-82B1518AFDA0}" srcOrd="1" destOrd="0" presId="urn:microsoft.com/office/officeart/2018/2/layout/IconCircleList"/>
    <dgm:cxn modelId="{E9032F77-7C65-417F-8FCF-2086A2562DA8}" type="presParOf" srcId="{1397B668-3782-4735-BC2F-05BB63DA5C0C}" destId="{351F450E-EC26-45F6-BDDE-9EDF2AFD4CC7}" srcOrd="2" destOrd="0" presId="urn:microsoft.com/office/officeart/2018/2/layout/IconCircleList"/>
    <dgm:cxn modelId="{EAFDB99B-AA72-4496-91B7-EA4A7831990C}" type="presParOf" srcId="{351F450E-EC26-45F6-BDDE-9EDF2AFD4CC7}" destId="{0A0D6B3F-0CCF-4976-96F5-0328A9A3EAE7}" srcOrd="0" destOrd="0" presId="urn:microsoft.com/office/officeart/2018/2/layout/IconCircleList"/>
    <dgm:cxn modelId="{ABF94DAF-F529-4346-8B27-3101E63C9CCA}" type="presParOf" srcId="{351F450E-EC26-45F6-BDDE-9EDF2AFD4CC7}" destId="{DF98545C-82F6-41DD-BB80-7557B1A8BCC8}" srcOrd="1" destOrd="0" presId="urn:microsoft.com/office/officeart/2018/2/layout/IconCircleList"/>
    <dgm:cxn modelId="{FFF665BF-4F62-4BE3-BA52-E11E6D21738B}" type="presParOf" srcId="{351F450E-EC26-45F6-BDDE-9EDF2AFD4CC7}" destId="{4C5E2C04-9562-4AAC-A981-0FF5F8B9293E}" srcOrd="2" destOrd="0" presId="urn:microsoft.com/office/officeart/2018/2/layout/IconCircleList"/>
    <dgm:cxn modelId="{D1667C00-DAED-4EB3-8BD9-418F3E2735DC}" type="presParOf" srcId="{351F450E-EC26-45F6-BDDE-9EDF2AFD4CC7}" destId="{CF1EF369-F69A-41B7-A248-466179C1EB23}" srcOrd="3" destOrd="0" presId="urn:microsoft.com/office/officeart/2018/2/layout/IconCircle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289455E-BC0F-4001-8CEC-99FD0BD7E528}" type="doc">
      <dgm:prSet loTypeId="urn:microsoft.com/office/officeart/2018/2/layout/IconCircleList" loCatId="icon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CAE03719-E9C5-420A-956E-8BE7EF12B096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Stadiul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III</a:t>
          </a:r>
          <a:r>
            <a:rPr lang="ro-RO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–IV</a:t>
          </a:r>
        </a:p>
        <a:p>
          <a:pPr algn="l">
            <a:lnSpc>
              <a:spcPct val="100000"/>
            </a:lnSpc>
          </a:pPr>
          <a:endParaRPr lang="ro-RO" sz="16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lnSpc>
              <a:spcPct val="100000"/>
            </a:lnSpc>
          </a:pP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Toaleta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plăgii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începe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prelucrarea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pielii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din </a:t>
          </a: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jurul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plăgii</a:t>
          </a:r>
          <a:r>
            <a:rPr lang="ro-RO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algn="ctr">
            <a:lnSpc>
              <a:spcPct val="100000"/>
            </a:lnSpc>
          </a:pPr>
          <a:r>
            <a:rPr lang="ro-RO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( </a:t>
          </a:r>
          <a:r>
            <a:rPr lang="ro-RO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mănuți</a:t>
          </a:r>
          <a:r>
            <a:rPr lang="ro-RO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 de protecție sterile) </a:t>
          </a:r>
        </a:p>
        <a:p>
          <a:pPr algn="just">
            <a:lnSpc>
              <a:spcPct val="100000"/>
            </a:lnSpc>
          </a:pPr>
          <a:endParaRPr lang="en-US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o-RO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spălarea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distanță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jet,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atent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de la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plagă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spre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exterior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pielea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prelucrează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la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indicația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medicului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cu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soluție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Natrii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Chloridum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0,9% (ser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fiziologic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de 0,9%)</a:t>
          </a:r>
          <a:endParaRPr lang="ro-RO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endParaRPr lang="en-US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ro-RO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- p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relucre</a:t>
          </a:r>
          <a:r>
            <a:rPr lang="ro-RO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cu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soluția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Hydrogenii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peroxidum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Peroxid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hidrogen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) 3%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caz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eliminări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purulente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sângerări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din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plagă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indicația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medicului</a:t>
          </a:r>
          <a:endParaRPr lang="ro-RO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endParaRPr lang="en-US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o-RO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aplic</a:t>
          </a:r>
          <a:r>
            <a:rPr lang="ro-RO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are 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pansament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steril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cu unguent, la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indicația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medicului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care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vor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controla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infecția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plagă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escară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liza/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înmuia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masele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necrotice</a:t>
          </a:r>
          <a:endParaRPr lang="ro-RO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endParaRPr lang="en-US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o-RO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a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melior</a:t>
          </a:r>
          <a:r>
            <a:rPr lang="ro-RO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area</a:t>
          </a:r>
          <a:r>
            <a:rPr lang="ro-RO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presiun</a:t>
          </a:r>
          <a:r>
            <a:rPr lang="ro-RO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ii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asupra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plăgii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Schimbarea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posturii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conform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orarului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fiecare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2 ore.</a:t>
          </a:r>
          <a:endParaRPr lang="ro-RO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endParaRPr lang="en-US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just"/>
          <a:r>
            <a:rPr lang="ro-RO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- În 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plaga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profundă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aplică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la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indicația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medicului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pansament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steril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impermeabil</a:t>
          </a:r>
          <a:r>
            <a:rPr lang="en-US" sz="1600" b="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4FD13548-84A6-4896-8030-5DEFB9CC3345}" type="parTrans" cxnId="{6DFDF165-F15A-4F24-84F4-CB8401F2031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0B89E4E-E283-4379-9618-E3D49FB574D9}" type="sibTrans" cxnId="{6DFDF165-F15A-4F24-84F4-CB8401F20317}">
      <dgm:prSet/>
      <dgm:spPr/>
      <dgm:t>
        <a:bodyPr/>
        <a:lstStyle/>
        <a:p>
          <a:pPr>
            <a:lnSpc>
              <a:spcPct val="100000"/>
            </a:lnSpc>
          </a:pPr>
          <a:endParaRPr lang="en-US">
            <a:solidFill>
              <a:schemeClr val="tx1"/>
            </a:solidFill>
          </a:endParaRPr>
        </a:p>
      </dgm:t>
    </dgm:pt>
    <dgm:pt modelId="{44651175-16F7-4818-B5B6-26A79F1AF3F3}" type="pres">
      <dgm:prSet presAssocID="{4289455E-BC0F-4001-8CEC-99FD0BD7E528}" presName="root" presStyleCnt="0">
        <dgm:presLayoutVars>
          <dgm:dir/>
          <dgm:resizeHandles val="exact"/>
        </dgm:presLayoutVars>
      </dgm:prSet>
      <dgm:spPr/>
    </dgm:pt>
    <dgm:pt modelId="{1397B668-3782-4735-BC2F-05BB63DA5C0C}" type="pres">
      <dgm:prSet presAssocID="{4289455E-BC0F-4001-8CEC-99FD0BD7E528}" presName="container" presStyleCnt="0">
        <dgm:presLayoutVars>
          <dgm:dir/>
          <dgm:resizeHandles val="exact"/>
        </dgm:presLayoutVars>
      </dgm:prSet>
      <dgm:spPr/>
    </dgm:pt>
    <dgm:pt modelId="{2369CAC5-53BB-46B7-9A3D-F11BFDDA0EC7}" type="pres">
      <dgm:prSet presAssocID="{CAE03719-E9C5-420A-956E-8BE7EF12B096}" presName="compNode" presStyleCnt="0"/>
      <dgm:spPr/>
    </dgm:pt>
    <dgm:pt modelId="{CA52CBD7-E27A-4E6B-BC11-A9843F4D83AE}" type="pres">
      <dgm:prSet presAssocID="{CAE03719-E9C5-420A-956E-8BE7EF12B096}" presName="iconBgRect" presStyleLbl="bgShp" presStyleIdx="0" presStyleCnt="1" custLinFactNeighborX="-69177" custLinFactNeighborY="-10872"/>
      <dgm:spPr>
        <a:blipFill rotWithShape="0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</dgm:pt>
    <dgm:pt modelId="{213B82A3-8E58-4472-B41A-F9BCF90900EE}" type="pres">
      <dgm:prSet presAssocID="{CAE03719-E9C5-420A-956E-8BE7EF12B096}" presName="iconRect" presStyleLbl="node1" presStyleIdx="0" presStyleCnt="1" custLinFactX="-14774" custLinFactY="-59014" custLinFactNeighborX="-100000" custLinFactNeighborY="-100000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urcubeu"/>
        </a:ext>
      </dgm:extLst>
    </dgm:pt>
    <dgm:pt modelId="{3A9725ED-EBA1-4A8F-92CA-237F7A84E1EC}" type="pres">
      <dgm:prSet presAssocID="{CAE03719-E9C5-420A-956E-8BE7EF12B096}" presName="spaceRect" presStyleCnt="0"/>
      <dgm:spPr/>
    </dgm:pt>
    <dgm:pt modelId="{1841F438-AB73-405A-8B87-DE915CBF859D}" type="pres">
      <dgm:prSet presAssocID="{CAE03719-E9C5-420A-956E-8BE7EF12B096}" presName="textRect" presStyleLbl="revTx" presStyleIdx="0" presStyleCnt="1" custScaleX="144843" custScaleY="124167">
        <dgm:presLayoutVars>
          <dgm:chMax val="1"/>
          <dgm:chPref val="1"/>
        </dgm:presLayoutVars>
      </dgm:prSet>
      <dgm:spPr/>
    </dgm:pt>
  </dgm:ptLst>
  <dgm:cxnLst>
    <dgm:cxn modelId="{6DFDF165-F15A-4F24-84F4-CB8401F20317}" srcId="{4289455E-BC0F-4001-8CEC-99FD0BD7E528}" destId="{CAE03719-E9C5-420A-956E-8BE7EF12B096}" srcOrd="0" destOrd="0" parTransId="{4FD13548-84A6-4896-8030-5DEFB9CC3345}" sibTransId="{40B89E4E-E283-4379-9618-E3D49FB574D9}"/>
    <dgm:cxn modelId="{2BB15FA5-31C8-479E-8521-F159BC62247E}" type="presOf" srcId="{4289455E-BC0F-4001-8CEC-99FD0BD7E528}" destId="{44651175-16F7-4818-B5B6-26A79F1AF3F3}" srcOrd="0" destOrd="0" presId="urn:microsoft.com/office/officeart/2018/2/layout/IconCircleList"/>
    <dgm:cxn modelId="{88BD7EAF-8908-41B3-B98C-5CDBC8A18F63}" type="presOf" srcId="{CAE03719-E9C5-420A-956E-8BE7EF12B096}" destId="{1841F438-AB73-405A-8B87-DE915CBF859D}" srcOrd="0" destOrd="0" presId="urn:microsoft.com/office/officeart/2018/2/layout/IconCircleList"/>
    <dgm:cxn modelId="{96206EF9-C823-4D2B-ADAE-1D185A301838}" type="presParOf" srcId="{44651175-16F7-4818-B5B6-26A79F1AF3F3}" destId="{1397B668-3782-4735-BC2F-05BB63DA5C0C}" srcOrd="0" destOrd="0" presId="urn:microsoft.com/office/officeart/2018/2/layout/IconCircleList"/>
    <dgm:cxn modelId="{15FE23F0-D22F-4EF8-8FA6-3A85BBF8C3E9}" type="presParOf" srcId="{1397B668-3782-4735-BC2F-05BB63DA5C0C}" destId="{2369CAC5-53BB-46B7-9A3D-F11BFDDA0EC7}" srcOrd="0" destOrd="0" presId="urn:microsoft.com/office/officeart/2018/2/layout/IconCircleList"/>
    <dgm:cxn modelId="{1B3AE239-0C36-4FD2-BC26-0065A1DE1A97}" type="presParOf" srcId="{2369CAC5-53BB-46B7-9A3D-F11BFDDA0EC7}" destId="{CA52CBD7-E27A-4E6B-BC11-A9843F4D83AE}" srcOrd="0" destOrd="0" presId="urn:microsoft.com/office/officeart/2018/2/layout/IconCircleList"/>
    <dgm:cxn modelId="{F5DDC2A4-3E51-487E-A67F-18EE09D064E1}" type="presParOf" srcId="{2369CAC5-53BB-46B7-9A3D-F11BFDDA0EC7}" destId="{213B82A3-8E58-4472-B41A-F9BCF90900EE}" srcOrd="1" destOrd="0" presId="urn:microsoft.com/office/officeart/2018/2/layout/IconCircleList"/>
    <dgm:cxn modelId="{FAF90AE5-A287-4334-A1AC-85D6BB5438B5}" type="presParOf" srcId="{2369CAC5-53BB-46B7-9A3D-F11BFDDA0EC7}" destId="{3A9725ED-EBA1-4A8F-92CA-237F7A84E1EC}" srcOrd="2" destOrd="0" presId="urn:microsoft.com/office/officeart/2018/2/layout/IconCircleList"/>
    <dgm:cxn modelId="{3E3AF1CC-99BE-42ED-93F9-0807E7A4D117}" type="presParOf" srcId="{2369CAC5-53BB-46B7-9A3D-F11BFDDA0EC7}" destId="{1841F438-AB73-405A-8B87-DE915CBF859D}" srcOrd="3" destOrd="0" presId="urn:microsoft.com/office/officeart/2018/2/layout/IconCircle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289455E-BC0F-4001-8CEC-99FD0BD7E528}" type="doc">
      <dgm:prSet loTypeId="urn:microsoft.com/office/officeart/2018/2/layout/IconCircleList" loCatId="icon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CAE03719-E9C5-420A-956E-8BE7EF12B096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1600" b="1" dirty="0" err="1"/>
            <a:t>Pansamentul</a:t>
          </a:r>
          <a:endParaRPr lang="en-US" sz="1600" b="1" dirty="0"/>
        </a:p>
        <a:p>
          <a:pPr algn="l">
            <a:lnSpc>
              <a:spcPct val="100000"/>
            </a:lnSpc>
          </a:pPr>
          <a:r>
            <a:rPr lang="en-US" sz="1600" dirty="0"/>
            <a:t>- </a:t>
          </a:r>
          <a:r>
            <a:rPr lang="en-US" sz="1600" dirty="0" err="1"/>
            <a:t>Escare</a:t>
          </a:r>
          <a:r>
            <a:rPr lang="en-US" sz="1600" dirty="0"/>
            <a:t> </a:t>
          </a:r>
          <a:r>
            <a:rPr lang="en-US" sz="1600" dirty="0" err="1"/>
            <a:t>fără</a:t>
          </a:r>
          <a:r>
            <a:rPr lang="en-US" sz="1600" dirty="0"/>
            <a:t> </a:t>
          </a:r>
          <a:r>
            <a:rPr lang="en-US" sz="1600" dirty="0" err="1"/>
            <a:t>exudat</a:t>
          </a:r>
          <a:r>
            <a:rPr lang="en-US" sz="1600" dirty="0"/>
            <a:t> de </a:t>
          </a:r>
          <a:r>
            <a:rPr lang="en-US" sz="1600" dirty="0" err="1"/>
            <a:t>gradele</a:t>
          </a:r>
          <a:r>
            <a:rPr lang="en-US" sz="1600" dirty="0"/>
            <a:t> I-II – se </a:t>
          </a:r>
          <a:r>
            <a:rPr lang="en-US" sz="1600" dirty="0" err="1"/>
            <a:t>folosesc</a:t>
          </a:r>
          <a:r>
            <a:rPr lang="en-US" sz="1600" dirty="0"/>
            <a:t> </a:t>
          </a:r>
          <a:r>
            <a:rPr lang="en-US" sz="1600" dirty="0" err="1"/>
            <a:t>pansamente</a:t>
          </a:r>
          <a:r>
            <a:rPr lang="en-US" sz="1600" dirty="0"/>
            <a:t> </a:t>
          </a:r>
          <a:r>
            <a:rPr lang="en-US" sz="1600" dirty="0" err="1"/>
            <a:t>hidrocoloidale</a:t>
          </a:r>
          <a:endParaRPr lang="en-US" sz="1600" dirty="0"/>
        </a:p>
        <a:p>
          <a:pPr algn="l">
            <a:lnSpc>
              <a:spcPct val="100000"/>
            </a:lnSpc>
          </a:pPr>
          <a:r>
            <a:rPr lang="en-US" sz="1600" dirty="0"/>
            <a:t>(</a:t>
          </a:r>
          <a:r>
            <a:rPr lang="en-US" sz="1600" dirty="0" err="1"/>
            <a:t>granuflex</a:t>
          </a:r>
          <a:r>
            <a:rPr lang="en-US" sz="1600" dirty="0"/>
            <a:t>, </a:t>
          </a:r>
          <a:r>
            <a:rPr lang="en-US" sz="1600" dirty="0" err="1"/>
            <a:t>comfeel</a:t>
          </a:r>
          <a:r>
            <a:rPr lang="en-US" sz="1600" dirty="0"/>
            <a:t>, </a:t>
          </a:r>
          <a:r>
            <a:rPr lang="en-US" sz="1600" dirty="0" err="1"/>
            <a:t>aqucel</a:t>
          </a:r>
          <a:r>
            <a:rPr lang="en-US" sz="1600" dirty="0"/>
            <a:t>) care </a:t>
          </a:r>
          <a:r>
            <a:rPr lang="en-US" sz="1600" dirty="0" err="1"/>
            <a:t>facilitează</a:t>
          </a:r>
          <a:r>
            <a:rPr lang="en-US" sz="1600" dirty="0"/>
            <a:t> </a:t>
          </a:r>
          <a:r>
            <a:rPr lang="en-US" sz="1600" dirty="0" err="1"/>
            <a:t>procesul</a:t>
          </a:r>
          <a:r>
            <a:rPr lang="en-US" sz="1600" dirty="0"/>
            <a:t> de </a:t>
          </a:r>
          <a:r>
            <a:rPr lang="en-US" sz="1600" dirty="0" err="1"/>
            <a:t>granulaţie</a:t>
          </a:r>
          <a:r>
            <a:rPr lang="en-US" sz="1600" dirty="0"/>
            <a:t>.</a:t>
          </a:r>
        </a:p>
        <a:p>
          <a:pPr algn="l">
            <a:lnSpc>
              <a:spcPct val="100000"/>
            </a:lnSpc>
          </a:pPr>
          <a:r>
            <a:rPr lang="en-US" sz="1600" dirty="0"/>
            <a:t>- </a:t>
          </a:r>
          <a:r>
            <a:rPr lang="en-US" sz="1600" dirty="0" err="1"/>
            <a:t>Escare</a:t>
          </a:r>
          <a:r>
            <a:rPr lang="en-US" sz="1600" dirty="0"/>
            <a:t> cu </a:t>
          </a:r>
          <a:r>
            <a:rPr lang="en-US" sz="1600" dirty="0" err="1"/>
            <a:t>exudat</a:t>
          </a:r>
          <a:r>
            <a:rPr lang="en-US" sz="1600" dirty="0"/>
            <a:t> </a:t>
          </a:r>
          <a:r>
            <a:rPr lang="en-US" sz="1600" dirty="0" err="1"/>
            <a:t>abundent</a:t>
          </a:r>
          <a:r>
            <a:rPr lang="en-US" sz="1600" dirty="0"/>
            <a:t> de </a:t>
          </a:r>
          <a:r>
            <a:rPr lang="en-US" sz="1600" dirty="0" err="1"/>
            <a:t>gradele</a:t>
          </a:r>
          <a:r>
            <a:rPr lang="en-US" sz="1600" dirty="0"/>
            <a:t> III-IV – se </a:t>
          </a:r>
          <a:r>
            <a:rPr lang="en-US" sz="1600" dirty="0" err="1"/>
            <a:t>folosesc</a:t>
          </a:r>
          <a:r>
            <a:rPr lang="en-US" sz="1600" dirty="0"/>
            <a:t> </a:t>
          </a:r>
          <a:r>
            <a:rPr lang="en-US" sz="1600" dirty="0" err="1"/>
            <a:t>pansamente</a:t>
          </a:r>
          <a:endParaRPr lang="en-US" sz="1600" dirty="0"/>
        </a:p>
        <a:p>
          <a:pPr algn="l">
            <a:lnSpc>
              <a:spcPct val="100000"/>
            </a:lnSpc>
          </a:pPr>
          <a:r>
            <a:rPr lang="en-US" sz="1600" dirty="0"/>
            <a:t>sterile </a:t>
          </a:r>
          <a:r>
            <a:rPr lang="en-US" sz="1600" dirty="0" err="1"/>
            <a:t>absorbante</a:t>
          </a:r>
          <a:r>
            <a:rPr lang="en-US" sz="1600" dirty="0"/>
            <a:t>, </a:t>
          </a:r>
          <a:r>
            <a:rPr lang="en-US" sz="1600" dirty="0" err="1"/>
            <a:t>iar</a:t>
          </a:r>
          <a:r>
            <a:rPr lang="en-US" sz="1600" dirty="0"/>
            <a:t> </a:t>
          </a:r>
          <a:r>
            <a:rPr lang="en-US" sz="1600" dirty="0" err="1"/>
            <a:t>dacă</a:t>
          </a:r>
          <a:r>
            <a:rPr lang="en-US" sz="1600" dirty="0"/>
            <a:t> </a:t>
          </a:r>
          <a:r>
            <a:rPr lang="en-US" sz="1600" dirty="0" err="1"/>
            <a:t>persistă</a:t>
          </a:r>
          <a:r>
            <a:rPr lang="en-US" sz="1600" dirty="0"/>
            <a:t> </a:t>
          </a:r>
          <a:r>
            <a:rPr lang="en-US" sz="1600" dirty="0" err="1"/>
            <a:t>sau</a:t>
          </a:r>
          <a:r>
            <a:rPr lang="en-US" sz="1600" dirty="0"/>
            <a:t> sunt </a:t>
          </a:r>
          <a:r>
            <a:rPr lang="en-US" sz="1600" dirty="0" err="1"/>
            <a:t>semne</a:t>
          </a:r>
          <a:r>
            <a:rPr lang="en-US" sz="1600" dirty="0"/>
            <a:t> de </a:t>
          </a:r>
          <a:r>
            <a:rPr lang="en-US" sz="1600" dirty="0" err="1"/>
            <a:t>infecţie</a:t>
          </a:r>
          <a:r>
            <a:rPr lang="en-US" sz="1600" dirty="0"/>
            <a:t>, se face</a:t>
          </a:r>
        </a:p>
        <a:p>
          <a:pPr algn="l">
            <a:lnSpc>
              <a:spcPct val="100000"/>
            </a:lnSpc>
          </a:pPr>
          <a:r>
            <a:rPr lang="pt-BR" sz="1600" dirty="0"/>
            <a:t>antibioticograma, iar antibioticul se administrează sub formă de unguent saupulbere. Dacă se atestă necroză, aceasta se excizează.</a:t>
          </a:r>
        </a:p>
        <a:p>
          <a:pPr algn="l">
            <a:lnSpc>
              <a:spcPct val="100000"/>
            </a:lnSpc>
          </a:pPr>
          <a:endParaRPr lang="ro-RO" sz="1600" dirty="0"/>
        </a:p>
        <a:p>
          <a:pPr algn="ctr">
            <a:lnSpc>
              <a:spcPct val="100000"/>
            </a:lnSpc>
          </a:pPr>
          <a:r>
            <a:rPr lang="en-US" sz="1600" b="1" i="1" dirty="0" err="1"/>
            <a:t>Pansamentul</a:t>
          </a:r>
          <a:r>
            <a:rPr lang="en-US" sz="1600" b="1" i="1" dirty="0"/>
            <a:t> ideal </a:t>
          </a:r>
          <a:r>
            <a:rPr lang="en-US" sz="1600" b="1" i="1" dirty="0" err="1"/>
            <a:t>trebuie</a:t>
          </a:r>
          <a:r>
            <a:rPr lang="en-US" sz="1600" b="1" dirty="0"/>
            <a:t>:</a:t>
          </a:r>
        </a:p>
        <a:p>
          <a:pPr algn="l">
            <a:lnSpc>
              <a:spcPct val="100000"/>
            </a:lnSpc>
          </a:pPr>
          <a:r>
            <a:rPr lang="en-US" sz="1600" dirty="0"/>
            <a:t>• </a:t>
          </a:r>
          <a:r>
            <a:rPr lang="en-US" sz="1600" dirty="0" err="1"/>
            <a:t>să</a:t>
          </a:r>
          <a:r>
            <a:rPr lang="en-US" sz="1600" dirty="0"/>
            <a:t> fie </a:t>
          </a:r>
          <a:r>
            <a:rPr lang="en-US" sz="1600" dirty="0" err="1"/>
            <a:t>absorbabil</a:t>
          </a:r>
          <a:r>
            <a:rPr lang="en-US" sz="1600" dirty="0"/>
            <a:t>;</a:t>
          </a:r>
        </a:p>
        <a:p>
          <a:pPr algn="l">
            <a:lnSpc>
              <a:spcPct val="100000"/>
            </a:lnSpc>
          </a:pPr>
          <a:r>
            <a:rPr lang="en-US" sz="1600" dirty="0"/>
            <a:t>• </a:t>
          </a:r>
          <a:r>
            <a:rPr lang="en-US" sz="1600" dirty="0" err="1"/>
            <a:t>să</a:t>
          </a:r>
          <a:r>
            <a:rPr lang="en-US" sz="1600" dirty="0"/>
            <a:t> fie non </a:t>
          </a:r>
          <a:r>
            <a:rPr lang="en-US" sz="1600" dirty="0" err="1"/>
            <a:t>aderent</a:t>
          </a:r>
          <a:r>
            <a:rPr lang="en-US" sz="1600" dirty="0"/>
            <a:t>;</a:t>
          </a:r>
        </a:p>
        <a:p>
          <a:pPr algn="l">
            <a:lnSpc>
              <a:spcPct val="100000"/>
            </a:lnSpc>
          </a:pPr>
          <a:r>
            <a:rPr lang="en-US" sz="1600" dirty="0"/>
            <a:t>• </a:t>
          </a:r>
          <a:r>
            <a:rPr lang="en-US" sz="1600" dirty="0" err="1"/>
            <a:t>să</a:t>
          </a:r>
          <a:r>
            <a:rPr lang="en-US" sz="1600" dirty="0"/>
            <a:t> </a:t>
          </a:r>
          <a:r>
            <a:rPr lang="en-US" sz="1600" dirty="0" err="1"/>
            <a:t>menţină</a:t>
          </a:r>
          <a:r>
            <a:rPr lang="en-US" sz="1600" dirty="0"/>
            <a:t> </a:t>
          </a:r>
          <a:r>
            <a:rPr lang="en-US" sz="1600" dirty="0" err="1"/>
            <a:t>umiditatea</a:t>
          </a:r>
          <a:r>
            <a:rPr lang="en-US" sz="1600" dirty="0"/>
            <a:t>;</a:t>
          </a:r>
        </a:p>
        <a:p>
          <a:pPr algn="l">
            <a:lnSpc>
              <a:spcPct val="100000"/>
            </a:lnSpc>
          </a:pPr>
          <a:r>
            <a:rPr lang="en-US" sz="1600" dirty="0"/>
            <a:t>• </a:t>
          </a:r>
          <a:r>
            <a:rPr lang="en-US" sz="1600" dirty="0" err="1"/>
            <a:t>să</a:t>
          </a:r>
          <a:r>
            <a:rPr lang="en-US" sz="1600" dirty="0"/>
            <a:t> fie </a:t>
          </a:r>
          <a:r>
            <a:rPr lang="en-US" sz="1600" dirty="0" err="1"/>
            <a:t>impermeabil</a:t>
          </a:r>
          <a:r>
            <a:rPr lang="en-US" sz="1600" dirty="0"/>
            <a:t> pentru </a:t>
          </a:r>
          <a:r>
            <a:rPr lang="en-US" sz="1600" dirty="0" err="1"/>
            <a:t>bacterii</a:t>
          </a:r>
          <a:r>
            <a:rPr lang="en-US" sz="1600" dirty="0"/>
            <a:t>;</a:t>
          </a:r>
        </a:p>
        <a:p>
          <a:pPr algn="l">
            <a:lnSpc>
              <a:spcPct val="100000"/>
            </a:lnSpc>
          </a:pPr>
          <a:r>
            <a:rPr lang="en-US" sz="1600" dirty="0"/>
            <a:t>• </a:t>
          </a:r>
          <a:r>
            <a:rPr lang="en-US" sz="1600" dirty="0" err="1"/>
            <a:t>să</a:t>
          </a:r>
          <a:r>
            <a:rPr lang="en-US" sz="1600" dirty="0"/>
            <a:t> nu-l </a:t>
          </a:r>
          <a:r>
            <a:rPr lang="en-US" sz="1600" dirty="0" err="1"/>
            <a:t>deranjeze</a:t>
          </a:r>
          <a:r>
            <a:rPr lang="en-US" sz="1600" dirty="0"/>
            <a:t> pe </a:t>
          </a:r>
          <a:r>
            <a:rPr lang="en-US" sz="1600" dirty="0" err="1"/>
            <a:t>pacient</a:t>
          </a:r>
          <a:r>
            <a:rPr lang="en-US" sz="1600" dirty="0"/>
            <a:t>;</a:t>
          </a:r>
        </a:p>
        <a:p>
          <a:pPr algn="l">
            <a:lnSpc>
              <a:spcPct val="100000"/>
            </a:lnSpc>
          </a:pPr>
          <a:r>
            <a:rPr lang="en-US" sz="1600" dirty="0"/>
            <a:t>• </a:t>
          </a:r>
          <a:r>
            <a:rPr lang="en-US" sz="1600" dirty="0" err="1"/>
            <a:t>să</a:t>
          </a:r>
          <a:r>
            <a:rPr lang="en-US" sz="1600" dirty="0"/>
            <a:t> nu fie toxic;</a:t>
          </a:r>
        </a:p>
        <a:p>
          <a:pPr algn="l">
            <a:lnSpc>
              <a:spcPct val="100000"/>
            </a:lnSpc>
          </a:pPr>
          <a:r>
            <a:rPr lang="it-IT" sz="1600" dirty="0"/>
            <a:t>• să protejeze rana de alte traumatisme.</a:t>
          </a:r>
          <a:endParaRPr lang="en-US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D13548-84A6-4896-8030-5DEFB9CC3345}" type="parTrans" cxnId="{6DFDF165-F15A-4F24-84F4-CB8401F2031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0B89E4E-E283-4379-9618-E3D49FB574D9}" type="sibTrans" cxnId="{6DFDF165-F15A-4F24-84F4-CB8401F20317}">
      <dgm:prSet/>
      <dgm:spPr/>
      <dgm:t>
        <a:bodyPr/>
        <a:lstStyle/>
        <a:p>
          <a:pPr>
            <a:lnSpc>
              <a:spcPct val="100000"/>
            </a:lnSpc>
          </a:pPr>
          <a:endParaRPr lang="en-US">
            <a:solidFill>
              <a:schemeClr val="tx1"/>
            </a:solidFill>
          </a:endParaRPr>
        </a:p>
      </dgm:t>
    </dgm:pt>
    <dgm:pt modelId="{44651175-16F7-4818-B5B6-26A79F1AF3F3}" type="pres">
      <dgm:prSet presAssocID="{4289455E-BC0F-4001-8CEC-99FD0BD7E528}" presName="root" presStyleCnt="0">
        <dgm:presLayoutVars>
          <dgm:dir/>
          <dgm:resizeHandles val="exact"/>
        </dgm:presLayoutVars>
      </dgm:prSet>
      <dgm:spPr/>
    </dgm:pt>
    <dgm:pt modelId="{1397B668-3782-4735-BC2F-05BB63DA5C0C}" type="pres">
      <dgm:prSet presAssocID="{4289455E-BC0F-4001-8CEC-99FD0BD7E528}" presName="container" presStyleCnt="0">
        <dgm:presLayoutVars>
          <dgm:dir/>
          <dgm:resizeHandles val="exact"/>
        </dgm:presLayoutVars>
      </dgm:prSet>
      <dgm:spPr/>
    </dgm:pt>
    <dgm:pt modelId="{2369CAC5-53BB-46B7-9A3D-F11BFDDA0EC7}" type="pres">
      <dgm:prSet presAssocID="{CAE03719-E9C5-420A-956E-8BE7EF12B096}" presName="compNode" presStyleCnt="0"/>
      <dgm:spPr/>
    </dgm:pt>
    <dgm:pt modelId="{CA52CBD7-E27A-4E6B-BC11-A9843F4D83AE}" type="pres">
      <dgm:prSet presAssocID="{CAE03719-E9C5-420A-956E-8BE7EF12B096}" presName="iconBgRect" presStyleLbl="bgShp" presStyleIdx="0" presStyleCnt="1" custLinFactX="-41940" custLinFactNeighborX="-100000" custLinFactNeighborY="-8189"/>
      <dgm:spPr/>
    </dgm:pt>
    <dgm:pt modelId="{213B82A3-8E58-4472-B41A-F9BCF90900EE}" type="pres">
      <dgm:prSet presAssocID="{CAE03719-E9C5-420A-956E-8BE7EF12B096}" presName="iconRect" presStyleLbl="node1" presStyleIdx="0" presStyleCnt="1" custLinFactX="-100000" custLinFactNeighborX="-109143" custLinFactNeighborY="-2117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urcubeu"/>
        </a:ext>
      </dgm:extLst>
    </dgm:pt>
    <dgm:pt modelId="{3A9725ED-EBA1-4A8F-92CA-237F7A84E1EC}" type="pres">
      <dgm:prSet presAssocID="{CAE03719-E9C5-420A-956E-8BE7EF12B096}" presName="spaceRect" presStyleCnt="0"/>
      <dgm:spPr/>
    </dgm:pt>
    <dgm:pt modelId="{1841F438-AB73-405A-8B87-DE915CBF859D}" type="pres">
      <dgm:prSet presAssocID="{CAE03719-E9C5-420A-956E-8BE7EF12B096}" presName="textRect" presStyleLbl="revTx" presStyleIdx="0" presStyleCnt="1" custScaleX="144843" custScaleY="124167">
        <dgm:presLayoutVars>
          <dgm:chMax val="1"/>
          <dgm:chPref val="1"/>
        </dgm:presLayoutVars>
      </dgm:prSet>
      <dgm:spPr/>
    </dgm:pt>
  </dgm:ptLst>
  <dgm:cxnLst>
    <dgm:cxn modelId="{6DFDF165-F15A-4F24-84F4-CB8401F20317}" srcId="{4289455E-BC0F-4001-8CEC-99FD0BD7E528}" destId="{CAE03719-E9C5-420A-956E-8BE7EF12B096}" srcOrd="0" destOrd="0" parTransId="{4FD13548-84A6-4896-8030-5DEFB9CC3345}" sibTransId="{40B89E4E-E283-4379-9618-E3D49FB574D9}"/>
    <dgm:cxn modelId="{2BB15FA5-31C8-479E-8521-F159BC62247E}" type="presOf" srcId="{4289455E-BC0F-4001-8CEC-99FD0BD7E528}" destId="{44651175-16F7-4818-B5B6-26A79F1AF3F3}" srcOrd="0" destOrd="0" presId="urn:microsoft.com/office/officeart/2018/2/layout/IconCircleList"/>
    <dgm:cxn modelId="{88BD7EAF-8908-41B3-B98C-5CDBC8A18F63}" type="presOf" srcId="{CAE03719-E9C5-420A-956E-8BE7EF12B096}" destId="{1841F438-AB73-405A-8B87-DE915CBF859D}" srcOrd="0" destOrd="0" presId="urn:microsoft.com/office/officeart/2018/2/layout/IconCircleList"/>
    <dgm:cxn modelId="{96206EF9-C823-4D2B-ADAE-1D185A301838}" type="presParOf" srcId="{44651175-16F7-4818-B5B6-26A79F1AF3F3}" destId="{1397B668-3782-4735-BC2F-05BB63DA5C0C}" srcOrd="0" destOrd="0" presId="urn:microsoft.com/office/officeart/2018/2/layout/IconCircleList"/>
    <dgm:cxn modelId="{15FE23F0-D22F-4EF8-8FA6-3A85BBF8C3E9}" type="presParOf" srcId="{1397B668-3782-4735-BC2F-05BB63DA5C0C}" destId="{2369CAC5-53BB-46B7-9A3D-F11BFDDA0EC7}" srcOrd="0" destOrd="0" presId="urn:microsoft.com/office/officeart/2018/2/layout/IconCircleList"/>
    <dgm:cxn modelId="{1B3AE239-0C36-4FD2-BC26-0065A1DE1A97}" type="presParOf" srcId="{2369CAC5-53BB-46B7-9A3D-F11BFDDA0EC7}" destId="{CA52CBD7-E27A-4E6B-BC11-A9843F4D83AE}" srcOrd="0" destOrd="0" presId="urn:microsoft.com/office/officeart/2018/2/layout/IconCircleList"/>
    <dgm:cxn modelId="{F5DDC2A4-3E51-487E-A67F-18EE09D064E1}" type="presParOf" srcId="{2369CAC5-53BB-46B7-9A3D-F11BFDDA0EC7}" destId="{213B82A3-8E58-4472-B41A-F9BCF90900EE}" srcOrd="1" destOrd="0" presId="urn:microsoft.com/office/officeart/2018/2/layout/IconCircleList"/>
    <dgm:cxn modelId="{FAF90AE5-A287-4334-A1AC-85D6BB5438B5}" type="presParOf" srcId="{2369CAC5-53BB-46B7-9A3D-F11BFDDA0EC7}" destId="{3A9725ED-EBA1-4A8F-92CA-237F7A84E1EC}" srcOrd="2" destOrd="0" presId="urn:microsoft.com/office/officeart/2018/2/layout/IconCircleList"/>
    <dgm:cxn modelId="{3E3AF1CC-99BE-42ED-93F9-0807E7A4D117}" type="presParOf" srcId="{2369CAC5-53BB-46B7-9A3D-F11BFDDA0EC7}" destId="{1841F438-AB73-405A-8B87-DE915CBF859D}" srcOrd="3" destOrd="0" presId="urn:microsoft.com/office/officeart/2018/2/layout/IconCircle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995EB02-9837-4DF1-B152-10E1BD85CE22}">
      <dgm:prSet phldrT="[Text]" custT="1"/>
      <dgm:spPr/>
      <dgm:t>
        <a:bodyPr/>
        <a:lstStyle/>
        <a:p>
          <a:r>
            <a:rPr lang="en-US" sz="1800" b="1" dirty="0" err="1"/>
            <a:t>Crearea</a:t>
          </a:r>
          <a:r>
            <a:rPr lang="en-US" sz="1800" b="1" dirty="0"/>
            <a:t> </a:t>
          </a:r>
          <a:r>
            <a:rPr lang="en-US" sz="1800" b="1" dirty="0" err="1"/>
            <a:t>condițiilor</a:t>
          </a:r>
          <a:r>
            <a:rPr lang="en-US" sz="1800" b="1" dirty="0"/>
            <a:t> de </a:t>
          </a:r>
          <a:r>
            <a:rPr lang="en-US" sz="1800" b="1" dirty="0" err="1"/>
            <a:t>îngrijire</a:t>
          </a:r>
          <a:r>
            <a:rPr lang="ro-RO" sz="1800" b="1" dirty="0"/>
            <a:t> ( </a:t>
          </a:r>
          <a:r>
            <a:rPr lang="ro-RO" sz="1000" b="1" dirty="0"/>
            <a:t>pat, așternut, igienă </a:t>
          </a:r>
          <a:r>
            <a:rPr lang="pt-BR" sz="1000" b="1" dirty="0"/>
            <a:t>echipamentul pentru efectuarea tehnicii de prelucrare a plăgii și de aplicare a pansamentului</a:t>
          </a:r>
          <a:r>
            <a:rPr lang="ro-RO" sz="1000" b="1" dirty="0"/>
            <a:t>)</a:t>
          </a:r>
          <a:endParaRPr lang="en-US" sz="1000" b="1" dirty="0">
            <a:solidFill>
              <a:schemeClr val="tx1"/>
            </a:solidFill>
            <a:latin typeface="+mn-lt"/>
          </a:endParaRPr>
        </a:p>
      </dgm:t>
    </dgm:pt>
    <dgm:pt modelId="{F519DE73-A4E5-4E95-A7B3-1154822407A6}" type="parTrans" cxnId="{B70DA5AD-B003-4964-9025-80EF4863747E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1968BEFE-41D0-476A-ABE7-8D1D95494D58}" type="sibTrans" cxnId="{B70DA5AD-B003-4964-9025-80EF4863747E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A5802D1C-5E68-4862-8061-B2609F59C2A0}">
      <dgm:prSet phldrT="[Text]" custT="1"/>
      <dgm:spPr/>
      <dgm:t>
        <a:bodyPr/>
        <a:lstStyle/>
        <a:p>
          <a:pPr algn="ctr"/>
          <a:endParaRPr lang="en-US" sz="1600" i="0" dirty="0">
            <a:solidFill>
              <a:schemeClr val="accent2"/>
            </a:solidFill>
            <a:latin typeface="+mn-lt"/>
          </a:endParaRP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35029073-4662-4058-B388-732B7DAF139B}">
      <dgm:prSet phldrT="[Text]" custT="1"/>
      <dgm:spPr/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en-US" sz="1800" b="1" dirty="0" err="1"/>
            <a:t>Principiile</a:t>
          </a:r>
          <a:r>
            <a:rPr lang="en-US" sz="1800" b="1" dirty="0"/>
            <a:t> de </a:t>
          </a:r>
          <a:r>
            <a:rPr lang="en-US" sz="1800" b="1" dirty="0" err="1"/>
            <a:t>îngrijire</a:t>
          </a:r>
          <a:r>
            <a:rPr lang="en-US" sz="1800" b="1" dirty="0"/>
            <a:t> </a:t>
          </a:r>
          <a:r>
            <a:rPr lang="en-US" sz="1800" b="1" dirty="0" err="1"/>
            <a:t>și</a:t>
          </a:r>
          <a:r>
            <a:rPr lang="en-US" sz="1800" b="1" dirty="0"/>
            <a:t> de </a:t>
          </a:r>
          <a:r>
            <a:rPr lang="en-US" sz="1800" b="1" dirty="0" err="1"/>
            <a:t>tratament</a:t>
          </a:r>
          <a:r>
            <a:rPr lang="en-US" sz="1800" b="1" dirty="0"/>
            <a:t> </a:t>
          </a:r>
          <a:r>
            <a:rPr lang="en-US" sz="1800" b="1" dirty="0" err="1"/>
            <a:t>în</a:t>
          </a:r>
          <a:r>
            <a:rPr lang="en-US" sz="1800" b="1" dirty="0"/>
            <a:t> </a:t>
          </a:r>
          <a:r>
            <a:rPr lang="en-US" sz="1800" b="1" dirty="0" err="1"/>
            <a:t>escare</a:t>
          </a:r>
          <a:endParaRPr lang="ro-RO" sz="1800" b="1" dirty="0"/>
        </a:p>
      </dgm:t>
    </dgm:pt>
    <dgm:pt modelId="{7421CE45-C1BF-431F-95A2-1E90B379A24A}" type="parTrans" cxnId="{EDAAC6C9-1B18-48D6-988C-09B088B22FBA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83AA7D7F-EFA1-4A2F-BA41-D13A3924F4A4}" type="sibTrans" cxnId="{EDAAC6C9-1B18-48D6-988C-09B088B22FBA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620B6A9C-513E-4E61-944B-6328CCCC9465}">
      <dgm:prSet phldrT="[Text]" custT="1"/>
      <dgm:spPr/>
      <dgm:t>
        <a:bodyPr/>
        <a:lstStyle/>
        <a:p>
          <a:r>
            <a:rPr lang="ro-MD" sz="1600" b="1" dirty="0">
              <a:solidFill>
                <a:schemeClr val="accent2"/>
              </a:solidFill>
              <a:latin typeface="+mn-lt"/>
            </a:rPr>
            <a:t> </a:t>
          </a:r>
          <a:endParaRPr lang="en-US" sz="1600" b="1" dirty="0">
            <a:solidFill>
              <a:schemeClr val="accent2"/>
            </a:solidFill>
            <a:latin typeface="+mn-lt"/>
          </a:endParaRPr>
        </a:p>
      </dgm:t>
    </dgm:pt>
    <dgm:pt modelId="{BC990272-DC48-4BEA-8A8D-6BBBC0B89FCD}" type="parTrans" cxnId="{77A41B47-8AF1-4158-9512-EB0AC093C673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9E3ACA46-BA82-48F4-B7E5-C8ACDE2582BE}" type="sibTrans" cxnId="{77A41B47-8AF1-4158-9512-EB0AC093C673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FD62E9BF-DEBB-4488-89A6-30066F37C1F9}">
      <dgm:prSet phldrT="[Text]" custT="1"/>
      <dgm:spPr/>
      <dgm:t>
        <a:bodyPr/>
        <a:lstStyle/>
        <a:p>
          <a:pPr algn="l"/>
          <a:r>
            <a:rPr lang="en-US" sz="1800" b="1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Principiile</a:t>
          </a:r>
          <a:r>
            <a:rPr lang="en-US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1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general </a:t>
          </a:r>
          <a:r>
            <a:rPr lang="en-US" sz="1800" b="1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escare</a:t>
          </a:r>
          <a:endParaRPr lang="en-US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BF848B-3A6E-4E1A-95CE-07BAFC334A3F}" type="parTrans" cxnId="{EE1EFF9D-4B65-45B3-BC6A-2BEA0DBAD098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6B73F5A4-0AB6-46AF-917B-B00ADDF4D58A}" type="sibTrans" cxnId="{EE1EFF9D-4B65-45B3-BC6A-2BEA0DBAD098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DED8BC92-C3DA-4CFA-BC74-84BC962D063F}">
      <dgm:prSet phldrT="[Text]" custT="1"/>
      <dgm:spPr/>
      <dgm:t>
        <a:bodyPr/>
        <a:lstStyle/>
        <a:p>
          <a:endParaRPr lang="en-US" sz="1600" b="1" dirty="0">
            <a:solidFill>
              <a:schemeClr val="accent2"/>
            </a:solidFill>
            <a:latin typeface="+mn-lt"/>
          </a:endParaRPr>
        </a:p>
      </dgm:t>
    </dgm:pt>
    <dgm:pt modelId="{39BBCD10-EA54-49D6-8E3C-02A91C207A64}" type="sib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E24307A9-94AF-4391-A107-0D80B673D9DA}" type="par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FBDB5046-695E-4CD7-82F7-99D3E97B266C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ro-RO" sz="1800" b="1" dirty="0"/>
            <a:t> </a:t>
          </a:r>
          <a:r>
            <a:rPr lang="ro-RO" sz="1800" b="0" dirty="0"/>
            <a:t>p</a:t>
          </a:r>
          <a:r>
            <a:rPr lang="en-US" sz="1800" b="0" dirty="0" err="1"/>
            <a:t>relucrarea</a:t>
          </a:r>
          <a:r>
            <a:rPr lang="en-US" sz="1800" b="0" dirty="0"/>
            <a:t> </a:t>
          </a:r>
          <a:r>
            <a:rPr lang="en-US" sz="1800" b="0" dirty="0" err="1"/>
            <a:t>plăgii</a:t>
          </a:r>
          <a:r>
            <a:rPr lang="en-US" sz="1800" b="0" dirty="0"/>
            <a:t> </a:t>
          </a:r>
          <a:r>
            <a:rPr lang="en-US" sz="1800" b="0" dirty="0" err="1"/>
            <a:t>în</a:t>
          </a:r>
          <a:r>
            <a:rPr lang="en-US" sz="1800" b="0" dirty="0"/>
            <a:t> </a:t>
          </a:r>
          <a:r>
            <a:rPr lang="en-US" sz="1800" b="0" dirty="0" err="1"/>
            <a:t>funcție</a:t>
          </a:r>
          <a:r>
            <a:rPr lang="en-US" sz="1800" b="0" dirty="0"/>
            <a:t> de </a:t>
          </a:r>
          <a:r>
            <a:rPr lang="en-US" sz="1800" b="0" dirty="0" err="1"/>
            <a:t>stadiul</a:t>
          </a:r>
          <a:r>
            <a:rPr lang="en-US" sz="1800" b="0" dirty="0"/>
            <a:t> </a:t>
          </a:r>
          <a:r>
            <a:rPr lang="en-US" sz="1800" b="0" dirty="0" err="1"/>
            <a:t>escarelor</a:t>
          </a:r>
          <a:endParaRPr lang="en-US" sz="1800" b="0" dirty="0"/>
        </a:p>
      </dgm:t>
    </dgm:pt>
    <dgm:pt modelId="{36757104-F726-42C3-9777-FCDBFB90C543}" type="parTrans" cxnId="{C9822CB7-6CAE-4929-B74C-B19FB26624B0}">
      <dgm:prSet/>
      <dgm:spPr/>
      <dgm:t>
        <a:bodyPr/>
        <a:lstStyle/>
        <a:p>
          <a:endParaRPr lang="en-US"/>
        </a:p>
      </dgm:t>
    </dgm:pt>
    <dgm:pt modelId="{DE1FA4C9-F875-4717-84BB-D3F3710F1DD5}" type="sibTrans" cxnId="{C9822CB7-6CAE-4929-B74C-B19FB26624B0}">
      <dgm:prSet/>
      <dgm:spPr/>
      <dgm:t>
        <a:bodyPr/>
        <a:lstStyle/>
        <a:p>
          <a:endParaRPr lang="en-US"/>
        </a:p>
      </dgm:t>
    </dgm:pt>
    <dgm:pt modelId="{AB1D49F9-67B2-405F-B7F8-81F9C37D83E2}">
      <dgm:prSet phldrT="[Text]" custT="1"/>
      <dgm:spPr/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endParaRPr lang="ro-RO" sz="1800" b="1" dirty="0"/>
        </a:p>
      </dgm:t>
    </dgm:pt>
    <dgm:pt modelId="{D7311EE7-EFD2-4A90-B805-5F92FB43881B}" type="parTrans" cxnId="{A27706C7-D5E3-46B3-A865-C1D48500989E}">
      <dgm:prSet/>
      <dgm:spPr/>
      <dgm:t>
        <a:bodyPr/>
        <a:lstStyle/>
        <a:p>
          <a:endParaRPr lang="en-US"/>
        </a:p>
      </dgm:t>
    </dgm:pt>
    <dgm:pt modelId="{4C78B887-CBC5-480C-8872-EE2E58E85721}" type="sibTrans" cxnId="{A27706C7-D5E3-46B3-A865-C1D48500989E}">
      <dgm:prSet/>
      <dgm:spPr/>
      <dgm:t>
        <a:bodyPr/>
        <a:lstStyle/>
        <a:p>
          <a:endParaRPr lang="en-US"/>
        </a:p>
      </dgm:t>
    </dgm:pt>
    <dgm:pt modelId="{45765935-5C87-41D4-B931-E0B0BB2B4164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ro-RO" sz="1800" b="0" dirty="0"/>
            <a:t> a</a:t>
          </a:r>
          <a:r>
            <a:rPr lang="it-IT" sz="1800" b="0" dirty="0"/>
            <a:t>plicarea pansamentului steril cu diverse unguente, la indicația medicului</a:t>
          </a:r>
          <a:endParaRPr lang="en-US" sz="1800" b="0" dirty="0"/>
        </a:p>
      </dgm:t>
    </dgm:pt>
    <dgm:pt modelId="{6DC9EF1C-C53E-49A3-9A8C-791EC4A01D9F}" type="parTrans" cxnId="{02046275-BB6A-423E-81D2-EAC40EE23C0E}">
      <dgm:prSet/>
      <dgm:spPr/>
      <dgm:t>
        <a:bodyPr/>
        <a:lstStyle/>
        <a:p>
          <a:endParaRPr lang="en-US"/>
        </a:p>
      </dgm:t>
    </dgm:pt>
    <dgm:pt modelId="{F0D696EB-C53B-4A2D-BB43-09FDE38848EC}" type="sibTrans" cxnId="{02046275-BB6A-423E-81D2-EAC40EE23C0E}">
      <dgm:prSet/>
      <dgm:spPr/>
      <dgm:t>
        <a:bodyPr/>
        <a:lstStyle/>
        <a:p>
          <a:endParaRPr lang="en-US"/>
        </a:p>
      </dgm:t>
    </dgm:pt>
    <dgm:pt modelId="{CE6878EC-BF14-416B-BA6A-2228C9525301}">
      <dgm:prSet phldrT="[Text]" custT="1"/>
      <dgm:spPr/>
      <dgm:t>
        <a:bodyPr/>
        <a:lstStyle/>
        <a:p>
          <a:r>
            <a:rPr lang="ro-RO" sz="1800" b="0" dirty="0">
              <a:solidFill>
                <a:schemeClr val="tx1"/>
              </a:solidFill>
              <a:latin typeface="+mn-lt"/>
            </a:rPr>
            <a:t>m</a:t>
          </a:r>
          <a:r>
            <a:rPr lang="en-US" sz="1800" b="0" dirty="0" err="1">
              <a:solidFill>
                <a:schemeClr val="tx1"/>
              </a:solidFill>
              <a:latin typeface="+mn-lt"/>
            </a:rPr>
            <a:t>onitorizarea</a:t>
          </a:r>
          <a:r>
            <a:rPr lang="en-US" sz="1800" b="0" dirty="0">
              <a:solidFill>
                <a:schemeClr val="tx1"/>
              </a:solidFill>
              <a:latin typeface="+mn-lt"/>
            </a:rPr>
            <a:t> </a:t>
          </a:r>
          <a:r>
            <a:rPr lang="en-US" sz="1800" b="0" dirty="0" err="1">
              <a:solidFill>
                <a:schemeClr val="tx1"/>
              </a:solidFill>
              <a:latin typeface="+mn-lt"/>
            </a:rPr>
            <a:t>funcțiilor</a:t>
          </a:r>
          <a:r>
            <a:rPr lang="en-US" sz="1800" b="0" dirty="0">
              <a:solidFill>
                <a:schemeClr val="tx1"/>
              </a:solidFill>
              <a:latin typeface="+mn-lt"/>
            </a:rPr>
            <a:t> </a:t>
          </a:r>
          <a:r>
            <a:rPr lang="en-US" sz="1800" b="0" dirty="0" err="1">
              <a:solidFill>
                <a:schemeClr val="tx1"/>
              </a:solidFill>
              <a:latin typeface="+mn-lt"/>
            </a:rPr>
            <a:t>vitale</a:t>
          </a:r>
          <a:r>
            <a:rPr lang="ro-RO" sz="1800" b="0" dirty="0">
              <a:solidFill>
                <a:schemeClr val="tx1"/>
              </a:solidFill>
              <a:latin typeface="+mn-lt"/>
            </a:rPr>
            <a:t>                      </a:t>
          </a:r>
          <a:endParaRPr lang="en-US" sz="1000" b="0" dirty="0">
            <a:solidFill>
              <a:schemeClr val="tx1"/>
            </a:solidFill>
            <a:latin typeface="+mn-lt"/>
          </a:endParaRPr>
        </a:p>
      </dgm:t>
    </dgm:pt>
    <dgm:pt modelId="{E1AF6D3B-00A4-4717-A521-84E839CF8A15}" type="parTrans" cxnId="{95FE6D13-7EED-45A1-8392-745FF06C3AD2}">
      <dgm:prSet/>
      <dgm:spPr/>
      <dgm:t>
        <a:bodyPr/>
        <a:lstStyle/>
        <a:p>
          <a:endParaRPr lang="en-US"/>
        </a:p>
      </dgm:t>
    </dgm:pt>
    <dgm:pt modelId="{C0D5E3EF-804E-4E84-A03E-E6C91F885FDB}" type="sibTrans" cxnId="{95FE6D13-7EED-45A1-8392-745FF06C3AD2}">
      <dgm:prSet/>
      <dgm:spPr/>
      <dgm:t>
        <a:bodyPr/>
        <a:lstStyle/>
        <a:p>
          <a:endParaRPr lang="en-US"/>
        </a:p>
      </dgm:t>
    </dgm:pt>
    <dgm:pt modelId="{A8F64091-2E1F-41B9-8F1F-0D8CEE988429}">
      <dgm:prSet phldrT="[Text]" custT="1"/>
      <dgm:spPr/>
      <dgm:t>
        <a:bodyPr/>
        <a:lstStyle/>
        <a:p>
          <a:r>
            <a:rPr lang="en-US" sz="1800" b="0" dirty="0" err="1">
              <a:solidFill>
                <a:schemeClr val="tx1"/>
              </a:solidFill>
              <a:latin typeface="+mn-lt"/>
            </a:rPr>
            <a:t>schimbarea</a:t>
          </a:r>
          <a:r>
            <a:rPr lang="en-US" sz="1800" b="0" dirty="0">
              <a:solidFill>
                <a:schemeClr val="tx1"/>
              </a:solidFill>
              <a:latin typeface="+mn-lt"/>
            </a:rPr>
            <a:t> </a:t>
          </a:r>
          <a:r>
            <a:rPr lang="en-US" sz="1800" b="0" dirty="0" err="1">
              <a:solidFill>
                <a:schemeClr val="tx1"/>
              </a:solidFill>
              <a:latin typeface="+mn-lt"/>
            </a:rPr>
            <a:t>posturii</a:t>
          </a:r>
          <a:endParaRPr lang="en-US" sz="1000" b="0" dirty="0">
            <a:solidFill>
              <a:schemeClr val="tx1"/>
            </a:solidFill>
            <a:latin typeface="+mn-lt"/>
          </a:endParaRPr>
        </a:p>
      </dgm:t>
    </dgm:pt>
    <dgm:pt modelId="{01222B03-FB76-466D-BB68-5FC600E012E3}" type="parTrans" cxnId="{0113F5E5-CE27-4C01-B6F1-887C9B7B408C}">
      <dgm:prSet/>
      <dgm:spPr/>
      <dgm:t>
        <a:bodyPr/>
        <a:lstStyle/>
        <a:p>
          <a:endParaRPr lang="en-US"/>
        </a:p>
      </dgm:t>
    </dgm:pt>
    <dgm:pt modelId="{DF52BC01-4913-4ACD-8FFA-F1AA88EEDFF6}" type="sibTrans" cxnId="{0113F5E5-CE27-4C01-B6F1-887C9B7B408C}">
      <dgm:prSet/>
      <dgm:spPr/>
      <dgm:t>
        <a:bodyPr/>
        <a:lstStyle/>
        <a:p>
          <a:endParaRPr lang="en-US"/>
        </a:p>
      </dgm:t>
    </dgm:pt>
    <dgm:pt modelId="{8E66DCD3-3844-4AE1-916B-A6BDC096FAC8}">
      <dgm:prSet phldrT="[Text]" custT="1"/>
      <dgm:spPr/>
      <dgm:t>
        <a:bodyPr/>
        <a:lstStyle/>
        <a:p>
          <a:endParaRPr lang="en-US" sz="1000" b="1" dirty="0">
            <a:solidFill>
              <a:schemeClr val="tx1"/>
            </a:solidFill>
            <a:latin typeface="+mn-lt"/>
          </a:endParaRPr>
        </a:p>
      </dgm:t>
    </dgm:pt>
    <dgm:pt modelId="{96BCF4EF-E4AF-4DE4-9904-0A2A3A071222}" type="parTrans" cxnId="{78A3348C-E9A4-43C9-A09E-EE927F1CB375}">
      <dgm:prSet/>
      <dgm:spPr/>
      <dgm:t>
        <a:bodyPr/>
        <a:lstStyle/>
        <a:p>
          <a:endParaRPr lang="en-US"/>
        </a:p>
      </dgm:t>
    </dgm:pt>
    <dgm:pt modelId="{51A3EC5E-6E21-45DC-85E9-45D5F2426C11}" type="sibTrans" cxnId="{78A3348C-E9A4-43C9-A09E-EE927F1CB375}">
      <dgm:prSet/>
      <dgm:spPr/>
      <dgm:t>
        <a:bodyPr/>
        <a:lstStyle/>
        <a:p>
          <a:endParaRPr lang="en-US"/>
        </a:p>
      </dgm:t>
    </dgm:pt>
    <dgm:pt modelId="{06EF4FAB-469B-48A8-B078-574FB589006C}">
      <dgm:prSet phldrT="[Text]" custT="1"/>
      <dgm:spPr/>
      <dgm:t>
        <a:bodyPr/>
        <a:lstStyle/>
        <a:p>
          <a:r>
            <a:rPr lang="ro-RO" sz="1800" b="0" dirty="0">
              <a:solidFill>
                <a:schemeClr val="tx1"/>
              </a:solidFill>
              <a:latin typeface="+mn-lt"/>
            </a:rPr>
            <a:t>a</a:t>
          </a:r>
          <a:r>
            <a:rPr lang="pt-BR" sz="1800" b="0" dirty="0">
              <a:solidFill>
                <a:schemeClr val="tx1"/>
              </a:solidFill>
              <a:latin typeface="+mn-lt"/>
            </a:rPr>
            <a:t>plicarea saltelei antidecubit, a rulourilor, a inelelor</a:t>
          </a:r>
          <a:endParaRPr lang="en-US" sz="1000" b="0" dirty="0">
            <a:solidFill>
              <a:schemeClr val="tx1"/>
            </a:solidFill>
            <a:latin typeface="+mn-lt"/>
          </a:endParaRPr>
        </a:p>
      </dgm:t>
    </dgm:pt>
    <dgm:pt modelId="{C6854770-F0A2-460C-8FCD-C2BF2C001EED}" type="parTrans" cxnId="{F504CCD6-109D-401A-9A65-54980202EAAB}">
      <dgm:prSet/>
      <dgm:spPr/>
      <dgm:t>
        <a:bodyPr/>
        <a:lstStyle/>
        <a:p>
          <a:endParaRPr lang="en-US"/>
        </a:p>
      </dgm:t>
    </dgm:pt>
    <dgm:pt modelId="{E0453C01-B2A9-47B2-8FF1-195B9DCF914E}" type="sibTrans" cxnId="{F504CCD6-109D-401A-9A65-54980202EAAB}">
      <dgm:prSet/>
      <dgm:spPr/>
      <dgm:t>
        <a:bodyPr/>
        <a:lstStyle/>
        <a:p>
          <a:endParaRPr lang="en-US"/>
        </a:p>
      </dgm:t>
    </dgm:pt>
    <dgm:pt modelId="{01C3DA92-D7C9-4C41-B490-893B2A44362C}">
      <dgm:prSet phldrT="[Text]" custT="1"/>
      <dgm:spPr/>
      <dgm:t>
        <a:bodyPr/>
        <a:lstStyle/>
        <a:p>
          <a:r>
            <a:rPr lang="ro-RO" sz="1800" b="0" dirty="0" err="1">
              <a:solidFill>
                <a:schemeClr val="tx1"/>
              </a:solidFill>
              <a:latin typeface="+mn-lt"/>
            </a:rPr>
            <a:t>tualeta</a:t>
          </a:r>
          <a:r>
            <a:rPr lang="ro-RO" sz="1800" b="0" dirty="0">
              <a:solidFill>
                <a:schemeClr val="tx1"/>
              </a:solidFill>
              <a:latin typeface="+mn-lt"/>
            </a:rPr>
            <a:t> intimă și generală conform </a:t>
          </a:r>
          <a:r>
            <a:rPr lang="en-US" sz="1800" b="0" dirty="0" err="1">
              <a:solidFill>
                <a:schemeClr val="tx1"/>
              </a:solidFill>
              <a:latin typeface="+mn-lt"/>
            </a:rPr>
            <a:t>Standardului</a:t>
          </a:r>
          <a:r>
            <a:rPr lang="en-US" sz="1800" b="0" dirty="0">
              <a:solidFill>
                <a:schemeClr val="tx1"/>
              </a:solidFill>
              <a:latin typeface="+mn-lt"/>
            </a:rPr>
            <a:t> de </a:t>
          </a:r>
          <a:r>
            <a:rPr lang="en-US" sz="1800" b="0" dirty="0" err="1">
              <a:solidFill>
                <a:schemeClr val="tx1"/>
              </a:solidFill>
              <a:latin typeface="+mn-lt"/>
            </a:rPr>
            <a:t>calitate</a:t>
          </a:r>
          <a:endParaRPr lang="en-US" sz="1000" b="0" dirty="0">
            <a:solidFill>
              <a:schemeClr val="tx1"/>
            </a:solidFill>
            <a:latin typeface="+mn-lt"/>
          </a:endParaRPr>
        </a:p>
      </dgm:t>
    </dgm:pt>
    <dgm:pt modelId="{2B0ED783-1143-4758-9011-37125D2CC5DB}" type="parTrans" cxnId="{3E46B42F-3446-498F-BC2E-D6F7233EBFD4}">
      <dgm:prSet/>
      <dgm:spPr/>
      <dgm:t>
        <a:bodyPr/>
        <a:lstStyle/>
        <a:p>
          <a:endParaRPr lang="en-US"/>
        </a:p>
      </dgm:t>
    </dgm:pt>
    <dgm:pt modelId="{A52817B1-E17F-45FB-8142-9441E6C008FE}" type="sibTrans" cxnId="{3E46B42F-3446-498F-BC2E-D6F7233EBFD4}">
      <dgm:prSet/>
      <dgm:spPr/>
      <dgm:t>
        <a:bodyPr/>
        <a:lstStyle/>
        <a:p>
          <a:endParaRPr lang="en-US"/>
        </a:p>
      </dgm:t>
    </dgm:pt>
    <dgm:pt modelId="{859CC74E-D322-48A3-9563-99481F56441C}">
      <dgm:prSet phldrT="[Text]" custT="1"/>
      <dgm:spPr/>
      <dgm:t>
        <a:bodyPr/>
        <a:lstStyle/>
        <a:p>
          <a:endParaRPr lang="en-US" sz="1000" b="0" dirty="0">
            <a:solidFill>
              <a:schemeClr val="tx1"/>
            </a:solidFill>
            <a:latin typeface="+mn-lt"/>
          </a:endParaRPr>
        </a:p>
      </dgm:t>
    </dgm:pt>
    <dgm:pt modelId="{A9ECB67D-740F-404B-8287-CAEB6B45E534}" type="parTrans" cxnId="{3ABA744A-DE2E-4A93-94D0-EC5EF5EC8AEF}">
      <dgm:prSet/>
      <dgm:spPr/>
      <dgm:t>
        <a:bodyPr/>
        <a:lstStyle/>
        <a:p>
          <a:endParaRPr lang="en-US"/>
        </a:p>
      </dgm:t>
    </dgm:pt>
    <dgm:pt modelId="{E27CFA54-96E9-48CE-A4BA-206DD05504B1}" type="sibTrans" cxnId="{3ABA744A-DE2E-4A93-94D0-EC5EF5EC8AEF}">
      <dgm:prSet/>
      <dgm:spPr/>
      <dgm:t>
        <a:bodyPr/>
        <a:lstStyle/>
        <a:p>
          <a:endParaRPr lang="en-US"/>
        </a:p>
      </dgm:t>
    </dgm:pt>
    <dgm:pt modelId="{FD23D1E4-D45F-4EFB-A9F3-17B0FE0DC049}">
      <dgm:prSet phldrT="[Text]" custT="1"/>
      <dgm:spPr/>
      <dgm:t>
        <a:bodyPr/>
        <a:lstStyle/>
        <a:p>
          <a:endParaRPr lang="en-US" sz="1000" b="0" dirty="0">
            <a:solidFill>
              <a:schemeClr val="tx1"/>
            </a:solidFill>
            <a:latin typeface="+mn-lt"/>
          </a:endParaRPr>
        </a:p>
      </dgm:t>
    </dgm:pt>
    <dgm:pt modelId="{B99929FB-DFCC-43BB-9195-E520C36CDC83}" type="parTrans" cxnId="{1F452CA1-167E-4D23-A8F8-AAB7B8B8993D}">
      <dgm:prSet/>
      <dgm:spPr/>
      <dgm:t>
        <a:bodyPr/>
        <a:lstStyle/>
        <a:p>
          <a:endParaRPr lang="en-US"/>
        </a:p>
      </dgm:t>
    </dgm:pt>
    <dgm:pt modelId="{D0FD020C-32C2-43B3-ACCD-689B94627A74}" type="sibTrans" cxnId="{1F452CA1-167E-4D23-A8F8-AAB7B8B8993D}">
      <dgm:prSet/>
      <dgm:spPr/>
      <dgm:t>
        <a:bodyPr/>
        <a:lstStyle/>
        <a:p>
          <a:endParaRPr lang="en-US"/>
        </a:p>
      </dgm:t>
    </dgm:pt>
    <dgm:pt modelId="{C9176854-EBD0-45C8-AA0B-A6CC857CFFBC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endParaRPr lang="en-US" sz="1800" b="0" dirty="0"/>
        </a:p>
      </dgm:t>
    </dgm:pt>
    <dgm:pt modelId="{8BD8E971-F6F2-4484-BD32-9E7FFD110400}" type="parTrans" cxnId="{699F19F2-4B2A-4800-8220-DF6308E8D333}">
      <dgm:prSet/>
      <dgm:spPr/>
      <dgm:t>
        <a:bodyPr/>
        <a:lstStyle/>
        <a:p>
          <a:endParaRPr lang="en-US"/>
        </a:p>
      </dgm:t>
    </dgm:pt>
    <dgm:pt modelId="{EA560B98-6D08-411E-947E-E0A86BE2D399}" type="sibTrans" cxnId="{699F19F2-4B2A-4800-8220-DF6308E8D333}">
      <dgm:prSet/>
      <dgm:spPr/>
      <dgm:t>
        <a:bodyPr/>
        <a:lstStyle/>
        <a:p>
          <a:endParaRPr lang="en-US"/>
        </a:p>
      </dgm:t>
    </dgm:pt>
    <dgm:pt modelId="{446AA2DA-8D7D-4A46-912C-ED2720C1FC16}">
      <dgm:prSet phldrT="[Text]" custT="1"/>
      <dgm:spPr/>
      <dgm:t>
        <a:bodyPr/>
        <a:lstStyle/>
        <a:p>
          <a:pPr algn="l"/>
          <a:endParaRPr lang="en-US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1D0E04-855E-458C-BA6B-4B87FA3C66CC}" type="parTrans" cxnId="{F69460B2-5DC3-44C0-9CFA-405AA3C0EF33}">
      <dgm:prSet/>
      <dgm:spPr/>
      <dgm:t>
        <a:bodyPr/>
        <a:lstStyle/>
        <a:p>
          <a:endParaRPr lang="en-US"/>
        </a:p>
      </dgm:t>
    </dgm:pt>
    <dgm:pt modelId="{370CDAB0-7E3D-4B8B-ADF9-3529264BD3BD}" type="sibTrans" cxnId="{F69460B2-5DC3-44C0-9CFA-405AA3C0EF33}">
      <dgm:prSet/>
      <dgm:spPr/>
      <dgm:t>
        <a:bodyPr/>
        <a:lstStyle/>
        <a:p>
          <a:endParaRPr lang="en-US"/>
        </a:p>
      </dgm:t>
    </dgm:pt>
    <dgm:pt modelId="{48B84B37-7528-41ED-A73E-006AE09DACBD}">
      <dgm:prSet phldrT="[Text]" custT="1"/>
      <dgm:spPr/>
      <dgm:t>
        <a:bodyPr/>
        <a:lstStyle/>
        <a:p>
          <a:pPr algn="l"/>
          <a:r>
            <a:rPr lang="ro-RO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</a:t>
          </a:r>
          <a:r>
            <a:rPr lang="en-US" sz="1800" b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idratare</a:t>
          </a:r>
          <a:r>
            <a:rPr lang="en-US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corectă</a:t>
          </a:r>
          <a:endParaRPr lang="en-US" sz="18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CCB86A-10B0-4F09-9535-5CDE0D6B831E}" type="parTrans" cxnId="{BDB46736-A7B9-46D6-9917-3F53E5BBBB4A}">
      <dgm:prSet/>
      <dgm:spPr/>
      <dgm:t>
        <a:bodyPr/>
        <a:lstStyle/>
        <a:p>
          <a:endParaRPr lang="en-US"/>
        </a:p>
      </dgm:t>
    </dgm:pt>
    <dgm:pt modelId="{CBEBE8C6-A97D-497B-9952-417A6E4309D7}" type="sibTrans" cxnId="{BDB46736-A7B9-46D6-9917-3F53E5BBBB4A}">
      <dgm:prSet/>
      <dgm:spPr/>
      <dgm:t>
        <a:bodyPr/>
        <a:lstStyle/>
        <a:p>
          <a:endParaRPr lang="en-US"/>
        </a:p>
      </dgm:t>
    </dgm:pt>
    <dgm:pt modelId="{A476D64F-CC8E-47C5-BA6C-2A8396994ADC}">
      <dgm:prSet phldrT="[Text]" custT="1"/>
      <dgm:spPr/>
      <dgm:t>
        <a:bodyPr/>
        <a:lstStyle/>
        <a:p>
          <a:pPr algn="l"/>
          <a:r>
            <a:rPr lang="ro-RO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</a:t>
          </a:r>
          <a:r>
            <a:rPr lang="en-US" sz="1800" b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limentație</a:t>
          </a:r>
          <a:r>
            <a:rPr lang="en-US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calorică</a:t>
          </a:r>
          <a:r>
            <a:rPr lang="ro-RO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la indicația medicului</a:t>
          </a:r>
          <a:endParaRPr lang="en-US" sz="18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523132-27E9-4D8F-888C-86BAD3BC06B0}" type="parTrans" cxnId="{576ACEC8-EF50-4C59-AF02-0AB88C98E525}">
      <dgm:prSet/>
      <dgm:spPr/>
      <dgm:t>
        <a:bodyPr/>
        <a:lstStyle/>
        <a:p>
          <a:endParaRPr lang="en-US"/>
        </a:p>
      </dgm:t>
    </dgm:pt>
    <dgm:pt modelId="{5EE8A271-A7C5-4D40-89A9-C99433BB985C}" type="sibTrans" cxnId="{576ACEC8-EF50-4C59-AF02-0AB88C98E525}">
      <dgm:prSet/>
      <dgm:spPr/>
      <dgm:t>
        <a:bodyPr/>
        <a:lstStyle/>
        <a:p>
          <a:endParaRPr lang="en-US"/>
        </a:p>
      </dgm:t>
    </dgm:pt>
    <dgm:pt modelId="{4FEF3370-73DF-4BCF-B1E0-F2324F4A8716}">
      <dgm:prSet phldrT="[Text]" custT="1"/>
      <dgm:spPr/>
      <dgm:t>
        <a:bodyPr/>
        <a:lstStyle/>
        <a:p>
          <a:pPr algn="l"/>
          <a:r>
            <a:rPr lang="ro-RO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</a:t>
          </a:r>
          <a:r>
            <a:rPr lang="it-IT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ntibiotice, la indicația medicului</a:t>
          </a:r>
          <a:endParaRPr lang="en-US" sz="18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D7F213-E529-42E4-8B61-DDBB23362F84}" type="parTrans" cxnId="{64CCDD95-DBB5-4982-8741-041D65A42409}">
      <dgm:prSet/>
      <dgm:spPr/>
      <dgm:t>
        <a:bodyPr/>
        <a:lstStyle/>
        <a:p>
          <a:endParaRPr lang="en-US"/>
        </a:p>
      </dgm:t>
    </dgm:pt>
    <dgm:pt modelId="{EF3772DC-78AF-47AD-AE3C-A9FAAD501911}" type="sibTrans" cxnId="{64CCDD95-DBB5-4982-8741-041D65A42409}">
      <dgm:prSet/>
      <dgm:spPr/>
      <dgm:t>
        <a:bodyPr/>
        <a:lstStyle/>
        <a:p>
          <a:endParaRPr lang="en-US"/>
        </a:p>
      </dgm:t>
    </dgm:pt>
    <dgm:pt modelId="{EA9768E6-D87A-4542-B789-0C7979198E00}">
      <dgm:prSet phldrT="[Text]" custT="1"/>
      <dgm:spPr/>
      <dgm:t>
        <a:bodyPr/>
        <a:lstStyle/>
        <a:p>
          <a:pPr algn="l"/>
          <a:endParaRPr lang="en-US" sz="18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B6BE5F-8FA8-4176-8928-9E4B41600CF9}" type="parTrans" cxnId="{D550F2D8-1B29-402B-860E-908037941271}">
      <dgm:prSet/>
      <dgm:spPr/>
      <dgm:t>
        <a:bodyPr/>
        <a:lstStyle/>
        <a:p>
          <a:endParaRPr lang="en-US"/>
        </a:p>
      </dgm:t>
    </dgm:pt>
    <dgm:pt modelId="{A22EE77B-5F93-48EF-AD97-993444D9FE39}" type="sibTrans" cxnId="{D550F2D8-1B29-402B-860E-908037941271}">
      <dgm:prSet/>
      <dgm:spPr/>
      <dgm:t>
        <a:bodyPr/>
        <a:lstStyle/>
        <a:p>
          <a:endParaRPr lang="en-US"/>
        </a:p>
      </dgm:t>
    </dgm:pt>
    <dgm:pt modelId="{3F0FEF2A-1196-4DA2-A7C7-5304B911E088}">
      <dgm:prSet phldrT="[Text]" custT="1"/>
      <dgm:spPr/>
      <dgm:t>
        <a:bodyPr/>
        <a:lstStyle/>
        <a:p>
          <a:pPr algn="l"/>
          <a:r>
            <a:rPr lang="ro-RO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</a:t>
          </a:r>
          <a:r>
            <a:rPr lang="en-US" sz="1800" b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nalgezice</a:t>
          </a:r>
          <a:r>
            <a:rPr lang="en-US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neopioide</a:t>
          </a:r>
          <a:r>
            <a:rPr lang="en-US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opioide</a:t>
          </a:r>
          <a:r>
            <a:rPr lang="en-US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pentru </a:t>
          </a:r>
          <a:r>
            <a:rPr lang="en-US" sz="1800" b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controlul</a:t>
          </a:r>
          <a:r>
            <a:rPr lang="en-US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durerii</a:t>
          </a:r>
          <a:r>
            <a:rPr lang="en-US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b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indicația</a:t>
          </a:r>
          <a:r>
            <a:rPr lang="en-US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medicului</a:t>
          </a:r>
          <a:endParaRPr lang="en-US" sz="18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F79B05-9F59-4D88-8B36-4A98EE9C0304}" type="parTrans" cxnId="{99C28726-4CDE-48C7-A5C4-3472758B58EF}">
      <dgm:prSet/>
      <dgm:spPr/>
      <dgm:t>
        <a:bodyPr/>
        <a:lstStyle/>
        <a:p>
          <a:endParaRPr lang="en-US"/>
        </a:p>
      </dgm:t>
    </dgm:pt>
    <dgm:pt modelId="{0323A7A3-DE35-4760-A282-7C1391EBF51B}" type="sibTrans" cxnId="{99C28726-4CDE-48C7-A5C4-3472758B58EF}">
      <dgm:prSet/>
      <dgm:spPr/>
      <dgm:t>
        <a:bodyPr/>
        <a:lstStyle/>
        <a:p>
          <a:endParaRPr lang="en-US"/>
        </a:p>
      </dgm:t>
    </dgm:pt>
    <dgm:pt modelId="{6BE39DDF-216E-489E-9FCA-402DD567B827}">
      <dgm:prSet phldrT="[Text]" custT="1"/>
      <dgm:spPr/>
      <dgm:t>
        <a:bodyPr/>
        <a:lstStyle/>
        <a:p>
          <a:pPr algn="l"/>
          <a:endParaRPr lang="en-US" sz="18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FB350F-03F2-4668-9984-EA33E709003F}" type="parTrans" cxnId="{4371DAA3-46C5-4673-B1D3-A9E712265D55}">
      <dgm:prSet/>
      <dgm:spPr/>
      <dgm:t>
        <a:bodyPr/>
        <a:lstStyle/>
        <a:p>
          <a:endParaRPr lang="en-US"/>
        </a:p>
      </dgm:t>
    </dgm:pt>
    <dgm:pt modelId="{3FA6EA89-36A9-46C0-9351-3F1B3D2347F5}" type="sibTrans" cxnId="{4371DAA3-46C5-4673-B1D3-A9E712265D55}">
      <dgm:prSet/>
      <dgm:spPr/>
      <dgm:t>
        <a:bodyPr/>
        <a:lstStyle/>
        <a:p>
          <a:endParaRPr lang="en-US"/>
        </a:p>
      </dgm:t>
    </dgm:pt>
    <dgm:pt modelId="{F0482C5F-82AA-4076-8E25-15A543791116}">
      <dgm:prSet phldrT="[Text]" custT="1"/>
      <dgm:spPr/>
      <dgm:t>
        <a:bodyPr/>
        <a:lstStyle/>
        <a:p>
          <a:pPr algn="l"/>
          <a:endParaRPr lang="en-US" sz="18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246BFF-B058-4362-BF56-6237C8B90417}" type="parTrans" cxnId="{208E259E-C984-4EDB-A1E0-E07A8BAD1A9A}">
      <dgm:prSet/>
      <dgm:spPr/>
      <dgm:t>
        <a:bodyPr/>
        <a:lstStyle/>
        <a:p>
          <a:endParaRPr lang="en-US"/>
        </a:p>
      </dgm:t>
    </dgm:pt>
    <dgm:pt modelId="{E4AE483F-6761-414F-8F09-2F2CB3C6E02E}" type="sibTrans" cxnId="{208E259E-C984-4EDB-A1E0-E07A8BAD1A9A}">
      <dgm:prSet/>
      <dgm:spPr/>
      <dgm:t>
        <a:bodyPr/>
        <a:lstStyle/>
        <a:p>
          <a:endParaRPr lang="en-US"/>
        </a:p>
      </dgm:t>
    </dgm:pt>
    <dgm:pt modelId="{79C8903C-C7D8-4BB3-8A89-6872228545A2}">
      <dgm:prSet custT="1"/>
      <dgm:spPr/>
      <dgm:t>
        <a:bodyPr/>
        <a:lstStyle/>
        <a:p>
          <a:pPr marL="0" lvl="0" indent="0" algn="l" defTabSz="91440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o-RO" sz="1800" b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Aplcare</a:t>
          </a:r>
          <a:r>
            <a:rPr lang="ro-RO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fișă de evaluare a plăgii </a:t>
          </a:r>
          <a:endParaRPr lang="en-US" sz="1800" b="0" dirty="0"/>
        </a:p>
      </dgm:t>
    </dgm:pt>
    <dgm:pt modelId="{B676F091-9870-47AA-A8F9-86B40014FD63}" type="parTrans" cxnId="{6809347E-FCE6-4EA8-A24B-A960B0E63268}">
      <dgm:prSet/>
      <dgm:spPr/>
    </dgm:pt>
    <dgm:pt modelId="{FE4A46B2-D962-4404-8CFE-6811A987D78B}" type="sibTrans" cxnId="{6809347E-FCE6-4EA8-A24B-A960B0E63268}">
      <dgm:prSet/>
      <dgm:spPr/>
    </dgm:pt>
    <dgm:pt modelId="{4756B6B5-5CC1-4985-A5FD-1B5A5B30CD4E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endParaRPr lang="en-US" sz="1800" b="0" dirty="0"/>
        </a:p>
      </dgm:t>
    </dgm:pt>
    <dgm:pt modelId="{6A30FED7-BE6A-4050-B831-ECDDFF867046}" type="parTrans" cxnId="{8ADA0BB3-87BE-4470-BC33-CDBC7FB73847}">
      <dgm:prSet/>
      <dgm:spPr/>
    </dgm:pt>
    <dgm:pt modelId="{067BDA7D-EB8F-4383-B4AD-E19444D63203}" type="sibTrans" cxnId="{8ADA0BB3-87BE-4470-BC33-CDBC7FB73847}">
      <dgm:prSet/>
      <dgm:spPr/>
    </dgm:pt>
    <dgm:pt modelId="{172D42E5-9AA1-4FE4-82B6-ECBF6F7024F2}" type="pres">
      <dgm:prSet presAssocID="{4B9D8736-375F-4367-8BD4-2145C2D91B2F}" presName="linearFlow" presStyleCnt="0">
        <dgm:presLayoutVars>
          <dgm:dir/>
          <dgm:animLvl val="lvl"/>
          <dgm:resizeHandles val="exact"/>
        </dgm:presLayoutVars>
      </dgm:prSet>
      <dgm:spPr/>
    </dgm:pt>
    <dgm:pt modelId="{7302D8A4-02A9-472A-8127-58C18CABE9F3}" type="pres">
      <dgm:prSet presAssocID="{DED8BC92-C3DA-4CFA-BC74-84BC962D063F}" presName="composite" presStyleCnt="0"/>
      <dgm:spPr/>
    </dgm:pt>
    <dgm:pt modelId="{9C0E72CB-0EDC-4103-9FBD-843748941B8B}" type="pres">
      <dgm:prSet presAssocID="{DED8BC92-C3DA-4CFA-BC74-84BC962D063F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F8A3F2FB-6921-4A51-963C-6232C0BA75E9}" type="pres">
      <dgm:prSet presAssocID="{DED8BC92-C3DA-4CFA-BC74-84BC962D063F}" presName="parSh" presStyleLbl="node1" presStyleIdx="0" presStyleCnt="3"/>
      <dgm:spPr/>
    </dgm:pt>
    <dgm:pt modelId="{FAF87183-9DCC-480C-B8AA-932B197080A4}" type="pres">
      <dgm:prSet presAssocID="{DED8BC92-C3DA-4CFA-BC74-84BC962D063F}" presName="desTx" presStyleLbl="fgAcc1" presStyleIdx="0" presStyleCnt="3" custScaleX="197717">
        <dgm:presLayoutVars>
          <dgm:bulletEnabled val="1"/>
        </dgm:presLayoutVars>
      </dgm:prSet>
      <dgm:spPr/>
    </dgm:pt>
    <dgm:pt modelId="{15D986F9-3638-4D64-8477-62E2F6DE912F}" type="pres">
      <dgm:prSet presAssocID="{39BBCD10-EA54-49D6-8E3C-02A91C207A64}" presName="sibTrans" presStyleLbl="sibTrans2D1" presStyleIdx="0" presStyleCnt="2"/>
      <dgm:spPr/>
    </dgm:pt>
    <dgm:pt modelId="{C5F1EDAC-EBB0-49EB-9977-B3A15F44E6FC}" type="pres">
      <dgm:prSet presAssocID="{39BBCD10-EA54-49D6-8E3C-02A91C207A64}" presName="connTx" presStyleLbl="sibTrans2D1" presStyleIdx="0" presStyleCnt="2"/>
      <dgm:spPr/>
    </dgm:pt>
    <dgm:pt modelId="{80E9213A-93F2-4E2E-8BA6-A73D12D32B23}" type="pres">
      <dgm:prSet presAssocID="{A5802D1C-5E68-4862-8061-B2609F59C2A0}" presName="composite" presStyleCnt="0"/>
      <dgm:spPr/>
    </dgm:pt>
    <dgm:pt modelId="{455C0B59-A427-4B0D-830D-504CEDFDC638}" type="pres">
      <dgm:prSet presAssocID="{A5802D1C-5E68-4862-8061-B2609F59C2A0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A6A67E54-D411-41CC-A87A-BE9633EDCA5E}" type="pres">
      <dgm:prSet presAssocID="{A5802D1C-5E68-4862-8061-B2609F59C2A0}" presName="parSh" presStyleLbl="node1" presStyleIdx="1" presStyleCnt="3"/>
      <dgm:spPr/>
    </dgm:pt>
    <dgm:pt modelId="{4E93CD80-6803-45C3-B6EF-E1221C83841C}" type="pres">
      <dgm:prSet presAssocID="{A5802D1C-5E68-4862-8061-B2609F59C2A0}" presName="desTx" presStyleLbl="fgAcc1" presStyleIdx="1" presStyleCnt="3" custScaleX="186934">
        <dgm:presLayoutVars>
          <dgm:bulletEnabled val="1"/>
        </dgm:presLayoutVars>
      </dgm:prSet>
      <dgm:spPr/>
    </dgm:pt>
    <dgm:pt modelId="{7ED953C1-0C0F-4BA9-BCAF-968707401172}" type="pres">
      <dgm:prSet presAssocID="{7422E9EA-2222-4198-AC0F-2D201AC813A3}" presName="sibTrans" presStyleLbl="sibTrans2D1" presStyleIdx="1" presStyleCnt="2"/>
      <dgm:spPr/>
    </dgm:pt>
    <dgm:pt modelId="{4CF32898-9C1A-4041-87BD-A91D3EE57D8F}" type="pres">
      <dgm:prSet presAssocID="{7422E9EA-2222-4198-AC0F-2D201AC813A3}" presName="connTx" presStyleLbl="sibTrans2D1" presStyleIdx="1" presStyleCnt="2"/>
      <dgm:spPr/>
    </dgm:pt>
    <dgm:pt modelId="{515735B4-9696-4427-8E76-05C758C25859}" type="pres">
      <dgm:prSet presAssocID="{620B6A9C-513E-4E61-944B-6328CCCC9465}" presName="composite" presStyleCnt="0"/>
      <dgm:spPr/>
    </dgm:pt>
    <dgm:pt modelId="{4D10CAA0-2A4C-4798-9BBA-000F7CF58849}" type="pres">
      <dgm:prSet presAssocID="{620B6A9C-513E-4E61-944B-6328CCCC9465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9EB7DD03-B83C-42BB-ADE5-E37B2EB70490}" type="pres">
      <dgm:prSet presAssocID="{620B6A9C-513E-4E61-944B-6328CCCC9465}" presName="parSh" presStyleLbl="node1" presStyleIdx="2" presStyleCnt="3"/>
      <dgm:spPr/>
    </dgm:pt>
    <dgm:pt modelId="{ED59715F-7D8A-44E6-A5A0-AF15EEACB893}" type="pres">
      <dgm:prSet presAssocID="{620B6A9C-513E-4E61-944B-6328CCCC9465}" presName="desTx" presStyleLbl="fgAcc1" presStyleIdx="2" presStyleCnt="3" custScaleX="201361">
        <dgm:presLayoutVars>
          <dgm:bulletEnabled val="1"/>
        </dgm:presLayoutVars>
      </dgm:prSet>
      <dgm:spPr/>
    </dgm:pt>
  </dgm:ptLst>
  <dgm:cxnLst>
    <dgm:cxn modelId="{D2341902-A821-4E07-A1A4-C1A25EE7DEFB}" type="presOf" srcId="{7995EB02-9837-4DF1-B152-10E1BD85CE22}" destId="{FAF87183-9DCC-480C-B8AA-932B197080A4}" srcOrd="0" destOrd="0" presId="urn:microsoft.com/office/officeart/2005/8/layout/process3"/>
    <dgm:cxn modelId="{95FE6D13-7EED-45A1-8392-745FF06C3AD2}" srcId="{DED8BC92-C3DA-4CFA-BC74-84BC962D063F}" destId="{CE6878EC-BF14-416B-BA6A-2228C9525301}" srcOrd="2" destOrd="0" parTransId="{E1AF6D3B-00A4-4717-A521-84E839CF8A15}" sibTransId="{C0D5E3EF-804E-4E84-A03E-E6C91F885FDB}"/>
    <dgm:cxn modelId="{487FA217-795E-4358-96C2-EDD6112BE014}" type="presOf" srcId="{06EF4FAB-469B-48A8-B078-574FB589006C}" destId="{FAF87183-9DCC-480C-B8AA-932B197080A4}" srcOrd="0" destOrd="5" presId="urn:microsoft.com/office/officeart/2005/8/layout/process3"/>
    <dgm:cxn modelId="{A47FF31E-15AF-4478-97A4-1A6E987188F2}" type="presOf" srcId="{4FEF3370-73DF-4BCF-B1E0-F2324F4A8716}" destId="{ED59715F-7D8A-44E6-A5A0-AF15EEACB893}" srcOrd="0" destOrd="6" presId="urn:microsoft.com/office/officeart/2005/8/layout/process3"/>
    <dgm:cxn modelId="{99C28726-4CDE-48C7-A5C4-3472758B58EF}" srcId="{620B6A9C-513E-4E61-944B-6328CCCC9465}" destId="{3F0FEF2A-1196-4DA2-A7C7-5304B911E088}" srcOrd="8" destOrd="0" parTransId="{53F79B05-9F59-4D88-8B36-4A98EE9C0304}" sibTransId="{0323A7A3-DE35-4760-A282-7C1391EBF51B}"/>
    <dgm:cxn modelId="{106C1E2A-06E8-4F71-9CE4-B144A23278B2}" type="presOf" srcId="{A8F64091-2E1F-41B9-8F1F-0D8CEE988429}" destId="{FAF87183-9DCC-480C-B8AA-932B197080A4}" srcOrd="0" destOrd="3" presId="urn:microsoft.com/office/officeart/2005/8/layout/process3"/>
    <dgm:cxn modelId="{A0BE4F2F-AB61-42D4-B527-C339C4B47F2E}" type="presOf" srcId="{FD23D1E4-D45F-4EFB-A9F3-17B0FE0DC049}" destId="{FAF87183-9DCC-480C-B8AA-932B197080A4}" srcOrd="0" destOrd="6" presId="urn:microsoft.com/office/officeart/2005/8/layout/process3"/>
    <dgm:cxn modelId="{3E46B42F-3446-498F-BC2E-D6F7233EBFD4}" srcId="{DED8BC92-C3DA-4CFA-BC74-84BC962D063F}" destId="{01C3DA92-D7C9-4C41-B490-893B2A44362C}" srcOrd="7" destOrd="0" parTransId="{2B0ED783-1143-4758-9011-37125D2CC5DB}" sibTransId="{A52817B1-E17F-45FB-8142-9441E6C008FE}"/>
    <dgm:cxn modelId="{52F7C034-C618-4924-84F5-95B73B961655}" type="presOf" srcId="{A5802D1C-5E68-4862-8061-B2609F59C2A0}" destId="{455C0B59-A427-4B0D-830D-504CEDFDC638}" srcOrd="0" destOrd="0" presId="urn:microsoft.com/office/officeart/2005/8/layout/process3"/>
    <dgm:cxn modelId="{BDB46736-A7B9-46D6-9917-3F53E5BBBB4A}" srcId="{620B6A9C-513E-4E61-944B-6328CCCC9465}" destId="{48B84B37-7528-41ED-A73E-006AE09DACBD}" srcOrd="2" destOrd="0" parTransId="{4ECCB86A-10B0-4F09-9535-5CDE0D6B831E}" sibTransId="{CBEBE8C6-A97D-497B-9952-417A6E4309D7}"/>
    <dgm:cxn modelId="{69D9BF37-2BF3-4CD7-905A-B797A7C38405}" type="presOf" srcId="{35029073-4662-4058-B388-732B7DAF139B}" destId="{4E93CD80-6803-45C3-B6EF-E1221C83841C}" srcOrd="0" destOrd="0" presId="urn:microsoft.com/office/officeart/2005/8/layout/process3"/>
    <dgm:cxn modelId="{ABB2CA60-C979-49F1-AC4C-35585894D657}" type="presOf" srcId="{446AA2DA-8D7D-4A46-912C-ED2720C1FC16}" destId="{ED59715F-7D8A-44E6-A5A0-AF15EEACB893}" srcOrd="0" destOrd="1" presId="urn:microsoft.com/office/officeart/2005/8/layout/process3"/>
    <dgm:cxn modelId="{E0E94741-D90C-441B-ABB2-64DC13939469}" type="presOf" srcId="{CE6878EC-BF14-416B-BA6A-2228C9525301}" destId="{FAF87183-9DCC-480C-B8AA-932B197080A4}" srcOrd="0" destOrd="2" presId="urn:microsoft.com/office/officeart/2005/8/layout/process3"/>
    <dgm:cxn modelId="{86538861-0278-449E-B3ED-AC3C1E576DFF}" type="presOf" srcId="{FD62E9BF-DEBB-4488-89A6-30066F37C1F9}" destId="{ED59715F-7D8A-44E6-A5A0-AF15EEACB893}" srcOrd="0" destOrd="0" presId="urn:microsoft.com/office/officeart/2005/8/layout/process3"/>
    <dgm:cxn modelId="{79E0A063-C8E4-4CEA-870E-F769EBE1BA85}" type="presOf" srcId="{FBDB5046-695E-4CD7-82F7-99D3E97B266C}" destId="{4E93CD80-6803-45C3-B6EF-E1221C83841C}" srcOrd="0" destOrd="2" presId="urn:microsoft.com/office/officeart/2005/8/layout/process3"/>
    <dgm:cxn modelId="{77A41B47-8AF1-4158-9512-EB0AC093C673}" srcId="{4B9D8736-375F-4367-8BD4-2145C2D91B2F}" destId="{620B6A9C-513E-4E61-944B-6328CCCC9465}" srcOrd="2" destOrd="0" parTransId="{BC990272-DC48-4BEA-8A8D-6BBBC0B89FCD}" sibTransId="{9E3ACA46-BA82-48F4-B7E5-C8ACDE2582BE}"/>
    <dgm:cxn modelId="{3ABA744A-DE2E-4A93-94D0-EC5EF5EC8AEF}" srcId="{DED8BC92-C3DA-4CFA-BC74-84BC962D063F}" destId="{859CC74E-D322-48A3-9563-99481F56441C}" srcOrd="4" destOrd="0" parTransId="{A9ECB67D-740F-404B-8287-CAEB6B45E534}" sibTransId="{E27CFA54-96E9-48CE-A4BA-206DD05504B1}"/>
    <dgm:cxn modelId="{1198F54D-11F6-454B-AACA-F808DA901AB8}" type="presOf" srcId="{7422E9EA-2222-4198-AC0F-2D201AC813A3}" destId="{7ED953C1-0C0F-4BA9-BCAF-968707401172}" srcOrd="0" destOrd="0" presId="urn:microsoft.com/office/officeart/2005/8/layout/process3"/>
    <dgm:cxn modelId="{09A97D72-4444-43C4-BA26-C05E004DF1C0}" type="presOf" srcId="{4756B6B5-5CC1-4985-A5FD-1B5A5B30CD4E}" destId="{4E93CD80-6803-45C3-B6EF-E1221C83841C}" srcOrd="0" destOrd="5" presId="urn:microsoft.com/office/officeart/2005/8/layout/process3"/>
    <dgm:cxn modelId="{02046275-BB6A-423E-81D2-EAC40EE23C0E}" srcId="{A5802D1C-5E68-4862-8061-B2609F59C2A0}" destId="{45765935-5C87-41D4-B931-E0B0BB2B4164}" srcOrd="4" destOrd="0" parTransId="{6DC9EF1C-C53E-49A3-9A8C-791EC4A01D9F}" sibTransId="{F0D696EB-C53B-4A2D-BB43-09FDE38848EC}"/>
    <dgm:cxn modelId="{6E9B9156-C7F5-4615-B898-899A2EC3FE1A}" type="presOf" srcId="{C9176854-EBD0-45C8-AA0B-A6CC857CFFBC}" destId="{4E93CD80-6803-45C3-B6EF-E1221C83841C}" srcOrd="0" destOrd="3" presId="urn:microsoft.com/office/officeart/2005/8/layout/process3"/>
    <dgm:cxn modelId="{D4BEC876-66E3-4920-9BB8-06D773D96CF2}" type="presOf" srcId="{39BBCD10-EA54-49D6-8E3C-02A91C207A64}" destId="{C5F1EDAC-EBB0-49EB-9977-B3A15F44E6FC}" srcOrd="1" destOrd="0" presId="urn:microsoft.com/office/officeart/2005/8/layout/process3"/>
    <dgm:cxn modelId="{E44B4779-7F9A-4C07-9604-6ADCF4A75C84}" srcId="{4B9D8736-375F-4367-8BD4-2145C2D91B2F}" destId="{DED8BC92-C3DA-4CFA-BC74-84BC962D063F}" srcOrd="0" destOrd="0" parTransId="{E24307A9-94AF-4391-A107-0D80B673D9DA}" sibTransId="{39BBCD10-EA54-49D6-8E3C-02A91C207A64}"/>
    <dgm:cxn modelId="{35D7FF5A-056F-4441-8240-23886504FAB8}" type="presOf" srcId="{AB1D49F9-67B2-405F-B7F8-81F9C37D83E2}" destId="{4E93CD80-6803-45C3-B6EF-E1221C83841C}" srcOrd="0" destOrd="1" presId="urn:microsoft.com/office/officeart/2005/8/layout/process3"/>
    <dgm:cxn modelId="{6809347E-FCE6-4EA8-A24B-A960B0E63268}" srcId="{A5802D1C-5E68-4862-8061-B2609F59C2A0}" destId="{79C8903C-C7D8-4BB3-8A89-6872228545A2}" srcOrd="6" destOrd="0" parTransId="{B676F091-9870-47AA-A8F9-86B40014FD63}" sibTransId="{FE4A46B2-D962-4404-8CFE-6811A987D78B}"/>
    <dgm:cxn modelId="{3A2C1E7F-3A81-435B-BC6B-B49589F0ECFF}" type="presOf" srcId="{6BE39DDF-216E-489E-9FCA-402DD567B827}" destId="{ED59715F-7D8A-44E6-A5A0-AF15EEACB893}" srcOrd="0" destOrd="5" presId="urn:microsoft.com/office/officeart/2005/8/layout/process3"/>
    <dgm:cxn modelId="{FE0DF087-54C6-49B3-884A-BC332727E5B4}" type="presOf" srcId="{620B6A9C-513E-4E61-944B-6328CCCC9465}" destId="{9EB7DD03-B83C-42BB-ADE5-E37B2EB70490}" srcOrd="1" destOrd="0" presId="urn:microsoft.com/office/officeart/2005/8/layout/process3"/>
    <dgm:cxn modelId="{78A3348C-E9A4-43C9-A09E-EE927F1CB375}" srcId="{DED8BC92-C3DA-4CFA-BC74-84BC962D063F}" destId="{8E66DCD3-3844-4AE1-916B-A6BDC096FAC8}" srcOrd="1" destOrd="0" parTransId="{96BCF4EF-E4AF-4DE4-9904-0A2A3A071222}" sibTransId="{51A3EC5E-6E21-45DC-85E9-45D5F2426C11}"/>
    <dgm:cxn modelId="{5F72688F-FF63-4B4E-9ECE-CBAD0AC1B9AC}" type="presOf" srcId="{45765935-5C87-41D4-B931-E0B0BB2B4164}" destId="{4E93CD80-6803-45C3-B6EF-E1221C83841C}" srcOrd="0" destOrd="4" presId="urn:microsoft.com/office/officeart/2005/8/layout/process3"/>
    <dgm:cxn modelId="{3C143C91-C843-4CD5-AD6B-572245478093}" type="presOf" srcId="{DED8BC92-C3DA-4CFA-BC74-84BC962D063F}" destId="{F8A3F2FB-6921-4A51-963C-6232C0BA75E9}" srcOrd="1" destOrd="0" presId="urn:microsoft.com/office/officeart/2005/8/layout/process3"/>
    <dgm:cxn modelId="{64CCDD95-DBB5-4982-8741-041D65A42409}" srcId="{620B6A9C-513E-4E61-944B-6328CCCC9465}" destId="{4FEF3370-73DF-4BCF-B1E0-F2324F4A8716}" srcOrd="6" destOrd="0" parTransId="{10D7F213-E529-42E4-8B61-DDBB23362F84}" sibTransId="{EF3772DC-78AF-47AD-AE3C-A9FAAD501911}"/>
    <dgm:cxn modelId="{07D87B9A-3861-4E82-B3C0-560B52C1F4B5}" type="presOf" srcId="{48B84B37-7528-41ED-A73E-006AE09DACBD}" destId="{ED59715F-7D8A-44E6-A5A0-AF15EEACB893}" srcOrd="0" destOrd="2" presId="urn:microsoft.com/office/officeart/2005/8/layout/process3"/>
    <dgm:cxn modelId="{EE1EFF9D-4B65-45B3-BC6A-2BEA0DBAD098}" srcId="{620B6A9C-513E-4E61-944B-6328CCCC9465}" destId="{FD62E9BF-DEBB-4488-89A6-30066F37C1F9}" srcOrd="0" destOrd="0" parTransId="{3BBF848B-3A6E-4E1A-95CE-07BAFC334A3F}" sibTransId="{6B73F5A4-0AB6-46AF-917B-B00ADDF4D58A}"/>
    <dgm:cxn modelId="{208E259E-C984-4EDB-A1E0-E07A8BAD1A9A}" srcId="{620B6A9C-513E-4E61-944B-6328CCCC9465}" destId="{F0482C5F-82AA-4076-8E25-15A543791116}" srcOrd="7" destOrd="0" parTransId="{37246BFF-B058-4362-BF56-6237C8B90417}" sibTransId="{E4AE483F-6761-414F-8F09-2F2CB3C6E02E}"/>
    <dgm:cxn modelId="{1F452CA1-167E-4D23-A8F8-AAB7B8B8993D}" srcId="{DED8BC92-C3DA-4CFA-BC74-84BC962D063F}" destId="{FD23D1E4-D45F-4EFB-A9F3-17B0FE0DC049}" srcOrd="6" destOrd="0" parTransId="{B99929FB-DFCC-43BB-9195-E520C36CDC83}" sibTransId="{D0FD020C-32C2-43B3-ACCD-689B94627A74}"/>
    <dgm:cxn modelId="{4371DAA3-46C5-4673-B1D3-A9E712265D55}" srcId="{620B6A9C-513E-4E61-944B-6328CCCC9465}" destId="{6BE39DDF-216E-489E-9FCA-402DD567B827}" srcOrd="5" destOrd="0" parTransId="{98FB350F-03F2-4668-9984-EA33E709003F}" sibTransId="{3FA6EA89-36A9-46C0-9351-3F1B3D2347F5}"/>
    <dgm:cxn modelId="{B70DA5AD-B003-4964-9025-80EF4863747E}" srcId="{DED8BC92-C3DA-4CFA-BC74-84BC962D063F}" destId="{7995EB02-9837-4DF1-B152-10E1BD85CE22}" srcOrd="0" destOrd="0" parTransId="{F519DE73-A4E5-4E95-A7B3-1154822407A6}" sibTransId="{1968BEFE-41D0-476A-ABE7-8D1D95494D58}"/>
    <dgm:cxn modelId="{F69460B2-5DC3-44C0-9CFA-405AA3C0EF33}" srcId="{620B6A9C-513E-4E61-944B-6328CCCC9465}" destId="{446AA2DA-8D7D-4A46-912C-ED2720C1FC16}" srcOrd="1" destOrd="0" parTransId="{CD1D0E04-855E-458C-BA6B-4B87FA3C66CC}" sibTransId="{370CDAB0-7E3D-4B8B-ADF9-3529264BD3BD}"/>
    <dgm:cxn modelId="{8ADA0BB3-87BE-4470-BC33-CDBC7FB73847}" srcId="{A5802D1C-5E68-4862-8061-B2609F59C2A0}" destId="{4756B6B5-5CC1-4985-A5FD-1B5A5B30CD4E}" srcOrd="5" destOrd="0" parTransId="{6A30FED7-BE6A-4050-B831-ECDDFF867046}" sibTransId="{067BDA7D-EB8F-4383-B4AD-E19444D63203}"/>
    <dgm:cxn modelId="{8C91AFB5-108B-4362-8F56-D75A868CE3D6}" type="presOf" srcId="{8E66DCD3-3844-4AE1-916B-A6BDC096FAC8}" destId="{FAF87183-9DCC-480C-B8AA-932B197080A4}" srcOrd="0" destOrd="1" presId="urn:microsoft.com/office/officeart/2005/8/layout/process3"/>
    <dgm:cxn modelId="{C9822CB7-6CAE-4929-B74C-B19FB26624B0}" srcId="{A5802D1C-5E68-4862-8061-B2609F59C2A0}" destId="{FBDB5046-695E-4CD7-82F7-99D3E97B266C}" srcOrd="2" destOrd="0" parTransId="{36757104-F726-42C3-9777-FCDBFB90C543}" sibTransId="{DE1FA4C9-F875-4717-84BB-D3F3710F1DD5}"/>
    <dgm:cxn modelId="{EEC474BE-8E6B-4C40-A077-4696523AE173}" type="presOf" srcId="{79C8903C-C7D8-4BB3-8A89-6872228545A2}" destId="{4E93CD80-6803-45C3-B6EF-E1221C83841C}" srcOrd="0" destOrd="6" presId="urn:microsoft.com/office/officeart/2005/8/layout/process3"/>
    <dgm:cxn modelId="{25F7A7BF-A42C-4016-9DED-184A0677DBCB}" type="presOf" srcId="{7422E9EA-2222-4198-AC0F-2D201AC813A3}" destId="{4CF32898-9C1A-4041-87BD-A91D3EE57D8F}" srcOrd="1" destOrd="0" presId="urn:microsoft.com/office/officeart/2005/8/layout/process3"/>
    <dgm:cxn modelId="{88AFC6C2-7AE1-436E-9F3C-03F8EA404143}" type="presOf" srcId="{620B6A9C-513E-4E61-944B-6328CCCC9465}" destId="{4D10CAA0-2A4C-4798-9BBA-000F7CF58849}" srcOrd="0" destOrd="0" presId="urn:microsoft.com/office/officeart/2005/8/layout/process3"/>
    <dgm:cxn modelId="{A27706C7-D5E3-46B3-A865-C1D48500989E}" srcId="{A5802D1C-5E68-4862-8061-B2609F59C2A0}" destId="{AB1D49F9-67B2-405F-B7F8-81F9C37D83E2}" srcOrd="1" destOrd="0" parTransId="{D7311EE7-EFD2-4A90-B805-5F92FB43881B}" sibTransId="{4C78B887-CBC5-480C-8872-EE2E58E85721}"/>
    <dgm:cxn modelId="{576ACEC8-EF50-4C59-AF02-0AB88C98E525}" srcId="{620B6A9C-513E-4E61-944B-6328CCCC9465}" destId="{A476D64F-CC8E-47C5-BA6C-2A8396994ADC}" srcOrd="4" destOrd="0" parTransId="{3C523132-27E9-4D8F-888C-86BAD3BC06B0}" sibTransId="{5EE8A271-A7C5-4D40-89A9-C99433BB985C}"/>
    <dgm:cxn modelId="{EDAAC6C9-1B18-48D6-988C-09B088B22FBA}" srcId="{A5802D1C-5E68-4862-8061-B2609F59C2A0}" destId="{35029073-4662-4058-B388-732B7DAF139B}" srcOrd="0" destOrd="0" parTransId="{7421CE45-C1BF-431F-95A2-1E90B379A24A}" sibTransId="{83AA7D7F-EFA1-4A2F-BA41-D13A3924F4A4}"/>
    <dgm:cxn modelId="{1CC65BCC-54E0-41AB-88C3-5397AF2E2610}" type="presOf" srcId="{F0482C5F-82AA-4076-8E25-15A543791116}" destId="{ED59715F-7D8A-44E6-A5A0-AF15EEACB893}" srcOrd="0" destOrd="7" presId="urn:microsoft.com/office/officeart/2005/8/layout/process3"/>
    <dgm:cxn modelId="{19FFAFCD-9383-40F1-9239-370131AE1F56}" type="presOf" srcId="{A5802D1C-5E68-4862-8061-B2609F59C2A0}" destId="{A6A67E54-D411-41CC-A87A-BE9633EDCA5E}" srcOrd="1" destOrd="0" presId="urn:microsoft.com/office/officeart/2005/8/layout/process3"/>
    <dgm:cxn modelId="{A3A940CE-9CD4-4BF3-9D03-E29B58D9A204}" type="presOf" srcId="{A476D64F-CC8E-47C5-BA6C-2A8396994ADC}" destId="{ED59715F-7D8A-44E6-A5A0-AF15EEACB893}" srcOrd="0" destOrd="4" presId="urn:microsoft.com/office/officeart/2005/8/layout/process3"/>
    <dgm:cxn modelId="{040524CF-7DAF-40C8-9F7B-204F4C36E5D2}" srcId="{4B9D8736-375F-4367-8BD4-2145C2D91B2F}" destId="{A5802D1C-5E68-4862-8061-B2609F59C2A0}" srcOrd="1" destOrd="0" parTransId="{62D2956F-439F-4D3E-B0EA-04871D50A3E4}" sibTransId="{7422E9EA-2222-4198-AC0F-2D201AC813A3}"/>
    <dgm:cxn modelId="{F504CCD6-109D-401A-9A65-54980202EAAB}" srcId="{DED8BC92-C3DA-4CFA-BC74-84BC962D063F}" destId="{06EF4FAB-469B-48A8-B078-574FB589006C}" srcOrd="5" destOrd="0" parTransId="{C6854770-F0A2-460C-8FCD-C2BF2C001EED}" sibTransId="{E0453C01-B2A9-47B2-8FF1-195B9DCF914E}"/>
    <dgm:cxn modelId="{D550F2D8-1B29-402B-860E-908037941271}" srcId="{620B6A9C-513E-4E61-944B-6328CCCC9465}" destId="{EA9768E6-D87A-4542-B789-0C7979198E00}" srcOrd="3" destOrd="0" parTransId="{7AB6BE5F-8FA8-4176-8928-9E4B41600CF9}" sibTransId="{A22EE77B-5F93-48EF-AD97-993444D9FE39}"/>
    <dgm:cxn modelId="{EDF5B1E4-228E-4057-8B85-01B55113A03C}" type="presOf" srcId="{01C3DA92-D7C9-4C41-B490-893B2A44362C}" destId="{FAF87183-9DCC-480C-B8AA-932B197080A4}" srcOrd="0" destOrd="7" presId="urn:microsoft.com/office/officeart/2005/8/layout/process3"/>
    <dgm:cxn modelId="{0113F5E5-CE27-4C01-B6F1-887C9B7B408C}" srcId="{DED8BC92-C3DA-4CFA-BC74-84BC962D063F}" destId="{A8F64091-2E1F-41B9-8F1F-0D8CEE988429}" srcOrd="3" destOrd="0" parTransId="{01222B03-FB76-466D-BB68-5FC600E012E3}" sibTransId="{DF52BC01-4913-4ACD-8FFA-F1AA88EEDFF6}"/>
    <dgm:cxn modelId="{645001E6-0ACA-4FF3-B39F-4F759DC0BED3}" type="presOf" srcId="{39BBCD10-EA54-49D6-8E3C-02A91C207A64}" destId="{15D986F9-3638-4D64-8477-62E2F6DE912F}" srcOrd="0" destOrd="0" presId="urn:microsoft.com/office/officeart/2005/8/layout/process3"/>
    <dgm:cxn modelId="{495F9CEB-26BF-434D-AE5B-0A76F3F57571}" type="presOf" srcId="{859CC74E-D322-48A3-9563-99481F56441C}" destId="{FAF87183-9DCC-480C-B8AA-932B197080A4}" srcOrd="0" destOrd="4" presId="urn:microsoft.com/office/officeart/2005/8/layout/process3"/>
    <dgm:cxn modelId="{A6B6C9ED-2A57-4609-91E1-B80813D0701E}" type="presOf" srcId="{EA9768E6-D87A-4542-B789-0C7979198E00}" destId="{ED59715F-7D8A-44E6-A5A0-AF15EEACB893}" srcOrd="0" destOrd="3" presId="urn:microsoft.com/office/officeart/2005/8/layout/process3"/>
    <dgm:cxn modelId="{699F19F2-4B2A-4800-8220-DF6308E8D333}" srcId="{A5802D1C-5E68-4862-8061-B2609F59C2A0}" destId="{C9176854-EBD0-45C8-AA0B-A6CC857CFFBC}" srcOrd="3" destOrd="0" parTransId="{8BD8E971-F6F2-4484-BD32-9E7FFD110400}" sibTransId="{EA560B98-6D08-411E-947E-E0A86BE2D399}"/>
    <dgm:cxn modelId="{999E09FA-76D6-4AA5-89AD-46DAC5A753A5}" type="presOf" srcId="{DED8BC92-C3DA-4CFA-BC74-84BC962D063F}" destId="{9C0E72CB-0EDC-4103-9FBD-843748941B8B}" srcOrd="0" destOrd="0" presId="urn:microsoft.com/office/officeart/2005/8/layout/process3"/>
    <dgm:cxn modelId="{7DE138FE-BB53-4B65-A448-7E85C35C1B52}" type="presOf" srcId="{4B9D8736-375F-4367-8BD4-2145C2D91B2F}" destId="{172D42E5-9AA1-4FE4-82B6-ECBF6F7024F2}" srcOrd="0" destOrd="0" presId="urn:microsoft.com/office/officeart/2005/8/layout/process3"/>
    <dgm:cxn modelId="{266690FE-E664-476B-A501-4EFBB58C6690}" type="presOf" srcId="{3F0FEF2A-1196-4DA2-A7C7-5304B911E088}" destId="{ED59715F-7D8A-44E6-A5A0-AF15EEACB893}" srcOrd="0" destOrd="8" presId="urn:microsoft.com/office/officeart/2005/8/layout/process3"/>
    <dgm:cxn modelId="{7410A3A1-1398-42AB-8D5C-3CF1F207A713}" type="presParOf" srcId="{172D42E5-9AA1-4FE4-82B6-ECBF6F7024F2}" destId="{7302D8A4-02A9-472A-8127-58C18CABE9F3}" srcOrd="0" destOrd="0" presId="urn:microsoft.com/office/officeart/2005/8/layout/process3"/>
    <dgm:cxn modelId="{92640EFE-42E4-4304-8574-1224444829F0}" type="presParOf" srcId="{7302D8A4-02A9-472A-8127-58C18CABE9F3}" destId="{9C0E72CB-0EDC-4103-9FBD-843748941B8B}" srcOrd="0" destOrd="0" presId="urn:microsoft.com/office/officeart/2005/8/layout/process3"/>
    <dgm:cxn modelId="{B76004D5-735C-4B7D-840C-3E650FBE9C34}" type="presParOf" srcId="{7302D8A4-02A9-472A-8127-58C18CABE9F3}" destId="{F8A3F2FB-6921-4A51-963C-6232C0BA75E9}" srcOrd="1" destOrd="0" presId="urn:microsoft.com/office/officeart/2005/8/layout/process3"/>
    <dgm:cxn modelId="{5E8153CD-22F8-46A3-9BCA-296940602D58}" type="presParOf" srcId="{7302D8A4-02A9-472A-8127-58C18CABE9F3}" destId="{FAF87183-9DCC-480C-B8AA-932B197080A4}" srcOrd="2" destOrd="0" presId="urn:microsoft.com/office/officeart/2005/8/layout/process3"/>
    <dgm:cxn modelId="{B967EA92-D4F5-41DF-BF2A-F4D06984CB70}" type="presParOf" srcId="{172D42E5-9AA1-4FE4-82B6-ECBF6F7024F2}" destId="{15D986F9-3638-4D64-8477-62E2F6DE912F}" srcOrd="1" destOrd="0" presId="urn:microsoft.com/office/officeart/2005/8/layout/process3"/>
    <dgm:cxn modelId="{F27F5D08-090C-4992-9286-17E6693F9868}" type="presParOf" srcId="{15D986F9-3638-4D64-8477-62E2F6DE912F}" destId="{C5F1EDAC-EBB0-49EB-9977-B3A15F44E6FC}" srcOrd="0" destOrd="0" presId="urn:microsoft.com/office/officeart/2005/8/layout/process3"/>
    <dgm:cxn modelId="{704404DE-6C6D-4BF2-B21C-5BD3269634D7}" type="presParOf" srcId="{172D42E5-9AA1-4FE4-82B6-ECBF6F7024F2}" destId="{80E9213A-93F2-4E2E-8BA6-A73D12D32B23}" srcOrd="2" destOrd="0" presId="urn:microsoft.com/office/officeart/2005/8/layout/process3"/>
    <dgm:cxn modelId="{8C573304-FCD9-4F30-8743-97BEA46093B4}" type="presParOf" srcId="{80E9213A-93F2-4E2E-8BA6-A73D12D32B23}" destId="{455C0B59-A427-4B0D-830D-504CEDFDC638}" srcOrd="0" destOrd="0" presId="urn:microsoft.com/office/officeart/2005/8/layout/process3"/>
    <dgm:cxn modelId="{A81DB7E1-7012-474A-A78A-E88150E4F981}" type="presParOf" srcId="{80E9213A-93F2-4E2E-8BA6-A73D12D32B23}" destId="{A6A67E54-D411-41CC-A87A-BE9633EDCA5E}" srcOrd="1" destOrd="0" presId="urn:microsoft.com/office/officeart/2005/8/layout/process3"/>
    <dgm:cxn modelId="{89E8CD3B-5733-44E2-A2D9-EE3D96C83C20}" type="presParOf" srcId="{80E9213A-93F2-4E2E-8BA6-A73D12D32B23}" destId="{4E93CD80-6803-45C3-B6EF-E1221C83841C}" srcOrd="2" destOrd="0" presId="urn:microsoft.com/office/officeart/2005/8/layout/process3"/>
    <dgm:cxn modelId="{31015616-DB61-4CB6-A862-07CCC291A83A}" type="presParOf" srcId="{172D42E5-9AA1-4FE4-82B6-ECBF6F7024F2}" destId="{7ED953C1-0C0F-4BA9-BCAF-968707401172}" srcOrd="3" destOrd="0" presId="urn:microsoft.com/office/officeart/2005/8/layout/process3"/>
    <dgm:cxn modelId="{0F9263D3-08E3-440C-B1AC-ACD76D98DC20}" type="presParOf" srcId="{7ED953C1-0C0F-4BA9-BCAF-968707401172}" destId="{4CF32898-9C1A-4041-87BD-A91D3EE57D8F}" srcOrd="0" destOrd="0" presId="urn:microsoft.com/office/officeart/2005/8/layout/process3"/>
    <dgm:cxn modelId="{10A147AB-43B9-4B04-A8A6-842D85E4D146}" type="presParOf" srcId="{172D42E5-9AA1-4FE4-82B6-ECBF6F7024F2}" destId="{515735B4-9696-4427-8E76-05C758C25859}" srcOrd="4" destOrd="0" presId="urn:microsoft.com/office/officeart/2005/8/layout/process3"/>
    <dgm:cxn modelId="{A4BC1986-3F1E-4331-AEC5-BADC46F9191E}" type="presParOf" srcId="{515735B4-9696-4427-8E76-05C758C25859}" destId="{4D10CAA0-2A4C-4798-9BBA-000F7CF58849}" srcOrd="0" destOrd="0" presId="urn:microsoft.com/office/officeart/2005/8/layout/process3"/>
    <dgm:cxn modelId="{E6B5AC6F-40AA-4C24-9413-7A044793CCA1}" type="presParOf" srcId="{515735B4-9696-4427-8E76-05C758C25859}" destId="{9EB7DD03-B83C-42BB-ADE5-E37B2EB70490}" srcOrd="1" destOrd="0" presId="urn:microsoft.com/office/officeart/2005/8/layout/process3"/>
    <dgm:cxn modelId="{F2B26EE8-A210-4E1D-91CA-60FAEC204945}" type="presParOf" srcId="{515735B4-9696-4427-8E76-05C758C25859}" destId="{ED59715F-7D8A-44E6-A5A0-AF15EEACB893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63471A-395E-40F2-B64A-4F4506D07D59}">
      <dsp:nvSpPr>
        <dsp:cNvPr id="0" name=""/>
        <dsp:cNvSpPr/>
      </dsp:nvSpPr>
      <dsp:spPr>
        <a:xfrm>
          <a:off x="859" y="649434"/>
          <a:ext cx="7397330" cy="2855369"/>
        </a:xfrm>
        <a:prstGeom prst="chevron">
          <a:avLst>
            <a:gd name="adj" fmla="val 40000"/>
          </a:avLst>
        </a:prstGeom>
        <a:solidFill>
          <a:schemeClr val="bg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9516C1-FD02-4667-B6BE-8F6891854903}">
      <dsp:nvSpPr>
        <dsp:cNvPr id="0" name=""/>
        <dsp:cNvSpPr/>
      </dsp:nvSpPr>
      <dsp:spPr>
        <a:xfrm>
          <a:off x="1926756" y="1199792"/>
          <a:ext cx="6340084" cy="31823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MD" altLang="en-US" sz="2400" u="none" kern="1200" dirty="0"/>
            <a:t> </a:t>
          </a:r>
          <a:r>
            <a:rPr lang="ro-RO" sz="2400" u="none" kern="1200" dirty="0"/>
            <a:t>d</a:t>
          </a:r>
          <a:r>
            <a:rPr lang="en-US" sz="2400" u="none" kern="1200" dirty="0"/>
            <a:t>e a </a:t>
          </a:r>
          <a:r>
            <a:rPr lang="en-US" sz="2400" u="none" kern="1200" dirty="0" err="1"/>
            <a:t>ameliora</a:t>
          </a:r>
          <a:r>
            <a:rPr lang="en-US" sz="2400" u="none" kern="1200" dirty="0"/>
            <a:t> </a:t>
          </a:r>
          <a:r>
            <a:rPr lang="en-US" sz="2400" u="none" kern="1200" dirty="0" err="1"/>
            <a:t>calitatea</a:t>
          </a:r>
          <a:r>
            <a:rPr lang="en-US" sz="2400" u="none" kern="1200" dirty="0"/>
            <a:t> </a:t>
          </a:r>
          <a:r>
            <a:rPr lang="en-US" sz="2400" u="none" kern="1200" dirty="0" err="1"/>
            <a:t>vieții</a:t>
          </a:r>
          <a:r>
            <a:rPr lang="en-US" sz="2400" u="none" kern="1200" dirty="0"/>
            <a:t> </a:t>
          </a:r>
          <a:r>
            <a:rPr lang="en-US" sz="2400" u="none" kern="1200" dirty="0" err="1"/>
            <a:t>pacientului</a:t>
          </a:r>
          <a:r>
            <a:rPr lang="en-US" sz="2400" u="none" kern="1200" dirty="0"/>
            <a:t> </a:t>
          </a:r>
          <a:r>
            <a:rPr lang="en-US" sz="2400" u="none" kern="1200" dirty="0" err="1"/>
            <a:t>grav</a:t>
          </a:r>
          <a:r>
            <a:rPr lang="en-US" sz="2400" u="none" kern="1200" dirty="0"/>
            <a:t>, </a:t>
          </a:r>
          <a:r>
            <a:rPr lang="en-US" sz="2400" u="none" kern="1200" dirty="0" err="1"/>
            <a:t>imobilizat</a:t>
          </a:r>
          <a:r>
            <a:rPr lang="en-US" sz="2400" u="none" kern="1200" dirty="0"/>
            <a:t> </a:t>
          </a:r>
          <a:endParaRPr lang="ro-RO" sz="2400" u="none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400" u="none" kern="1200" dirty="0"/>
            <a:t>d</a:t>
          </a:r>
          <a:r>
            <a:rPr lang="en-US" sz="2400" u="none" kern="1200" dirty="0"/>
            <a:t>e a </a:t>
          </a:r>
          <a:r>
            <a:rPr lang="en-US" sz="2400" u="none" kern="1200" dirty="0" err="1"/>
            <a:t>atenua</a:t>
          </a:r>
          <a:r>
            <a:rPr lang="en-US" sz="2400" u="none" kern="1200" dirty="0"/>
            <a:t> </a:t>
          </a:r>
          <a:r>
            <a:rPr lang="en-US" sz="2400" u="none" kern="1200" dirty="0" err="1"/>
            <a:t>evoluția</a:t>
          </a:r>
          <a:r>
            <a:rPr lang="en-US" sz="2400" u="none" kern="1200" dirty="0"/>
            <a:t> </a:t>
          </a:r>
          <a:r>
            <a:rPr lang="en-US" sz="2400" u="none" kern="1200" dirty="0" err="1"/>
            <a:t>escarelor</a:t>
          </a:r>
          <a:r>
            <a:rPr lang="en-US" sz="2400" u="none" kern="1200" dirty="0"/>
            <a:t>  (de a reduce </a:t>
          </a:r>
          <a:r>
            <a:rPr lang="en-US" sz="2400" u="none" kern="1200" dirty="0" err="1"/>
            <a:t>durata</a:t>
          </a:r>
          <a:r>
            <a:rPr lang="en-US" sz="2400" u="none" kern="1200" dirty="0"/>
            <a:t> </a:t>
          </a:r>
          <a:r>
            <a:rPr lang="en-US" sz="2400" u="none" kern="1200" dirty="0" err="1"/>
            <a:t>vindecării</a:t>
          </a:r>
          <a:endParaRPr lang="ro-RO" sz="2400" u="none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400" u="none" kern="1200" dirty="0"/>
            <a:t>d</a:t>
          </a:r>
          <a:r>
            <a:rPr lang="en-US" sz="2400" u="none" kern="1200" dirty="0"/>
            <a:t>e a </a:t>
          </a:r>
          <a:r>
            <a:rPr lang="en-US" sz="2400" u="none" kern="1200" dirty="0" err="1"/>
            <a:t>evita</a:t>
          </a:r>
          <a:r>
            <a:rPr lang="en-US" sz="2400" u="none" kern="1200" dirty="0"/>
            <a:t> </a:t>
          </a:r>
          <a:r>
            <a:rPr lang="en-US" sz="2400" u="none" kern="1200" dirty="0" err="1"/>
            <a:t>apariția</a:t>
          </a:r>
          <a:r>
            <a:rPr lang="en-US" sz="2400" u="none" kern="1200" dirty="0"/>
            <a:t> </a:t>
          </a:r>
          <a:r>
            <a:rPr lang="en-US" sz="2400" u="none" kern="1200" dirty="0" err="1"/>
            <a:t>complicațiilor</a:t>
          </a:r>
          <a:r>
            <a:rPr lang="en-US" sz="2400" u="none" kern="1200" dirty="0"/>
            <a:t> </a:t>
          </a:r>
          <a:r>
            <a:rPr lang="en-US" sz="2400" u="none" kern="1200" dirty="0" err="1"/>
            <a:t>în</a:t>
          </a:r>
          <a:r>
            <a:rPr lang="en-US" sz="2400" u="none" kern="1200" dirty="0"/>
            <a:t> </a:t>
          </a:r>
          <a:r>
            <a:rPr lang="en-US" sz="2400" u="none" kern="1200" dirty="0" err="1"/>
            <a:t>escare</a:t>
          </a:r>
          <a:endParaRPr lang="ro-RO" sz="2400" u="none" kern="1200" dirty="0"/>
        </a:p>
      </dsp:txBody>
      <dsp:txXfrm>
        <a:off x="2019963" y="1292999"/>
        <a:ext cx="6153670" cy="299592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A3F2FB-6921-4A51-963C-6232C0BA75E9}">
      <dsp:nvSpPr>
        <dsp:cNvPr id="0" name=""/>
        <dsp:cNvSpPr/>
      </dsp:nvSpPr>
      <dsp:spPr>
        <a:xfrm>
          <a:off x="474340" y="-207363"/>
          <a:ext cx="1632415" cy="6220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 dirty="0">
            <a:solidFill>
              <a:schemeClr val="accent2"/>
            </a:solidFill>
            <a:latin typeface="+mn-lt"/>
          </a:endParaRPr>
        </a:p>
      </dsp:txBody>
      <dsp:txXfrm>
        <a:off x="474340" y="-207363"/>
        <a:ext cx="1632415" cy="414727"/>
      </dsp:txXfrm>
    </dsp:sp>
    <dsp:sp modelId="{FAF87183-9DCC-480C-B8AA-932B197080A4}">
      <dsp:nvSpPr>
        <dsp:cNvPr id="0" name=""/>
        <dsp:cNvSpPr/>
      </dsp:nvSpPr>
      <dsp:spPr>
        <a:xfrm>
          <a:off x="10519" y="207363"/>
          <a:ext cx="3227563" cy="43182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Criteriu de spitalizare în secțiile de profil chirurgical (raional, municipal)</a:t>
          </a:r>
          <a:endParaRPr lang="en-US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Pacienții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stare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gravă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escare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gradul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III-IV, care nu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răspund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tratamentul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local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obișnuit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se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vor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interna pentru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chirurgical local.</a:t>
          </a:r>
          <a:endParaRPr lang="en-US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5051" y="301895"/>
        <a:ext cx="3038499" cy="4129220"/>
      </dsp:txXfrm>
    </dsp:sp>
    <dsp:sp modelId="{15D986F9-3638-4D64-8477-62E2F6DE912F}">
      <dsp:nvSpPr>
        <dsp:cNvPr id="0" name=""/>
        <dsp:cNvSpPr/>
      </dsp:nvSpPr>
      <dsp:spPr>
        <a:xfrm>
          <a:off x="2647260" y="-203013"/>
          <a:ext cx="1145869" cy="4060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>
            <a:solidFill>
              <a:schemeClr val="tx1"/>
            </a:solidFill>
            <a:latin typeface="+mn-lt"/>
          </a:endParaRPr>
        </a:p>
      </dsp:txBody>
      <dsp:txXfrm>
        <a:off x="2647260" y="-121808"/>
        <a:ext cx="1024061" cy="243617"/>
      </dsp:txXfrm>
    </dsp:sp>
    <dsp:sp modelId="{A6A67E54-D411-41CC-A87A-BE9633EDCA5E}">
      <dsp:nvSpPr>
        <dsp:cNvPr id="0" name=""/>
        <dsp:cNvSpPr/>
      </dsp:nvSpPr>
      <dsp:spPr>
        <a:xfrm>
          <a:off x="4268774" y="-207363"/>
          <a:ext cx="1632415" cy="6220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i="0" kern="1200" dirty="0">
            <a:solidFill>
              <a:schemeClr val="accent2"/>
            </a:solidFill>
            <a:latin typeface="+mn-lt"/>
          </a:endParaRPr>
        </a:p>
      </dsp:txBody>
      <dsp:txXfrm>
        <a:off x="4268774" y="-207363"/>
        <a:ext cx="1632415" cy="414727"/>
      </dsp:txXfrm>
    </dsp:sp>
    <dsp:sp modelId="{4E93CD80-6803-45C3-B6EF-E1221C83841C}">
      <dsp:nvSpPr>
        <dsp:cNvPr id="0" name=""/>
        <dsp:cNvSpPr/>
      </dsp:nvSpPr>
      <dsp:spPr>
        <a:xfrm>
          <a:off x="3892965" y="207363"/>
          <a:ext cx="3051539" cy="43182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Char char="•"/>
          </a:pP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Criteriu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spitalizare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secțiile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profil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oncologic:</a:t>
          </a:r>
          <a:endParaRPr lang="ro-RO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Char char="•"/>
          </a:pPr>
          <a:endParaRPr lang="ro-RO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Char char="•"/>
          </a:pPr>
          <a:endParaRPr lang="ro-RO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Char char="•"/>
          </a:pPr>
          <a:endParaRPr lang="ro-RO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Char char="•"/>
          </a:pPr>
          <a:r>
            <a:rPr lang="ro-RO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Pacienții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gravi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care la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decizia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medicului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oncolog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altor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specialiști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necesită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tratamentul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bolii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bază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o-RO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82342" y="296740"/>
        <a:ext cx="2872785" cy="4139530"/>
      </dsp:txXfrm>
    </dsp:sp>
    <dsp:sp modelId="{7ED953C1-0C0F-4BA9-BCAF-968707401172}">
      <dsp:nvSpPr>
        <dsp:cNvPr id="0" name=""/>
        <dsp:cNvSpPr/>
      </dsp:nvSpPr>
      <dsp:spPr>
        <a:xfrm>
          <a:off x="6449130" y="-203013"/>
          <a:ext cx="1161633" cy="4060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>
            <a:solidFill>
              <a:schemeClr val="tx1"/>
            </a:solidFill>
            <a:latin typeface="+mn-lt"/>
          </a:endParaRPr>
        </a:p>
      </dsp:txBody>
      <dsp:txXfrm>
        <a:off x="6449130" y="-121808"/>
        <a:ext cx="1039825" cy="243617"/>
      </dsp:txXfrm>
    </dsp:sp>
    <dsp:sp modelId="{9EB7DD03-B83C-42BB-ADE5-E37B2EB70490}">
      <dsp:nvSpPr>
        <dsp:cNvPr id="0" name=""/>
        <dsp:cNvSpPr/>
      </dsp:nvSpPr>
      <dsp:spPr>
        <a:xfrm>
          <a:off x="8092951" y="-207363"/>
          <a:ext cx="1632415" cy="6220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MD" sz="1600" b="1" kern="1200" dirty="0">
              <a:solidFill>
                <a:schemeClr val="accent2"/>
              </a:solidFill>
              <a:latin typeface="+mn-lt"/>
            </a:rPr>
            <a:t> </a:t>
          </a:r>
          <a:endParaRPr lang="en-US" sz="1600" b="1" kern="1200" dirty="0">
            <a:solidFill>
              <a:schemeClr val="accent2"/>
            </a:solidFill>
            <a:latin typeface="+mn-lt"/>
          </a:endParaRPr>
        </a:p>
      </dsp:txBody>
      <dsp:txXfrm>
        <a:off x="8092951" y="-207363"/>
        <a:ext cx="1632415" cy="414727"/>
      </dsp:txXfrm>
    </dsp:sp>
    <dsp:sp modelId="{ED59715F-7D8A-44E6-A5A0-AF15EEACB893}">
      <dsp:nvSpPr>
        <dsp:cNvPr id="0" name=""/>
        <dsp:cNvSpPr/>
      </dsp:nvSpPr>
      <dsp:spPr>
        <a:xfrm>
          <a:off x="7609907" y="207363"/>
          <a:ext cx="3287048" cy="43182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Tratament medicamentos</a:t>
          </a:r>
          <a:endParaRPr lang="en-US" sz="1800" b="1" kern="1200" dirty="0">
            <a:solidFill>
              <a:schemeClr val="tx1"/>
            </a:solidFill>
            <a:latin typeface="+mn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b="1" kern="1200" dirty="0">
            <a:solidFill>
              <a:schemeClr val="tx1"/>
            </a:solidFill>
            <a:latin typeface="+mn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Regim corespunzător de alimentare și hidratare</a:t>
          </a:r>
          <a:endParaRPr lang="en-US" sz="1800" kern="1200" dirty="0">
            <a:solidFill>
              <a:schemeClr val="tx1"/>
            </a:solidFill>
            <a:latin typeface="+mn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Prelucrarea</a:t>
          </a:r>
          <a:r>
            <a: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plăgii</a:t>
          </a:r>
          <a:r>
            <a: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respectarea</a:t>
          </a:r>
          <a:r>
            <a: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cerințelor</a:t>
          </a:r>
          <a:r>
            <a: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asepsie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Aplicarea</a:t>
          </a:r>
          <a:r>
            <a: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pansamentului</a:t>
          </a:r>
          <a:r>
            <a: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steril</a:t>
          </a:r>
          <a:r>
            <a: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medicamente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Tratamentul</a:t>
          </a:r>
          <a:r>
            <a: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va</a:t>
          </a:r>
          <a:r>
            <a: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efectua</a:t>
          </a:r>
          <a:r>
            <a: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identic </a:t>
          </a:r>
          <a:r>
            <a:rPr lang="en-US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îngrijirii</a:t>
          </a:r>
          <a:r>
            <a: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unei</a:t>
          </a:r>
          <a:r>
            <a: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plăgi</a:t>
          </a:r>
          <a:r>
            <a: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funcție</a:t>
          </a:r>
          <a:r>
            <a: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stadiul</a:t>
          </a:r>
          <a:r>
            <a: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evoluție</a:t>
          </a:r>
          <a:r>
            <a: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escarelor</a:t>
          </a:r>
          <a:r>
            <a: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Controlul durerii generale și locale.</a:t>
          </a:r>
          <a:endParaRPr lang="en-US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06181" y="303637"/>
        <a:ext cx="3094500" cy="412573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79CF78-61EC-45DA-A0B1-A16F870DACC6}">
      <dsp:nvSpPr>
        <dsp:cNvPr id="0" name=""/>
        <dsp:cNvSpPr/>
      </dsp:nvSpPr>
      <dsp:spPr>
        <a:xfrm>
          <a:off x="0" y="1200817"/>
          <a:ext cx="8585200" cy="1601089"/>
        </a:xfrm>
        <a:prstGeom prst="notched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F7328D1-38F4-4567-8A50-D9E1801F0A65}">
      <dsp:nvSpPr>
        <dsp:cNvPr id="0" name=""/>
        <dsp:cNvSpPr/>
      </dsp:nvSpPr>
      <dsp:spPr>
        <a:xfrm>
          <a:off x="0" y="0"/>
          <a:ext cx="7726680" cy="1601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Plagă</a:t>
          </a:r>
          <a:r>
            <a:rPr lang="en-US" sz="1800" kern="1200" dirty="0"/>
            <a:t> </a:t>
          </a:r>
          <a:r>
            <a:rPr lang="en-US" sz="1800" kern="1200" dirty="0" err="1"/>
            <a:t>cronică</a:t>
          </a:r>
          <a:endParaRPr lang="en-US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Infectarea</a:t>
          </a:r>
          <a:r>
            <a:rPr lang="en-US" sz="1800" kern="1200" dirty="0"/>
            <a:t> </a:t>
          </a:r>
          <a:r>
            <a:rPr lang="en-US" sz="1800" kern="1200" dirty="0" err="1"/>
            <a:t>plăgii</a:t>
          </a:r>
          <a:r>
            <a:rPr lang="en-US" sz="1800" kern="1200" dirty="0"/>
            <a:t> (</a:t>
          </a:r>
          <a:r>
            <a:rPr lang="en-US" sz="1800" kern="1200" dirty="0" err="1"/>
            <a:t>supurare</a:t>
          </a:r>
          <a:r>
            <a:rPr lang="en-US" sz="1800" kern="1200" dirty="0"/>
            <a:t>)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Necroza</a:t>
          </a:r>
          <a:r>
            <a:rPr lang="en-US" sz="1800" kern="1200" dirty="0"/>
            <a:t> </a:t>
          </a:r>
          <a:r>
            <a:rPr lang="en-US" sz="1800" kern="1200" dirty="0" err="1"/>
            <a:t>țesutului</a:t>
          </a:r>
          <a:endParaRPr lang="en-US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Hemoragia</a:t>
          </a:r>
          <a:endParaRPr lang="en-US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Septicemia</a:t>
          </a:r>
          <a:endParaRPr lang="ro-RO" sz="1800" b="1" kern="1200" dirty="0"/>
        </a:p>
      </dsp:txBody>
      <dsp:txXfrm>
        <a:off x="0" y="0"/>
        <a:ext cx="7726680" cy="1601089"/>
      </dsp:txXfrm>
    </dsp:sp>
    <dsp:sp modelId="{B790ED67-ACD8-4041-AA93-09B0E403B2F5}">
      <dsp:nvSpPr>
        <dsp:cNvPr id="0" name=""/>
        <dsp:cNvSpPr/>
      </dsp:nvSpPr>
      <dsp:spPr>
        <a:xfrm>
          <a:off x="3663203" y="1801225"/>
          <a:ext cx="400272" cy="40027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6C3DE7-C81F-4B48-91AB-EE884A38AF53}">
      <dsp:nvSpPr>
        <dsp:cNvPr id="0" name=""/>
        <dsp:cNvSpPr/>
      </dsp:nvSpPr>
      <dsp:spPr>
        <a:xfrm>
          <a:off x="0" y="0"/>
          <a:ext cx="8514080" cy="17123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i="0" kern="1200" dirty="0"/>
        </a:p>
      </dsp:txBody>
      <dsp:txXfrm>
        <a:off x="0" y="684929"/>
        <a:ext cx="8514080" cy="684929"/>
      </dsp:txXfrm>
    </dsp:sp>
    <dsp:sp modelId="{2EF4A65B-5223-47DA-A3A3-1E16EC6E29EB}">
      <dsp:nvSpPr>
        <dsp:cNvPr id="0" name=""/>
        <dsp:cNvSpPr/>
      </dsp:nvSpPr>
      <dsp:spPr>
        <a:xfrm>
          <a:off x="3971938" y="102739"/>
          <a:ext cx="570203" cy="57020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6D0B7AE-0558-4204-804C-70E8F461089D}">
      <dsp:nvSpPr>
        <dsp:cNvPr id="0" name=""/>
        <dsp:cNvSpPr/>
      </dsp:nvSpPr>
      <dsp:spPr>
        <a:xfrm>
          <a:off x="340563" y="1369858"/>
          <a:ext cx="7832953" cy="256848"/>
        </a:xfrm>
        <a:prstGeom prst="leftRight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26A55E-3F09-4781-AC73-7C3D6FEB5737}">
      <dsp:nvSpPr>
        <dsp:cNvPr id="0" name=""/>
        <dsp:cNvSpPr/>
      </dsp:nvSpPr>
      <dsp:spPr>
        <a:xfrm>
          <a:off x="991363" y="397691"/>
          <a:ext cx="938139" cy="938139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44CC02-FB5A-4035-A259-C4478DAD4E6D}">
      <dsp:nvSpPr>
        <dsp:cNvPr id="0" name=""/>
        <dsp:cNvSpPr/>
      </dsp:nvSpPr>
      <dsp:spPr>
        <a:xfrm>
          <a:off x="1161298" y="674202"/>
          <a:ext cx="750511" cy="750511"/>
        </a:xfrm>
        <a:prstGeom prst="pie">
          <a:avLst>
            <a:gd name="adj1" fmla="val 126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7A295B-0CA0-47CA-8B22-DB892B46965A}">
      <dsp:nvSpPr>
        <dsp:cNvPr id="0" name=""/>
        <dsp:cNvSpPr/>
      </dsp:nvSpPr>
      <dsp:spPr>
        <a:xfrm rot="16200000">
          <a:off x="-117948" y="2112647"/>
          <a:ext cx="2720603" cy="562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 dirty="0">
            <a:solidFill>
              <a:schemeClr val="accent2"/>
            </a:solidFill>
            <a:latin typeface="+mn-lt"/>
          </a:endParaRPr>
        </a:p>
      </dsp:txBody>
      <dsp:txXfrm>
        <a:off x="-117948" y="2112647"/>
        <a:ext cx="2720603" cy="562883"/>
      </dsp:txXfrm>
    </dsp:sp>
    <dsp:sp modelId="{7F56A0B6-5D27-4BAA-8809-1114EBF49330}">
      <dsp:nvSpPr>
        <dsp:cNvPr id="0" name=""/>
        <dsp:cNvSpPr/>
      </dsp:nvSpPr>
      <dsp:spPr>
        <a:xfrm>
          <a:off x="1617609" y="1834"/>
          <a:ext cx="1876278" cy="3752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0" kern="1200" dirty="0"/>
            <a:t> </a:t>
          </a: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Hydrocoll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Hydrocoll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Sacra</a:t>
          </a:r>
          <a:r>
            <a:rPr lang="ro-RO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Hidrocoloizi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formează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un gel la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contactul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exsudatul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ideali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escare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neinfectate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cu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secreții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reduse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/moderate,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stimulând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granulația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cu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formă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specială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pentru zona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sacrală</a:t>
          </a:r>
          <a:endParaRPr lang="en-US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17609" y="1834"/>
        <a:ext cx="1876278" cy="3752556"/>
      </dsp:txXfrm>
    </dsp:sp>
    <dsp:sp modelId="{2A245B9E-9B11-4C28-9732-2ADB94A7E8ED}">
      <dsp:nvSpPr>
        <dsp:cNvPr id="0" name=""/>
        <dsp:cNvSpPr/>
      </dsp:nvSpPr>
      <dsp:spPr>
        <a:xfrm>
          <a:off x="3981314" y="367239"/>
          <a:ext cx="938139" cy="938139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E5E674-BFD9-427C-845A-7CFA8E8EA37F}">
      <dsp:nvSpPr>
        <dsp:cNvPr id="0" name=""/>
        <dsp:cNvSpPr/>
      </dsp:nvSpPr>
      <dsp:spPr>
        <a:xfrm>
          <a:off x="4059898" y="506725"/>
          <a:ext cx="750511" cy="750511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038280-C35F-4091-A5C8-1E543E3719DF}">
      <dsp:nvSpPr>
        <dsp:cNvPr id="0" name=""/>
        <dsp:cNvSpPr/>
      </dsp:nvSpPr>
      <dsp:spPr>
        <a:xfrm rot="16200000">
          <a:off x="2856776" y="2112647"/>
          <a:ext cx="2720603" cy="562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i="0" kern="1200" dirty="0">
            <a:solidFill>
              <a:schemeClr val="accent2"/>
            </a:solidFill>
            <a:latin typeface="+mn-lt"/>
          </a:endParaRPr>
        </a:p>
      </dsp:txBody>
      <dsp:txXfrm>
        <a:off x="2856776" y="2112647"/>
        <a:ext cx="2720603" cy="562883"/>
      </dsp:txXfrm>
    </dsp:sp>
    <dsp:sp modelId="{0156E6CD-60CA-41B2-B54B-05AAFD8C1AA3}">
      <dsp:nvSpPr>
        <dsp:cNvPr id="0" name=""/>
        <dsp:cNvSpPr/>
      </dsp:nvSpPr>
      <dsp:spPr>
        <a:xfrm>
          <a:off x="4592334" y="1834"/>
          <a:ext cx="1876278" cy="3752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2"/>
            </a:rPr>
            <a:t>Sorbalgon</a:t>
          </a:r>
          <a:endParaRPr lang="ro-RO" sz="18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o-RO" sz="18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Din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alginat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calciu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pentru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escare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adânci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cavitare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 cu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secreții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moderate/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abundente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curăță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eficient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formează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gel</a:t>
          </a:r>
          <a:endParaRPr lang="ro-RO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92334" y="1834"/>
        <a:ext cx="1876278" cy="3752556"/>
      </dsp:txXfrm>
    </dsp:sp>
    <dsp:sp modelId="{51E0D24E-FA5B-47C4-BA94-0626BAA5C869}">
      <dsp:nvSpPr>
        <dsp:cNvPr id="0" name=""/>
        <dsp:cNvSpPr/>
      </dsp:nvSpPr>
      <dsp:spPr>
        <a:xfrm>
          <a:off x="6940813" y="306335"/>
          <a:ext cx="938139" cy="938139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53FCCC-7A50-43E9-B7E7-DA9AFFE36486}">
      <dsp:nvSpPr>
        <dsp:cNvPr id="0" name=""/>
        <dsp:cNvSpPr/>
      </dsp:nvSpPr>
      <dsp:spPr>
        <a:xfrm>
          <a:off x="7065079" y="445829"/>
          <a:ext cx="750511" cy="75051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CA133A-DD33-4FBF-BF45-7017C0ECEBAE}">
      <dsp:nvSpPr>
        <dsp:cNvPr id="0" name=""/>
        <dsp:cNvSpPr/>
      </dsp:nvSpPr>
      <dsp:spPr>
        <a:xfrm rot="16200000">
          <a:off x="5831501" y="2112647"/>
          <a:ext cx="2720603" cy="562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MD" sz="1600" b="1" kern="1200" dirty="0">
              <a:solidFill>
                <a:schemeClr val="accent2"/>
              </a:solidFill>
              <a:latin typeface="+mn-lt"/>
            </a:rPr>
            <a:t> </a:t>
          </a:r>
          <a:endParaRPr lang="en-US" sz="1600" b="1" kern="1200" dirty="0">
            <a:solidFill>
              <a:schemeClr val="accent2"/>
            </a:solidFill>
            <a:latin typeface="+mn-lt"/>
          </a:endParaRPr>
        </a:p>
      </dsp:txBody>
      <dsp:txXfrm>
        <a:off x="5831501" y="2112647"/>
        <a:ext cx="2720603" cy="562883"/>
      </dsp:txXfrm>
    </dsp:sp>
    <dsp:sp modelId="{5FB95A21-5BB5-45FB-891B-2B07F48B223A}">
      <dsp:nvSpPr>
        <dsp:cNvPr id="0" name=""/>
        <dsp:cNvSpPr/>
      </dsp:nvSpPr>
      <dsp:spPr>
        <a:xfrm>
          <a:off x="7567058" y="1834"/>
          <a:ext cx="1876278" cy="3752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/>
            </a:rPr>
            <a:t>Atrauman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/>
            </a:rPr>
            <a:t> Ag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o-RO" sz="18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Strat de contact cu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argint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non-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aderent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pe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bază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unguent, pentru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escare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cronice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inclusiv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infectate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arsuri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gradul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2, se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folosește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 un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pansament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absorbant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deasupra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(ex.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Zetuvit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o-RO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>
            <a:solidFill>
              <a:schemeClr val="tx1"/>
            </a:solidFill>
            <a:latin typeface="+mn-lt"/>
          </a:endParaRPr>
        </a:p>
      </dsp:txBody>
      <dsp:txXfrm>
        <a:off x="7567058" y="1834"/>
        <a:ext cx="1876278" cy="375255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865100-E77F-482A-B5A6-026C3A2C1BCE}">
      <dsp:nvSpPr>
        <dsp:cNvPr id="0" name=""/>
        <dsp:cNvSpPr/>
      </dsp:nvSpPr>
      <dsp:spPr>
        <a:xfrm>
          <a:off x="0" y="0"/>
          <a:ext cx="5392989" cy="4318284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kern="1200" dirty="0" err="1"/>
            <a:t>Principiul</a:t>
          </a:r>
          <a:r>
            <a:rPr lang="en-US" sz="2000" b="1" i="0" kern="1200" dirty="0"/>
            <a:t> de </a:t>
          </a:r>
          <a:r>
            <a:rPr lang="en-US" sz="2000" b="1" i="0" kern="1200" dirty="0" err="1"/>
            <a:t>tratament</a:t>
          </a:r>
          <a:endParaRPr lang="en-US" sz="2000" b="1" kern="1200" dirty="0">
            <a:solidFill>
              <a:schemeClr val="accent2"/>
            </a:solidFill>
            <a:latin typeface="+mn-lt"/>
          </a:endParaRPr>
        </a:p>
      </dsp:txBody>
      <dsp:txXfrm rot="16200000">
        <a:off x="-1231197" y="1231197"/>
        <a:ext cx="3540992" cy="1078597"/>
      </dsp:txXfrm>
    </dsp:sp>
    <dsp:sp modelId="{505D16B6-2B1D-40FC-8AE3-A7F543A94CEC}">
      <dsp:nvSpPr>
        <dsp:cNvPr id="0" name=""/>
        <dsp:cNvSpPr/>
      </dsp:nvSpPr>
      <dsp:spPr>
        <a:xfrm>
          <a:off x="1078597" y="0"/>
          <a:ext cx="4017776" cy="4318284"/>
        </a:xfrm>
        <a:prstGeom prst="rect">
          <a:avLst/>
        </a:prstGeom>
        <a:noFill/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1400" b="1" i="0" kern="1200" dirty="0" err="1"/>
            <a:t>Evaluare</a:t>
          </a:r>
          <a:r>
            <a:rPr lang="en-US" sz="1400" b="1" i="0" kern="1200" dirty="0"/>
            <a:t>:</a:t>
          </a:r>
          <a:r>
            <a:rPr lang="en-US" sz="1400" b="0" i="0" kern="1200" dirty="0"/>
            <a:t> </a:t>
          </a:r>
          <a:r>
            <a:rPr lang="en-US" sz="1400" b="0" i="0" kern="1200" dirty="0" err="1"/>
            <a:t>Alegeți</a:t>
          </a:r>
          <a:r>
            <a:rPr lang="en-US" sz="1400" b="0" i="0" kern="1200" dirty="0"/>
            <a:t> </a:t>
          </a:r>
          <a:r>
            <a:rPr lang="en-US" sz="1400" b="0" i="0" kern="1200" dirty="0" err="1"/>
            <a:t>pansamentul</a:t>
          </a:r>
          <a:r>
            <a:rPr lang="en-US" sz="1400" b="0" i="0" kern="1200" dirty="0"/>
            <a:t> </a:t>
          </a:r>
          <a:r>
            <a:rPr lang="en-US" sz="1400" b="0" i="0" kern="1200" dirty="0" err="1"/>
            <a:t>potrivit</a:t>
          </a:r>
          <a:r>
            <a:rPr lang="en-US" sz="1400" b="0" i="0" kern="1200" dirty="0"/>
            <a:t> </a:t>
          </a:r>
          <a:r>
            <a:rPr lang="en-US" sz="1400" b="0" i="0" kern="1200" dirty="0" err="1"/>
            <a:t>stadiului</a:t>
          </a:r>
          <a:r>
            <a:rPr lang="en-US" sz="1400" b="0" i="0" kern="1200" dirty="0"/>
            <a:t> </a:t>
          </a:r>
          <a:r>
            <a:rPr lang="en-US" sz="1400" b="0" i="0" kern="1200" dirty="0" err="1"/>
            <a:t>și</a:t>
          </a:r>
          <a:r>
            <a:rPr lang="en-US" sz="1400" b="0" i="0" kern="1200" dirty="0"/>
            <a:t> </a:t>
          </a:r>
          <a:r>
            <a:rPr lang="en-US" sz="1400" b="0" i="0" kern="1200" dirty="0" err="1"/>
            <a:t>tipului</a:t>
          </a:r>
          <a:r>
            <a:rPr lang="en-US" sz="1400" b="0" i="0" kern="1200" dirty="0"/>
            <a:t> de </a:t>
          </a:r>
          <a:r>
            <a:rPr lang="en-US" sz="1400" b="0" i="0" kern="1200" dirty="0" err="1"/>
            <a:t>plagă</a:t>
          </a:r>
          <a:r>
            <a:rPr lang="en-US" sz="1400" b="0" i="0" kern="1200" dirty="0"/>
            <a:t> (</a:t>
          </a:r>
          <a:r>
            <a:rPr lang="en-US" sz="1400" b="0" i="0" kern="1200" dirty="0" err="1"/>
            <a:t>neinfectată</a:t>
          </a:r>
          <a:r>
            <a:rPr lang="en-US" sz="1400" b="0" i="0" kern="1200" dirty="0"/>
            <a:t>, </a:t>
          </a:r>
          <a:r>
            <a:rPr lang="en-US" sz="1400" b="0" i="0" kern="1200" dirty="0" err="1"/>
            <a:t>infectată</a:t>
          </a:r>
          <a:r>
            <a:rPr lang="en-US" sz="1400" b="0" i="0" kern="1200" dirty="0"/>
            <a:t>, cu </a:t>
          </a:r>
          <a:r>
            <a:rPr lang="en-US" sz="1400" b="0" i="0" kern="1200" dirty="0" err="1"/>
            <a:t>secreții</a:t>
          </a:r>
          <a:r>
            <a:rPr lang="en-US" sz="1400" b="0" i="0" kern="1200" dirty="0"/>
            <a:t>).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endParaRPr lang="en-US" sz="1400" b="0" i="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1400" b="1" i="0" kern="1200" dirty="0" err="1"/>
            <a:t>Mediu</a:t>
          </a:r>
          <a:r>
            <a:rPr lang="en-US" sz="1400" b="1" i="0" kern="1200" dirty="0"/>
            <a:t> </a:t>
          </a:r>
          <a:r>
            <a:rPr lang="en-US" sz="1400" b="1" i="0" kern="1200" dirty="0" err="1"/>
            <a:t>umed</a:t>
          </a:r>
          <a:r>
            <a:rPr lang="en-US" sz="1400" b="1" i="0" kern="1200" dirty="0"/>
            <a:t>:</a:t>
          </a:r>
          <a:r>
            <a:rPr lang="en-US" sz="1400" b="0" i="0" kern="1200" dirty="0"/>
            <a:t> </a:t>
          </a:r>
          <a:r>
            <a:rPr lang="en-US" sz="1400" b="0" i="0" kern="1200" dirty="0" err="1"/>
            <a:t>Pansamentele</a:t>
          </a:r>
          <a:r>
            <a:rPr lang="en-US" sz="1400" b="0" i="0" kern="1200" dirty="0"/>
            <a:t> se </a:t>
          </a:r>
          <a:r>
            <a:rPr lang="en-US" sz="1400" b="0" i="0" kern="1200" dirty="0" err="1"/>
            <a:t>transformă</a:t>
          </a:r>
          <a:r>
            <a:rPr lang="en-US" sz="1400" b="0" i="0" kern="1200" dirty="0"/>
            <a:t> </a:t>
          </a:r>
          <a:r>
            <a:rPr lang="en-US" sz="1400" b="0" i="0" kern="1200" dirty="0" err="1"/>
            <a:t>în</a:t>
          </a:r>
          <a:r>
            <a:rPr lang="en-US" sz="1400" b="0" i="0" kern="1200" dirty="0"/>
            <a:t> gel, </a:t>
          </a:r>
          <a:r>
            <a:rPr lang="en-US" sz="1400" b="0" i="0" kern="1200" dirty="0" err="1"/>
            <a:t>creând</a:t>
          </a:r>
          <a:r>
            <a:rPr lang="en-US" sz="1400" b="0" i="0" kern="1200" dirty="0"/>
            <a:t> un </a:t>
          </a:r>
          <a:r>
            <a:rPr lang="en-US" sz="1400" b="0" i="0" kern="1200" dirty="0" err="1"/>
            <a:t>mediu</a:t>
          </a:r>
          <a:r>
            <a:rPr lang="en-US" sz="1400" b="0" i="0" kern="1200" dirty="0"/>
            <a:t> </a:t>
          </a:r>
          <a:r>
            <a:rPr lang="en-US" sz="1400" b="0" i="0" kern="1200" dirty="0" err="1"/>
            <a:t>propice</a:t>
          </a:r>
          <a:r>
            <a:rPr lang="en-US" sz="1400" b="0" i="0" kern="1200" dirty="0"/>
            <a:t> </a:t>
          </a:r>
          <a:r>
            <a:rPr lang="en-US" sz="1400" b="0" i="0" kern="1200" dirty="0" err="1"/>
            <a:t>vindecării</a:t>
          </a:r>
          <a:r>
            <a:rPr lang="en-US" sz="1400" b="0" i="0" kern="1200" dirty="0"/>
            <a:t> (</a:t>
          </a:r>
          <a:r>
            <a:rPr lang="en-US" sz="1400" b="0" i="0" kern="1200" dirty="0" err="1"/>
            <a:t>granulație</a:t>
          </a:r>
          <a:r>
            <a:rPr lang="en-US" sz="1400" b="0" i="0" kern="1200" dirty="0"/>
            <a:t> </a:t>
          </a:r>
          <a:r>
            <a:rPr lang="en-US" sz="1400" b="0" i="0" kern="1200" dirty="0" err="1"/>
            <a:t>și</a:t>
          </a:r>
          <a:r>
            <a:rPr lang="en-US" sz="1400" b="0" i="0" kern="1200" dirty="0"/>
            <a:t> </a:t>
          </a:r>
          <a:r>
            <a:rPr lang="en-US" sz="1400" b="0" i="0" kern="1200" dirty="0" err="1"/>
            <a:t>epitelizare</a:t>
          </a:r>
          <a:r>
            <a:rPr lang="en-US" sz="1400" b="0" i="0" kern="1200" dirty="0"/>
            <a:t>).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endParaRPr lang="en-US" sz="1400" b="0" i="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1400" b="1" i="0" kern="1200" dirty="0" err="1"/>
            <a:t>Absorbție</a:t>
          </a:r>
          <a:r>
            <a:rPr lang="en-US" sz="1400" b="1" i="0" kern="1200" dirty="0"/>
            <a:t>:</a:t>
          </a:r>
          <a:r>
            <a:rPr lang="en-US" sz="1400" b="0" i="0" kern="1200" dirty="0"/>
            <a:t> </a:t>
          </a:r>
          <a:r>
            <a:rPr lang="en-US" sz="1400" b="0" i="0" kern="1200" dirty="0" err="1"/>
            <a:t>Elimină</a:t>
          </a:r>
          <a:r>
            <a:rPr lang="en-US" sz="1400" b="0" i="0" kern="1200" dirty="0"/>
            <a:t> </a:t>
          </a:r>
          <a:r>
            <a:rPr lang="en-US" sz="1400" b="0" i="0" kern="1200" dirty="0" err="1"/>
            <a:t>exsudatul</a:t>
          </a:r>
          <a:r>
            <a:rPr lang="en-US" sz="1400" b="0" i="0" kern="1200" dirty="0"/>
            <a:t> </a:t>
          </a:r>
          <a:r>
            <a:rPr lang="en-US" sz="1400" b="0" i="0" kern="1200" dirty="0" err="1"/>
            <a:t>în</a:t>
          </a:r>
          <a:r>
            <a:rPr lang="en-US" sz="1400" b="0" i="0" kern="1200" dirty="0"/>
            <a:t> </a:t>
          </a:r>
          <a:r>
            <a:rPr lang="en-US" sz="1400" b="0" i="0" kern="1200" dirty="0" err="1"/>
            <a:t>exces</a:t>
          </a:r>
          <a:r>
            <a:rPr lang="en-US" sz="1400" b="0" i="0" kern="1200" dirty="0"/>
            <a:t>, </a:t>
          </a:r>
          <a:r>
            <a:rPr lang="en-US" sz="1400" b="0" i="0" kern="1200" dirty="0" err="1"/>
            <a:t>protejând</a:t>
          </a:r>
          <a:r>
            <a:rPr lang="en-US" sz="1400" b="0" i="0" kern="1200" dirty="0"/>
            <a:t> </a:t>
          </a:r>
          <a:r>
            <a:rPr lang="en-US" sz="1400" b="0" i="0" kern="1200" dirty="0" err="1"/>
            <a:t>pielea</a:t>
          </a:r>
          <a:r>
            <a:rPr lang="en-US" sz="1400" b="0" i="0" kern="1200" dirty="0"/>
            <a:t>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endParaRPr lang="en-US" sz="1400" b="0" i="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1400" b="1" i="0" kern="1200" dirty="0" err="1"/>
            <a:t>Protecție</a:t>
          </a:r>
          <a:r>
            <a:rPr lang="en-US" sz="1400" b="1" i="0" kern="1200" dirty="0"/>
            <a:t>:</a:t>
          </a:r>
          <a:r>
            <a:rPr lang="en-US" sz="1400" b="0" i="0" kern="1200" dirty="0"/>
            <a:t> </a:t>
          </a:r>
          <a:r>
            <a:rPr lang="en-US" sz="1400" b="0" i="0" kern="1200" dirty="0" err="1"/>
            <a:t>Impiedică</a:t>
          </a:r>
          <a:r>
            <a:rPr lang="en-US" sz="1400" b="0" i="0" kern="1200" dirty="0"/>
            <a:t> </a:t>
          </a:r>
          <a:r>
            <a:rPr lang="en-US" sz="1400" b="0" i="0" kern="1200" dirty="0" err="1"/>
            <a:t>pătrunderea</a:t>
          </a:r>
          <a:r>
            <a:rPr lang="en-US" sz="1400" b="0" i="0" kern="1200" dirty="0"/>
            <a:t> </a:t>
          </a:r>
          <a:r>
            <a:rPr lang="en-US" sz="1400" b="0" i="0" kern="1200" dirty="0" err="1"/>
            <a:t>germenilor</a:t>
          </a:r>
          <a:r>
            <a:rPr lang="en-US" sz="1400" b="0" i="0" kern="1200" dirty="0"/>
            <a:t> </a:t>
          </a:r>
          <a:r>
            <a:rPr lang="en-US" sz="1400" b="0" i="0" kern="1200" dirty="0" err="1"/>
            <a:t>și</a:t>
          </a:r>
          <a:r>
            <a:rPr lang="en-US" sz="1400" b="0" i="0" kern="1200" dirty="0"/>
            <a:t> permit </a:t>
          </a:r>
          <a:r>
            <a:rPr lang="en-US" sz="1400" b="0" i="0" kern="1200" dirty="0" err="1"/>
            <a:t>toaleta</a:t>
          </a:r>
          <a:r>
            <a:rPr lang="en-US" sz="1400" b="0" i="0" kern="1200" dirty="0"/>
            <a:t> </a:t>
          </a:r>
          <a:r>
            <a:rPr lang="en-US" sz="1400" b="0" i="0" kern="1200" dirty="0" err="1"/>
            <a:t>zilnică</a:t>
          </a:r>
          <a:r>
            <a:rPr lang="en-US" sz="1400" b="0" i="0" kern="1200" dirty="0"/>
            <a:t>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endParaRPr lang="en-US" sz="1400" b="0" i="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1400" b="1" i="0" kern="1200" dirty="0" err="1"/>
            <a:t>Schimb</a:t>
          </a:r>
          <a:r>
            <a:rPr lang="en-US" sz="1400" b="1" i="0" kern="1200" dirty="0"/>
            <a:t>:</a:t>
          </a:r>
          <a:r>
            <a:rPr lang="en-US" sz="1400" b="0" i="0" kern="1200" dirty="0"/>
            <a:t> Se </a:t>
          </a:r>
          <a:r>
            <a:rPr lang="en-US" sz="1400" b="0" i="0" kern="1200" dirty="0" err="1"/>
            <a:t>schimbă</a:t>
          </a:r>
          <a:r>
            <a:rPr lang="en-US" sz="1400" b="0" i="0" kern="1200" dirty="0"/>
            <a:t> </a:t>
          </a:r>
          <a:r>
            <a:rPr lang="en-US" sz="1400" b="0" i="0" kern="1200" dirty="0" err="1"/>
            <a:t>când</a:t>
          </a:r>
          <a:r>
            <a:rPr lang="en-US" sz="1400" b="0" i="0" kern="1200" dirty="0"/>
            <a:t> </a:t>
          </a:r>
          <a:r>
            <a:rPr lang="en-US" sz="1400" b="0" i="0" kern="1200" dirty="0" err="1"/>
            <a:t>pansamentul</a:t>
          </a:r>
          <a:r>
            <a:rPr lang="en-US" sz="1400" b="0" i="0" kern="1200" dirty="0"/>
            <a:t> se </a:t>
          </a:r>
          <a:r>
            <a:rPr lang="en-US" sz="1400" b="0" i="0" kern="1200" dirty="0" err="1"/>
            <a:t>decolorează</a:t>
          </a:r>
          <a:r>
            <a:rPr lang="en-US" sz="1400" b="0" i="0" kern="1200" dirty="0"/>
            <a:t>/se </a:t>
          </a:r>
          <a:r>
            <a:rPr lang="en-US" sz="1400" b="0" i="0" kern="1200" dirty="0" err="1"/>
            <a:t>umflă</a:t>
          </a:r>
          <a:r>
            <a:rPr lang="en-US" sz="1400" b="0" i="0" kern="1200" dirty="0"/>
            <a:t> (</a:t>
          </a:r>
          <a:r>
            <a:rPr lang="en-US" sz="1400" b="0" i="0" kern="1200" dirty="0" err="1"/>
            <a:t>Hydrocoll</a:t>
          </a:r>
          <a:r>
            <a:rPr lang="en-US" sz="1400" b="0" i="0" kern="1200" dirty="0"/>
            <a:t>), </a:t>
          </a:r>
          <a:r>
            <a:rPr lang="en-US" sz="1400" b="0" i="0" kern="1200" dirty="0" err="1"/>
            <a:t>sau</a:t>
          </a:r>
          <a:r>
            <a:rPr lang="en-US" sz="1400" b="0" i="0" kern="1200" dirty="0"/>
            <a:t> </a:t>
          </a:r>
          <a:r>
            <a:rPr lang="en-US" sz="1400" b="0" i="0" kern="1200" dirty="0" err="1"/>
            <a:t>când</a:t>
          </a:r>
          <a:r>
            <a:rPr lang="en-US" sz="1400" b="0" i="0" kern="1200" dirty="0"/>
            <a:t> se </a:t>
          </a:r>
          <a:r>
            <a:rPr lang="en-US" sz="1400" b="0" i="0" kern="1200" dirty="0" err="1"/>
            <a:t>transformă</a:t>
          </a:r>
          <a:r>
            <a:rPr lang="en-US" sz="1400" b="0" i="0" kern="1200" dirty="0"/>
            <a:t> </a:t>
          </a:r>
          <a:r>
            <a:rPr lang="en-US" sz="1400" b="0" i="0" kern="1200" dirty="0" err="1"/>
            <a:t>complet</a:t>
          </a:r>
          <a:r>
            <a:rPr lang="en-US" sz="1400" b="0" i="0" kern="1200" dirty="0"/>
            <a:t> </a:t>
          </a:r>
          <a:r>
            <a:rPr lang="en-US" sz="1400" b="0" i="0" kern="1200" dirty="0" err="1"/>
            <a:t>în</a:t>
          </a:r>
          <a:r>
            <a:rPr lang="en-US" sz="1400" b="0" i="0" kern="1200" dirty="0"/>
            <a:t> gel (</a:t>
          </a:r>
          <a:r>
            <a:rPr lang="en-US" sz="1400" b="0" i="0" kern="1200" dirty="0" err="1"/>
            <a:t>Sorbalgon</a:t>
          </a:r>
          <a:r>
            <a:rPr lang="en-US" sz="1400" b="0" i="0" kern="1200" dirty="0"/>
            <a:t>), </a:t>
          </a:r>
          <a:r>
            <a:rPr lang="en-US" sz="1400" b="0" i="0" kern="1200" dirty="0" err="1"/>
            <a:t>sau</a:t>
          </a:r>
          <a:r>
            <a:rPr lang="en-US" sz="1400" b="0" i="0" kern="1200" dirty="0"/>
            <a:t> la 7 </a:t>
          </a:r>
          <a:r>
            <a:rPr lang="en-US" sz="1400" b="0" i="0" kern="1200" dirty="0" err="1"/>
            <a:t>zile</a:t>
          </a:r>
          <a:r>
            <a:rPr lang="en-US" sz="1400" b="0" i="0" kern="1200" dirty="0"/>
            <a:t> (</a:t>
          </a:r>
          <a:r>
            <a:rPr lang="en-US" sz="1400" b="0" i="0" kern="1200" dirty="0" err="1"/>
            <a:t>Atrauman</a:t>
          </a:r>
          <a:r>
            <a:rPr lang="en-US" sz="1400" b="0" i="0" kern="1200" dirty="0"/>
            <a:t> Ag). </a:t>
          </a:r>
        </a:p>
      </dsp:txBody>
      <dsp:txXfrm>
        <a:off x="1078597" y="0"/>
        <a:ext cx="4017776" cy="4318284"/>
      </dsp:txXfrm>
    </dsp:sp>
    <dsp:sp modelId="{8DD0B5B6-65B3-4C82-9976-BF1B5575304A}">
      <dsp:nvSpPr>
        <dsp:cNvPr id="0" name=""/>
        <dsp:cNvSpPr/>
      </dsp:nvSpPr>
      <dsp:spPr>
        <a:xfrm>
          <a:off x="5585964" y="0"/>
          <a:ext cx="5392989" cy="4318284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8001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1" kern="1200" dirty="0"/>
            <a:t> </a:t>
          </a:r>
          <a:r>
            <a:rPr lang="en-US" sz="1800" b="1" i="0" kern="1200" dirty="0" err="1"/>
            <a:t>Recomandări</a:t>
          </a:r>
          <a:endParaRPr lang="ro-RO" sz="1800" b="1" i="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800" b="1" kern="1200" dirty="0"/>
        </a:p>
      </dsp:txBody>
      <dsp:txXfrm rot="16200000">
        <a:off x="4354767" y="1231197"/>
        <a:ext cx="3540992" cy="1078597"/>
      </dsp:txXfrm>
    </dsp:sp>
    <dsp:sp modelId="{0E77EA6D-F518-44FD-ADEF-82950C15E54E}">
      <dsp:nvSpPr>
        <dsp:cNvPr id="0" name=""/>
        <dsp:cNvSpPr/>
      </dsp:nvSpPr>
      <dsp:spPr>
        <a:xfrm rot="5400000">
          <a:off x="5293599" y="3296504"/>
          <a:ext cx="634453" cy="80894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2D256B1-2C74-45B2-A1E3-721318E42F68}">
      <dsp:nvSpPr>
        <dsp:cNvPr id="0" name=""/>
        <dsp:cNvSpPr/>
      </dsp:nvSpPr>
      <dsp:spPr>
        <a:xfrm>
          <a:off x="6664562" y="0"/>
          <a:ext cx="4017776" cy="4318284"/>
        </a:xfrm>
        <a:prstGeom prst="rect">
          <a:avLst/>
        </a:prstGeom>
        <a:noFill/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ro-RO" sz="1400" b="1" i="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ro-RO" sz="1400" b="1" i="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ro-RO" sz="1400" b="1" i="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ro-RO" sz="1400" b="1" i="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ro-RO" sz="1400" b="1" i="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400" b="1" i="0" kern="1200" dirty="0"/>
            <a:t>Nu </a:t>
          </a:r>
          <a:r>
            <a:rPr lang="en-US" sz="1400" b="1" i="0" kern="1200" dirty="0" err="1"/>
            <a:t>folosiți</a:t>
          </a:r>
          <a:r>
            <a:rPr lang="en-US" sz="1400" b="0" i="0" kern="1200" dirty="0"/>
            <a:t> </a:t>
          </a:r>
          <a:r>
            <a:rPr lang="en-US" sz="1400" b="0" i="0" kern="1200" dirty="0" err="1"/>
            <a:t>Hydrocoll</a:t>
          </a:r>
          <a:r>
            <a:rPr lang="en-US" sz="1400" b="0" i="0" kern="1200" dirty="0"/>
            <a:t> pe </a:t>
          </a:r>
          <a:r>
            <a:rPr lang="en-US" sz="1400" b="0" i="0" kern="1200" dirty="0" err="1"/>
            <a:t>escare</a:t>
          </a:r>
          <a:r>
            <a:rPr lang="en-US" sz="1400" b="0" i="0" kern="1200" dirty="0"/>
            <a:t> </a:t>
          </a:r>
          <a:r>
            <a:rPr lang="en-US" sz="1400" b="0" i="0" kern="1200" dirty="0" err="1"/>
            <a:t>infectate</a:t>
          </a:r>
          <a:r>
            <a:rPr lang="en-US" sz="1400" b="0" i="0" kern="1200" dirty="0"/>
            <a:t>, </a:t>
          </a:r>
          <a:r>
            <a:rPr lang="en-US" sz="1400" b="0" i="0" kern="1200" dirty="0" err="1"/>
            <a:t>profunde</a:t>
          </a:r>
          <a:r>
            <a:rPr lang="en-US" sz="1400" b="0" i="0" kern="1200" dirty="0"/>
            <a:t> (</a:t>
          </a:r>
          <a:r>
            <a:rPr lang="en-US" sz="1400" b="0" i="0" kern="1200" dirty="0" err="1"/>
            <a:t>osoase</a:t>
          </a:r>
          <a:r>
            <a:rPr lang="en-US" sz="1400" b="0" i="0" kern="1200" dirty="0"/>
            <a:t>/</a:t>
          </a:r>
          <a:r>
            <a:rPr lang="en-US" sz="1400" b="0" i="0" kern="1200" dirty="0" err="1"/>
            <a:t>musculare</a:t>
          </a:r>
          <a:r>
            <a:rPr lang="en-US" sz="1400" b="0" i="0" kern="1200" dirty="0"/>
            <a:t>) </a:t>
          </a:r>
          <a:r>
            <a:rPr lang="en-US" sz="1400" b="0" i="0" kern="1200" dirty="0" err="1"/>
            <a:t>sau</a:t>
          </a:r>
          <a:r>
            <a:rPr lang="en-US" sz="1400" b="0" i="0" kern="1200" dirty="0"/>
            <a:t> </a:t>
          </a:r>
          <a:r>
            <a:rPr lang="en-US" sz="1400" b="0" i="0" kern="1200" dirty="0" err="1"/>
            <a:t>arsuri</a:t>
          </a:r>
          <a:r>
            <a:rPr lang="en-US" sz="1400" b="0" i="0" kern="1200" dirty="0"/>
            <a:t> grad 3.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en-US" sz="1400" b="0" i="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400" b="1" i="0" kern="1200" dirty="0" err="1"/>
            <a:t>Folosiți</a:t>
          </a:r>
          <a:r>
            <a:rPr lang="en-US" sz="1400" b="0" i="0" kern="1200" dirty="0"/>
            <a:t> </a:t>
          </a:r>
          <a:r>
            <a:rPr lang="en-US" sz="1400" b="0" i="0" kern="1200" dirty="0" err="1"/>
            <a:t>Atrauman</a:t>
          </a:r>
          <a:r>
            <a:rPr lang="en-US" sz="1400" b="0" i="0" kern="1200" dirty="0"/>
            <a:t> Ag </a:t>
          </a:r>
          <a:r>
            <a:rPr lang="en-US" sz="1400" b="0" i="0" kern="1200" dirty="0" err="1"/>
            <a:t>împreună</a:t>
          </a:r>
          <a:r>
            <a:rPr lang="en-US" sz="1400" b="0" i="0" kern="1200" dirty="0"/>
            <a:t> cu un </a:t>
          </a:r>
          <a:r>
            <a:rPr lang="en-US" sz="1400" b="0" i="0" kern="1200" dirty="0" err="1"/>
            <a:t>pansament</a:t>
          </a:r>
          <a:r>
            <a:rPr lang="en-US" sz="1400" b="0" i="0" kern="1200" dirty="0"/>
            <a:t> </a:t>
          </a:r>
          <a:r>
            <a:rPr lang="en-US" sz="1400" b="0" i="0" kern="1200" dirty="0" err="1"/>
            <a:t>secundar</a:t>
          </a:r>
          <a:r>
            <a:rPr lang="en-US" sz="1400" b="0" i="0" kern="1200" dirty="0"/>
            <a:t>, cum </a:t>
          </a:r>
          <a:r>
            <a:rPr lang="en-US" sz="1400" b="0" i="0" kern="1200" dirty="0" err="1"/>
            <a:t>ar</a:t>
          </a:r>
          <a:r>
            <a:rPr lang="en-US" sz="1400" b="0" i="0" kern="1200" dirty="0"/>
            <a:t> fi </a:t>
          </a:r>
          <a:r>
            <a:rPr lang="en-US" sz="1400" b="0" i="0" kern="1200" dirty="0" err="1"/>
            <a:t>Zetuvit</a:t>
          </a:r>
          <a:r>
            <a:rPr lang="en-US" sz="1400" b="0" i="0" kern="1200" dirty="0"/>
            <a:t>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en-US" sz="1400" b="0" i="0" kern="1200" dirty="0"/>
        </a:p>
      </dsp:txBody>
      <dsp:txXfrm>
        <a:off x="6664562" y="0"/>
        <a:ext cx="4017776" cy="43182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E18BD0-3B10-4782-8E2B-F6204B38DBF4}">
      <dsp:nvSpPr>
        <dsp:cNvPr id="0" name=""/>
        <dsp:cNvSpPr/>
      </dsp:nvSpPr>
      <dsp:spPr>
        <a:xfrm>
          <a:off x="4743180" y="2043539"/>
          <a:ext cx="10664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105300"/>
              </a:moveTo>
              <a:lnTo>
                <a:pt x="550315" y="105300"/>
              </a:lnTo>
              <a:lnTo>
                <a:pt x="550315" y="45720"/>
              </a:lnTo>
              <a:lnTo>
                <a:pt x="1066431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chemeClr val="tx1"/>
            </a:solidFill>
          </a:endParaRPr>
        </a:p>
      </dsp:txBody>
      <dsp:txXfrm>
        <a:off x="5248930" y="2083806"/>
        <a:ext cx="54932" cy="10907"/>
      </dsp:txXfrm>
    </dsp:sp>
    <dsp:sp modelId="{A0B857BC-F158-4659-8CF4-F19EA359178F}">
      <dsp:nvSpPr>
        <dsp:cNvPr id="0" name=""/>
        <dsp:cNvSpPr/>
      </dsp:nvSpPr>
      <dsp:spPr>
        <a:xfrm>
          <a:off x="7384" y="254005"/>
          <a:ext cx="4737595" cy="378966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146" tIns="243678" rIns="232146" bIns="243678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0" kern="1200" dirty="0"/>
            <a:t>CAUZE: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b="0" kern="1200" dirty="0"/>
            <a:t> </a:t>
          </a:r>
          <a:r>
            <a:rPr lang="en-US" sz="1400" b="1" kern="1200" dirty="0" err="1"/>
            <a:t>Igiena</a:t>
          </a:r>
          <a:r>
            <a:rPr lang="en-US" sz="1400" b="1" kern="1200" dirty="0"/>
            <a:t> </a:t>
          </a:r>
          <a:r>
            <a:rPr lang="en-US" sz="1400" b="1" kern="1200" dirty="0" err="1"/>
            <a:t>incorectă</a:t>
          </a:r>
          <a:r>
            <a:rPr lang="en-US" sz="1400" b="1" kern="1200" dirty="0"/>
            <a:t>, </a:t>
          </a:r>
          <a:r>
            <a:rPr lang="en-US" sz="1400" b="1" kern="1200" dirty="0" err="1"/>
            <a:t>necalitativă</a:t>
          </a:r>
          <a:r>
            <a:rPr lang="en-US" sz="1400" b="1" kern="1200" dirty="0"/>
            <a:t> a </a:t>
          </a:r>
          <a:r>
            <a:rPr lang="en-US" sz="1400" b="1" kern="1200" dirty="0" err="1"/>
            <a:t>pielii</a:t>
          </a:r>
          <a:r>
            <a:rPr lang="en-US" sz="1400" b="1" kern="1200" dirty="0"/>
            <a:t> </a:t>
          </a:r>
          <a:r>
            <a:rPr lang="en-US" sz="1400" b="1" kern="1200" dirty="0" err="1"/>
            <a:t>şi</a:t>
          </a:r>
          <a:r>
            <a:rPr lang="en-US" sz="1400" b="1" kern="1200" dirty="0"/>
            <a:t> a </a:t>
          </a:r>
          <a:r>
            <a:rPr lang="en-US" sz="1400" b="1" kern="1200" dirty="0" err="1"/>
            <a:t>mucoaselor</a:t>
          </a:r>
          <a:r>
            <a:rPr lang="ro-RO" sz="1400" b="1" kern="1200" dirty="0"/>
            <a:t>, </a:t>
          </a:r>
          <a:r>
            <a:rPr lang="ro-RO" sz="1400" b="1" kern="1200" dirty="0" err="1"/>
            <a:t>lengerie</a:t>
          </a:r>
          <a:r>
            <a:rPr lang="ro-RO" sz="1400" b="1" kern="1200" dirty="0"/>
            <a:t> umedă cu cute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b="1" kern="1200" dirty="0"/>
            <a:t>g</a:t>
          </a:r>
          <a:r>
            <a:rPr lang="en-US" sz="1400" b="1" kern="1200" dirty="0" err="1"/>
            <a:t>reutate</a:t>
          </a:r>
          <a:r>
            <a:rPr lang="ro-RO" sz="1400" b="1" kern="1200" dirty="0"/>
            <a:t>a</a:t>
          </a:r>
          <a:r>
            <a:rPr lang="en-US" sz="1400" b="1" kern="1200" dirty="0"/>
            <a:t> </a:t>
          </a:r>
          <a:r>
            <a:rPr lang="ro-RO" sz="1400" b="1" kern="1200" dirty="0"/>
            <a:t>corporală (obezitatea)</a:t>
          </a:r>
          <a:endParaRPr lang="en-US" sz="14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b="1" kern="1200" dirty="0" err="1"/>
            <a:t>contenența</a:t>
          </a:r>
          <a:r>
            <a:rPr lang="ro-RO" sz="1400" b="1" kern="1200" dirty="0"/>
            <a:t> (</a:t>
          </a:r>
          <a:r>
            <a:rPr lang="en-US" sz="1400" b="1" kern="1200" dirty="0" err="1"/>
            <a:t>Incontinență</a:t>
          </a:r>
          <a:r>
            <a:rPr lang="en-US" sz="1400" b="1" kern="1200" dirty="0"/>
            <a:t> </a:t>
          </a:r>
          <a:r>
            <a:rPr lang="en-US" sz="1400" b="1" kern="1200" dirty="0" err="1"/>
            <a:t>urinară</a:t>
          </a:r>
          <a:r>
            <a:rPr lang="ro-RO" sz="1400" b="1" kern="1200" dirty="0"/>
            <a:t>/ a maselor fecale)</a:t>
          </a:r>
          <a:endParaRPr lang="en-US" sz="14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b="1" kern="1200" dirty="0"/>
            <a:t>z</a:t>
          </a:r>
          <a:r>
            <a:rPr lang="en-US" sz="1400" b="1" kern="1200" dirty="0"/>
            <a:t>one</a:t>
          </a:r>
          <a:r>
            <a:rPr lang="ro-RO" sz="1400" b="1" kern="1200" dirty="0"/>
            <a:t>lor </a:t>
          </a:r>
          <a:r>
            <a:rPr lang="en-US" sz="1400" b="1" kern="1200" dirty="0"/>
            <a:t> de </a:t>
          </a:r>
          <a:r>
            <a:rPr lang="en-US" sz="1400" b="1" kern="1200" dirty="0" err="1"/>
            <a:t>risc</a:t>
          </a:r>
          <a:r>
            <a:rPr lang="en-US" sz="1400" b="1" kern="1200" dirty="0"/>
            <a:t> </a:t>
          </a:r>
          <a:r>
            <a:rPr lang="en-US" sz="1400" b="1" kern="1200" dirty="0" err="1"/>
            <a:t>vizibile</a:t>
          </a:r>
          <a:r>
            <a:rPr lang="en-US" sz="1400" b="1" kern="1200" dirty="0"/>
            <a:t> </a:t>
          </a:r>
          <a:r>
            <a:rPr lang="ro-RO" sz="1400" b="1" kern="1200" dirty="0"/>
            <a:t>/tipul pielii : uscată, lipicioasă și umedă, crăpată)</a:t>
          </a:r>
          <a:endParaRPr lang="en-US" sz="14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b="1" kern="1200" dirty="0"/>
            <a:t>m</a:t>
          </a:r>
          <a:r>
            <a:rPr lang="en-US" sz="1400" b="1" kern="1200" dirty="0" err="1"/>
            <a:t>obilitate</a:t>
          </a:r>
          <a:r>
            <a:rPr lang="en-US" sz="1400" b="1" kern="1200" dirty="0"/>
            <a:t> </a:t>
          </a:r>
          <a:r>
            <a:rPr lang="ro-RO" sz="1400" b="1" kern="1200" dirty="0"/>
            <a:t>(</a:t>
          </a:r>
          <a:r>
            <a:rPr lang="en-US" sz="1400" b="1" kern="1200" dirty="0" err="1"/>
            <a:t>Imobilizat</a:t>
          </a:r>
          <a:r>
            <a:rPr lang="en-US" sz="1400" b="1" kern="1200" dirty="0"/>
            <a:t> la pat</a:t>
          </a:r>
          <a:r>
            <a:rPr lang="ro-RO" sz="1400" b="1" kern="1200" dirty="0"/>
            <a:t>,</a:t>
          </a:r>
          <a:r>
            <a:rPr lang="en-US" sz="1400" b="1" kern="1200" dirty="0" err="1"/>
            <a:t>Imobilizat</a:t>
          </a:r>
          <a:r>
            <a:rPr lang="en-US" sz="1400" b="1" kern="1200" dirty="0"/>
            <a:t> </a:t>
          </a:r>
          <a:r>
            <a:rPr lang="en-US" sz="1400" b="1" kern="1200" dirty="0" err="1"/>
            <a:t>în</a:t>
          </a:r>
          <a:r>
            <a:rPr lang="en-US" sz="1400" b="1" kern="1200" dirty="0"/>
            <a:t> </a:t>
          </a:r>
          <a:r>
            <a:rPr lang="en-US" sz="1400" b="1" kern="1200" dirty="0" err="1"/>
            <a:t>scaun</a:t>
          </a:r>
          <a:r>
            <a:rPr lang="ro-RO" sz="1400" b="1" kern="1200" dirty="0"/>
            <a:t>)</a:t>
          </a:r>
          <a:r>
            <a:rPr lang="en-US" sz="1400" b="1" kern="1200" dirty="0"/>
            <a:t> </a:t>
          </a:r>
          <a:endParaRPr lang="ro-RO" sz="14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b="1" kern="1200" dirty="0"/>
            <a:t>sexul, </a:t>
          </a:r>
          <a:r>
            <a:rPr lang="ro-RO" sz="1400" b="1" kern="1200" dirty="0" err="1"/>
            <a:t>virsta</a:t>
          </a:r>
          <a:r>
            <a:rPr lang="ro-RO" sz="1400" b="1" kern="1200" dirty="0"/>
            <a:t> (75-80  ani)</a:t>
          </a:r>
          <a:endParaRPr lang="en-US" sz="1400" b="1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b="1" kern="1200" dirty="0"/>
            <a:t>m</a:t>
          </a:r>
          <a:r>
            <a:rPr lang="en-US" sz="1400" b="1" kern="1200" dirty="0" err="1"/>
            <a:t>alnutriție</a:t>
          </a:r>
          <a:r>
            <a:rPr lang="en-US" sz="1400" b="1" kern="1200" dirty="0"/>
            <a:t> </a:t>
          </a:r>
          <a:r>
            <a:rPr lang="en-US" sz="1400" b="1" kern="1200" dirty="0" err="1"/>
            <a:t>tisulară</a:t>
          </a:r>
          <a:r>
            <a:rPr lang="en-US" sz="1400" b="1" kern="1200" dirty="0"/>
            <a:t> </a:t>
          </a:r>
          <a:r>
            <a:rPr lang="ro-RO" sz="1400" b="1" kern="1200" dirty="0"/>
            <a:t>(</a:t>
          </a:r>
          <a:r>
            <a:rPr lang="en-US" sz="1400" b="1" kern="1200" dirty="0" err="1"/>
            <a:t>Cașexie</a:t>
          </a:r>
          <a:r>
            <a:rPr lang="en-US" sz="1400" b="1" kern="1200" dirty="0"/>
            <a:t> </a:t>
          </a:r>
          <a:r>
            <a:rPr lang="en-US" sz="1400" b="1" kern="1200" dirty="0" err="1"/>
            <a:t>terminală</a:t>
          </a:r>
          <a:r>
            <a:rPr lang="en-US" sz="1400" b="1" kern="1200" dirty="0"/>
            <a:t> </a:t>
          </a:r>
          <a:r>
            <a:rPr lang="ro-RO" sz="1400" b="1" kern="1200" dirty="0"/>
            <a:t>în </a:t>
          </a:r>
          <a:r>
            <a:rPr lang="ro-RO" sz="1400" b="1" kern="1200" dirty="0" err="1"/>
            <a:t>cancer,b</a:t>
          </a:r>
          <a:r>
            <a:rPr lang="en-US" sz="1400" b="1" kern="1200" dirty="0" err="1"/>
            <a:t>oală</a:t>
          </a:r>
          <a:r>
            <a:rPr lang="en-US" sz="1400" b="1" kern="1200" dirty="0"/>
            <a:t> </a:t>
          </a:r>
          <a:r>
            <a:rPr lang="en-US" sz="1400" b="1" kern="1200" dirty="0" err="1"/>
            <a:t>vasculară</a:t>
          </a:r>
          <a:r>
            <a:rPr lang="en-US" sz="1400" b="1" kern="1200" dirty="0"/>
            <a:t> </a:t>
          </a:r>
          <a:r>
            <a:rPr lang="en-US" sz="1400" b="1" kern="1200" dirty="0" err="1"/>
            <a:t>periferică</a:t>
          </a:r>
          <a:r>
            <a:rPr lang="en-US" sz="1400" b="1" kern="1200" dirty="0"/>
            <a:t>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Deficit neurologic </a:t>
          </a:r>
          <a:r>
            <a:rPr lang="ro-RO" sz="1400" b="1" kern="1200" dirty="0"/>
            <a:t>(</a:t>
          </a:r>
          <a:r>
            <a:rPr lang="en-US" sz="1400" b="1" kern="1200" dirty="0" err="1"/>
            <a:t>Diabet</a:t>
          </a:r>
          <a:r>
            <a:rPr lang="en-US" sz="1400" b="1" kern="1200" dirty="0"/>
            <a:t>, </a:t>
          </a:r>
          <a:r>
            <a:rPr lang="en-US" sz="1400" b="1" kern="1200" dirty="0" err="1"/>
            <a:t>scleroză</a:t>
          </a:r>
          <a:r>
            <a:rPr lang="en-US" sz="1400" b="1" kern="1200" dirty="0"/>
            <a:t> </a:t>
          </a:r>
          <a:r>
            <a:rPr lang="en-US" sz="1400" b="1" kern="1200" dirty="0" err="1"/>
            <a:t>multiplă</a:t>
          </a:r>
          <a:r>
            <a:rPr lang="en-US" sz="1400" b="1" kern="1200" dirty="0"/>
            <a:t>, </a:t>
          </a:r>
          <a:r>
            <a:rPr lang="ro-RO" sz="1400" b="1" kern="1200" dirty="0"/>
            <a:t>AVC)</a:t>
          </a:r>
          <a:r>
            <a:rPr lang="en-US" sz="1400" b="1" kern="1200" dirty="0"/>
            <a:t>	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/>
            <a:t>Medicație</a:t>
          </a:r>
          <a:r>
            <a:rPr lang="en-US" sz="1400" b="1" kern="1200" dirty="0"/>
            <a:t> </a:t>
          </a:r>
          <a:r>
            <a:rPr lang="ro-RO" sz="1400" b="1" kern="1200" dirty="0"/>
            <a:t>(citostaticele)</a:t>
          </a:r>
          <a:endParaRPr lang="en-US" sz="1400" kern="1200" dirty="0"/>
        </a:p>
      </dsp:txBody>
      <dsp:txXfrm>
        <a:off x="7384" y="254005"/>
        <a:ext cx="4737595" cy="3789669"/>
      </dsp:txXfrm>
    </dsp:sp>
    <dsp:sp modelId="{F458812B-1E0B-498A-A594-436ECCD80DB8}">
      <dsp:nvSpPr>
        <dsp:cNvPr id="0" name=""/>
        <dsp:cNvSpPr/>
      </dsp:nvSpPr>
      <dsp:spPr>
        <a:xfrm>
          <a:off x="5842012" y="294639"/>
          <a:ext cx="4737595" cy="35892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146" tIns="243678" rIns="232146" bIns="243678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r>
            <a:rPr lang="en-US" sz="2000" b="0" kern="1200" dirty="0"/>
            <a:t>E</a:t>
          </a:r>
          <a:r>
            <a:rPr lang="ro-RO" sz="2000" b="0" kern="1200" dirty="0"/>
            <a:t>DUCAREA</a:t>
          </a:r>
          <a:r>
            <a:rPr lang="ru-RU" sz="2000" b="0" kern="1200" dirty="0"/>
            <a:t>   </a:t>
          </a:r>
          <a:r>
            <a:rPr lang="ro-RO" sz="2000" b="0" kern="1200" dirty="0"/>
            <a:t>FAMILIEI</a:t>
          </a:r>
          <a:endParaRPr lang="ro-RO" sz="2000" b="1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r>
            <a:rPr lang="en-US" sz="1600" b="1" kern="1200" dirty="0" err="1"/>
            <a:t>mobilizare</a:t>
          </a:r>
          <a:r>
            <a:rPr lang="en-US" sz="1600" b="1" kern="1200" dirty="0"/>
            <a:t> </a:t>
          </a:r>
          <a:r>
            <a:rPr lang="en-US" sz="1600" b="1" kern="1200" dirty="0" err="1"/>
            <a:t>activă</a:t>
          </a:r>
          <a:r>
            <a:rPr lang="en-US" sz="1600" b="1" kern="1200" dirty="0"/>
            <a:t> </a:t>
          </a:r>
          <a:r>
            <a:rPr lang="en-US" sz="1600" b="1" kern="1200" dirty="0" err="1"/>
            <a:t>sau</a:t>
          </a:r>
          <a:r>
            <a:rPr lang="en-US" sz="1600" b="1" kern="1200" dirty="0"/>
            <a:t> </a:t>
          </a:r>
          <a:r>
            <a:rPr lang="en-US" sz="1600" b="1" kern="1200" dirty="0" err="1"/>
            <a:t>pasivă</a:t>
          </a:r>
          <a:endParaRPr lang="en-US" sz="1600" b="1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r>
            <a:rPr lang="en-US" sz="1600" b="1" kern="1200" dirty="0" err="1"/>
            <a:t>hidratare</a:t>
          </a:r>
          <a:r>
            <a:rPr lang="en-US" sz="1600" b="1" kern="1200" dirty="0"/>
            <a:t>, </a:t>
          </a:r>
          <a:r>
            <a:rPr lang="en-US" sz="1600" b="1" kern="1200" dirty="0" err="1"/>
            <a:t>masaj</a:t>
          </a:r>
          <a:r>
            <a:rPr lang="en-US" sz="1600" b="1" kern="1200" dirty="0"/>
            <a:t> </a:t>
          </a:r>
          <a:r>
            <a:rPr lang="en-US" sz="1600" b="1" kern="1200" dirty="0" err="1"/>
            <a:t>ușor</a:t>
          </a:r>
          <a:r>
            <a:rPr lang="en-US" sz="1600" b="1" kern="1200" dirty="0"/>
            <a:t>, </a:t>
          </a:r>
          <a:r>
            <a:rPr lang="en-US" sz="1600" b="1" kern="1200" dirty="0" err="1"/>
            <a:t>toaleta</a:t>
          </a:r>
          <a:r>
            <a:rPr lang="en-US" sz="1600" b="1" kern="1200" dirty="0"/>
            <a:t> </a:t>
          </a:r>
          <a:r>
            <a:rPr lang="en-US" sz="1600" b="1" kern="1200" dirty="0" err="1"/>
            <a:t>locală</a:t>
          </a:r>
          <a:r>
            <a:rPr lang="en-US" sz="1600" b="1" kern="1200" dirty="0"/>
            <a:t>, </a:t>
          </a:r>
          <a:r>
            <a:rPr lang="en-US" sz="1600" b="1" kern="1200" dirty="0" err="1"/>
            <a:t>așternut</a:t>
          </a:r>
          <a:r>
            <a:rPr lang="en-US" sz="1600" b="1" kern="1200" dirty="0"/>
            <a:t> </a:t>
          </a:r>
          <a:r>
            <a:rPr lang="en-US" sz="1600" b="1" kern="1200" dirty="0" err="1"/>
            <a:t>neted</a:t>
          </a:r>
          <a:endParaRPr lang="en-US" sz="1600" b="1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r>
            <a:rPr lang="en-US" sz="1600" b="1" kern="1200" dirty="0" err="1"/>
            <a:t>nutriție</a:t>
          </a:r>
          <a:r>
            <a:rPr lang="en-US" sz="1600" b="1" kern="1200" dirty="0"/>
            <a:t> </a:t>
          </a:r>
          <a:r>
            <a:rPr lang="en-US" sz="1600" b="1" kern="1200" dirty="0" err="1"/>
            <a:t>și</a:t>
          </a:r>
          <a:r>
            <a:rPr lang="en-US" sz="1600" b="1" kern="1200" dirty="0"/>
            <a:t> </a:t>
          </a:r>
          <a:r>
            <a:rPr lang="en-US" sz="1600" b="1" kern="1200" dirty="0" err="1"/>
            <a:t>hidratare</a:t>
          </a:r>
          <a:r>
            <a:rPr lang="en-US" sz="1600" b="1" kern="1200" dirty="0"/>
            <a:t> </a:t>
          </a:r>
          <a:r>
            <a:rPr lang="en-US" sz="1600" b="1" kern="1200" dirty="0" err="1"/>
            <a:t>adecvată</a:t>
          </a:r>
          <a:endParaRPr lang="en-US" sz="1600" b="1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r>
            <a:rPr lang="it-IT" sz="1600" b="1" kern="1200" dirty="0"/>
            <a:t>diminuarea presiunii la nivelul proeminentelor osoase prin folosirea materialelor complementare speciale (saltele, perne)</a:t>
          </a:r>
          <a:endParaRPr lang="en-US" sz="1600" b="1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r>
            <a:rPr lang="en-US" sz="1600" b="1" kern="1200" dirty="0" err="1"/>
            <a:t>mobilizare</a:t>
          </a:r>
          <a:r>
            <a:rPr lang="en-US" sz="1600" b="1" kern="1200" dirty="0"/>
            <a:t> la 2 h</a:t>
          </a:r>
          <a:r>
            <a:rPr lang="ro-RO" sz="1600" b="1" kern="1200" dirty="0"/>
            <a:t> ( în cazuri grave)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endParaRPr lang="ro-RO" sz="16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endParaRPr lang="en-US" sz="1600" kern="1200" dirty="0"/>
        </a:p>
      </dsp:txBody>
      <dsp:txXfrm>
        <a:off x="5842012" y="294639"/>
        <a:ext cx="4737595" cy="35892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1EB382-1958-4F37-BDB3-B0B3A2FFBD03}">
      <dsp:nvSpPr>
        <dsp:cNvPr id="0" name=""/>
        <dsp:cNvSpPr/>
      </dsp:nvSpPr>
      <dsp:spPr>
        <a:xfrm>
          <a:off x="181661" y="561496"/>
          <a:ext cx="604800" cy="604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7A77FB-11F5-4AA3-9900-5B6E98DA9B08}">
      <dsp:nvSpPr>
        <dsp:cNvPr id="0" name=""/>
        <dsp:cNvSpPr/>
      </dsp:nvSpPr>
      <dsp:spPr>
        <a:xfrm>
          <a:off x="308669" y="688504"/>
          <a:ext cx="350784" cy="35078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3E225E-1708-41F6-BB38-7C4F579CBC7E}">
      <dsp:nvSpPr>
        <dsp:cNvPr id="0" name=""/>
        <dsp:cNvSpPr/>
      </dsp:nvSpPr>
      <dsp:spPr>
        <a:xfrm>
          <a:off x="916061" y="561496"/>
          <a:ext cx="1425599" cy="60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 err="1"/>
            <a:t>Stadiul</a:t>
          </a:r>
          <a:r>
            <a:rPr lang="en-US" sz="1100" b="1" kern="1200" dirty="0"/>
            <a:t> I </a:t>
          </a:r>
          <a:r>
            <a:rPr lang="en-US" sz="1100" kern="1200" dirty="0"/>
            <a:t>– pe </a:t>
          </a:r>
          <a:r>
            <a:rPr lang="en-US" sz="1100" kern="1200" dirty="0" err="1"/>
            <a:t>locul</a:t>
          </a:r>
          <a:r>
            <a:rPr lang="en-US" sz="1100" kern="1200" dirty="0"/>
            <a:t> </a:t>
          </a:r>
          <a:r>
            <a:rPr lang="en-US" sz="1100" kern="1200" dirty="0" err="1"/>
            <a:t>apariției</a:t>
          </a:r>
          <a:r>
            <a:rPr lang="en-US" sz="1100" kern="1200" dirty="0"/>
            <a:t> </a:t>
          </a:r>
          <a:r>
            <a:rPr lang="en-US" sz="1100" kern="1200" dirty="0" err="1"/>
            <a:t>escarelor</a:t>
          </a:r>
          <a:r>
            <a:rPr lang="en-US" sz="1100" kern="1200" dirty="0"/>
            <a:t> de </a:t>
          </a:r>
          <a:r>
            <a:rPr lang="en-US" sz="1100" kern="1200" dirty="0" err="1"/>
            <a:t>decubit</a:t>
          </a:r>
          <a:r>
            <a:rPr lang="en-US" sz="1100" kern="1200" dirty="0"/>
            <a:t> </a:t>
          </a:r>
          <a:r>
            <a:rPr lang="en-US" sz="1100" kern="1200" dirty="0" err="1"/>
            <a:t>apare</a:t>
          </a:r>
          <a:r>
            <a:rPr lang="en-US" sz="1100" kern="1200" dirty="0"/>
            <a:t> </a:t>
          </a:r>
          <a:r>
            <a:rPr lang="en-US" sz="1100" kern="1200" dirty="0" err="1"/>
            <a:t>hiperemia</a:t>
          </a:r>
          <a:r>
            <a:rPr lang="en-US" sz="1100" kern="1200" dirty="0"/>
            <a:t> </a:t>
          </a:r>
          <a:r>
            <a:rPr lang="en-US" sz="1100" kern="1200" dirty="0" err="1"/>
            <a:t>pielii</a:t>
          </a:r>
          <a:r>
            <a:rPr lang="en-US" sz="1100" kern="1200" dirty="0"/>
            <a:t>, </a:t>
          </a:r>
          <a:r>
            <a:rPr lang="en-US" sz="1100" kern="1200" dirty="0" err="1"/>
            <a:t>senzația</a:t>
          </a:r>
          <a:r>
            <a:rPr lang="en-US" sz="1100" kern="1200" dirty="0"/>
            <a:t> de </a:t>
          </a:r>
          <a:r>
            <a:rPr lang="en-US" sz="1100" kern="1200" dirty="0" err="1"/>
            <a:t>amorțeală</a:t>
          </a:r>
          <a:r>
            <a:rPr lang="en-US" sz="1100" kern="1200" dirty="0"/>
            <a:t>, o </a:t>
          </a:r>
          <a:r>
            <a:rPr lang="en-US" sz="1100" kern="1200" dirty="0" err="1"/>
            <a:t>durere</a:t>
          </a:r>
          <a:r>
            <a:rPr lang="en-US" sz="1100" kern="1200" dirty="0"/>
            <a:t> </a:t>
          </a:r>
          <a:r>
            <a:rPr lang="en-US" sz="1100" kern="1200" dirty="0" err="1"/>
            <a:t>ușoară</a:t>
          </a:r>
          <a:r>
            <a:rPr lang="en-US" sz="1100" kern="1200" dirty="0"/>
            <a:t>. </a:t>
          </a:r>
          <a:r>
            <a:rPr lang="en-US" sz="1100" kern="1200" dirty="0" err="1"/>
            <a:t>Dimensiunile</a:t>
          </a:r>
          <a:r>
            <a:rPr lang="en-US" sz="1100" kern="1200" dirty="0"/>
            <a:t> pot fi diverse </a:t>
          </a:r>
          <a:r>
            <a:rPr lang="en-US" sz="1100" kern="1200" dirty="0" err="1"/>
            <a:t>în</a:t>
          </a:r>
          <a:r>
            <a:rPr lang="en-US" sz="1100" kern="1200" dirty="0"/>
            <a:t> </a:t>
          </a:r>
          <a:r>
            <a:rPr lang="en-US" sz="1100" kern="1200" dirty="0" err="1"/>
            <a:t>funcție</a:t>
          </a:r>
          <a:r>
            <a:rPr lang="en-US" sz="1100" kern="1200" dirty="0"/>
            <a:t> de </a:t>
          </a:r>
          <a:r>
            <a:rPr lang="en-US" sz="1100" kern="1200" dirty="0" err="1"/>
            <a:t>localizare</a:t>
          </a:r>
          <a:r>
            <a:rPr lang="en-US" sz="1100" kern="1200" dirty="0"/>
            <a:t>. </a:t>
          </a:r>
          <a:r>
            <a:rPr lang="en-US" sz="1100" kern="1200" dirty="0" err="1"/>
            <a:t>Poate</a:t>
          </a:r>
          <a:r>
            <a:rPr lang="en-US" sz="1100" kern="1200" dirty="0"/>
            <a:t> fi </a:t>
          </a:r>
          <a:r>
            <a:rPr lang="en-US" sz="1100" kern="1200" dirty="0" err="1"/>
            <a:t>atestat</a:t>
          </a:r>
          <a:r>
            <a:rPr lang="en-US" sz="1100" kern="1200" dirty="0"/>
            <a:t> </a:t>
          </a:r>
          <a:r>
            <a:rPr lang="en-US" sz="1100" kern="1200" dirty="0" err="1"/>
            <a:t>prurit</a:t>
          </a:r>
          <a:r>
            <a:rPr lang="en-US" sz="1100" kern="1200" dirty="0"/>
            <a:t> local. </a:t>
          </a:r>
        </a:p>
      </dsp:txBody>
      <dsp:txXfrm>
        <a:off x="916061" y="561496"/>
        <a:ext cx="1425599" cy="604800"/>
      </dsp:txXfrm>
    </dsp:sp>
    <dsp:sp modelId="{0A0D6B3F-0CCF-4976-96F5-0328A9A3EAE7}">
      <dsp:nvSpPr>
        <dsp:cNvPr id="0" name=""/>
        <dsp:cNvSpPr/>
      </dsp:nvSpPr>
      <dsp:spPr>
        <a:xfrm>
          <a:off x="2590061" y="561496"/>
          <a:ext cx="604800" cy="604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98545C-82F6-41DD-BB80-7557B1A8BCC8}">
      <dsp:nvSpPr>
        <dsp:cNvPr id="0" name=""/>
        <dsp:cNvSpPr/>
      </dsp:nvSpPr>
      <dsp:spPr>
        <a:xfrm>
          <a:off x="2717069" y="688504"/>
          <a:ext cx="350784" cy="35078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1EF369-F69A-41B7-A248-466179C1EB23}">
      <dsp:nvSpPr>
        <dsp:cNvPr id="0" name=""/>
        <dsp:cNvSpPr/>
      </dsp:nvSpPr>
      <dsp:spPr>
        <a:xfrm>
          <a:off x="3324461" y="561496"/>
          <a:ext cx="1425599" cy="60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 err="1"/>
            <a:t>Stadiul</a:t>
          </a:r>
          <a:r>
            <a:rPr lang="en-US" sz="1100" b="1" kern="1200" dirty="0"/>
            <a:t> II </a:t>
          </a:r>
          <a:r>
            <a:rPr lang="en-US" sz="1100" kern="1200" dirty="0"/>
            <a:t>– </a:t>
          </a:r>
          <a:r>
            <a:rPr lang="en-US" sz="1100" kern="1200" dirty="0" err="1"/>
            <a:t>durere</a:t>
          </a:r>
          <a:r>
            <a:rPr lang="en-US" sz="1100" kern="1200" dirty="0"/>
            <a:t>, </a:t>
          </a:r>
          <a:r>
            <a:rPr lang="en-US" sz="1100" kern="1200" dirty="0" err="1"/>
            <a:t>usturime</a:t>
          </a:r>
          <a:r>
            <a:rPr lang="en-US" sz="1100" kern="1200" dirty="0"/>
            <a:t>. Apar bule </a:t>
          </a:r>
          <a:r>
            <a:rPr lang="en-US" sz="1100" kern="1200" dirty="0" err="1"/>
            <a:t>mici</a:t>
          </a:r>
          <a:r>
            <a:rPr lang="en-US" sz="1100" kern="1200" dirty="0"/>
            <a:t> </a:t>
          </a:r>
          <a:r>
            <a:rPr lang="en-US" sz="1100" kern="1200" dirty="0" err="1"/>
            <a:t>sau</a:t>
          </a:r>
          <a:r>
            <a:rPr lang="en-US" sz="1100" kern="1200" dirty="0"/>
            <a:t> </a:t>
          </a:r>
          <a:r>
            <a:rPr lang="en-US" sz="1100" kern="1200" dirty="0" err="1"/>
            <a:t>mai</a:t>
          </a:r>
          <a:r>
            <a:rPr lang="en-US" sz="1100" kern="1200" dirty="0"/>
            <a:t> </a:t>
          </a:r>
          <a:r>
            <a:rPr lang="en-US" sz="1100" kern="1200" dirty="0" err="1"/>
            <a:t>mari</a:t>
          </a:r>
          <a:r>
            <a:rPr lang="en-US" sz="1100" kern="1200" dirty="0"/>
            <a:t> – </a:t>
          </a:r>
          <a:r>
            <a:rPr lang="en-US" sz="1100" kern="1200" dirty="0" err="1"/>
            <a:t>vezicule</a:t>
          </a:r>
          <a:r>
            <a:rPr lang="en-US" sz="1100" kern="1200" dirty="0"/>
            <a:t>. </a:t>
          </a:r>
          <a:r>
            <a:rPr lang="en-US" sz="1100" kern="1200" dirty="0" err="1"/>
            <a:t>Apoi</a:t>
          </a:r>
          <a:r>
            <a:rPr lang="en-US" sz="1100" kern="1200" dirty="0"/>
            <a:t> se </a:t>
          </a:r>
          <a:r>
            <a:rPr lang="en-US" sz="1100" kern="1200" dirty="0" err="1"/>
            <a:t>lezează</a:t>
          </a:r>
          <a:r>
            <a:rPr lang="en-US" sz="1100" kern="1200" dirty="0"/>
            <a:t> derma. </a:t>
          </a:r>
          <a:r>
            <a:rPr lang="en-US" sz="1100" kern="1200" dirty="0" err="1"/>
            <a:t>Apare</a:t>
          </a:r>
          <a:r>
            <a:rPr lang="en-US" sz="1100" kern="1200" dirty="0"/>
            <a:t> </a:t>
          </a:r>
          <a:r>
            <a:rPr lang="en-US" sz="1100" kern="1200" dirty="0" err="1"/>
            <a:t>plaga</a:t>
          </a:r>
          <a:r>
            <a:rPr lang="en-US" sz="1100" kern="1200" dirty="0"/>
            <a:t> </a:t>
          </a:r>
          <a:r>
            <a:rPr lang="en-US" sz="1100" kern="1200" dirty="0" err="1"/>
            <a:t>superficială</a:t>
          </a:r>
          <a:r>
            <a:rPr lang="en-US" sz="1100" kern="1200" dirty="0"/>
            <a:t> </a:t>
          </a:r>
          <a:r>
            <a:rPr lang="en-US" sz="1100" kern="1200" dirty="0" err="1"/>
            <a:t>în</a:t>
          </a:r>
          <a:r>
            <a:rPr lang="en-US" sz="1100" kern="1200" dirty="0"/>
            <a:t> </a:t>
          </a:r>
          <a:r>
            <a:rPr lang="en-US" sz="1100" kern="1200" dirty="0" err="1"/>
            <a:t>locul</a:t>
          </a:r>
          <a:r>
            <a:rPr lang="en-US" sz="1100" kern="1200" dirty="0"/>
            <a:t> </a:t>
          </a:r>
          <a:r>
            <a:rPr lang="en-US" sz="1100" kern="1200" dirty="0" err="1"/>
            <a:t>veziculei</a:t>
          </a:r>
          <a:r>
            <a:rPr lang="en-US" sz="1100" kern="1200" dirty="0"/>
            <a:t> sub </a:t>
          </a:r>
          <a:r>
            <a:rPr lang="en-US" sz="1100" kern="1200" dirty="0" err="1"/>
            <a:t>formă</a:t>
          </a:r>
          <a:r>
            <a:rPr lang="en-US" sz="1100" kern="1200" dirty="0"/>
            <a:t> de </a:t>
          </a:r>
          <a:r>
            <a:rPr lang="en-US" sz="1100" kern="1200" dirty="0" err="1"/>
            <a:t>ulcerație</a:t>
          </a:r>
          <a:r>
            <a:rPr lang="en-US" sz="1100" kern="1200" dirty="0"/>
            <a:t> de diverse </a:t>
          </a:r>
          <a:r>
            <a:rPr lang="en-US" sz="1100" kern="1200" dirty="0" err="1"/>
            <a:t>dimensiuni</a:t>
          </a:r>
          <a:r>
            <a:rPr lang="en-US" sz="1100" kern="1200" dirty="0"/>
            <a:t>, </a:t>
          </a:r>
          <a:r>
            <a:rPr lang="en-US" sz="1100" kern="1200" dirty="0" err="1"/>
            <a:t>fără</a:t>
          </a:r>
          <a:r>
            <a:rPr lang="en-US" sz="1100" kern="1200" dirty="0"/>
            <a:t> </a:t>
          </a:r>
          <a:r>
            <a:rPr lang="en-US" sz="1100" kern="1200" dirty="0" err="1"/>
            <a:t>eliminări</a:t>
          </a:r>
          <a:r>
            <a:rPr lang="en-US" sz="1100" kern="1200" dirty="0"/>
            <a:t>. </a:t>
          </a:r>
        </a:p>
      </dsp:txBody>
      <dsp:txXfrm>
        <a:off x="3324461" y="561496"/>
        <a:ext cx="1425599" cy="604800"/>
      </dsp:txXfrm>
    </dsp:sp>
    <dsp:sp modelId="{CA52CBD7-E27A-4E6B-BC11-A9843F4D83AE}">
      <dsp:nvSpPr>
        <dsp:cNvPr id="0" name=""/>
        <dsp:cNvSpPr/>
      </dsp:nvSpPr>
      <dsp:spPr>
        <a:xfrm>
          <a:off x="4998461" y="561496"/>
          <a:ext cx="604800" cy="604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3B82A3-8E58-4472-B41A-F9BCF90900EE}">
      <dsp:nvSpPr>
        <dsp:cNvPr id="0" name=""/>
        <dsp:cNvSpPr/>
      </dsp:nvSpPr>
      <dsp:spPr>
        <a:xfrm>
          <a:off x="5125469" y="688504"/>
          <a:ext cx="350784" cy="35078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41F438-AB73-405A-8B87-DE915CBF859D}">
      <dsp:nvSpPr>
        <dsp:cNvPr id="0" name=""/>
        <dsp:cNvSpPr/>
      </dsp:nvSpPr>
      <dsp:spPr>
        <a:xfrm>
          <a:off x="5732861" y="488414"/>
          <a:ext cx="1425599" cy="750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Stadiul III </a:t>
          </a:r>
          <a:r>
            <a:rPr lang="en-US" sz="1100" kern="1200"/>
            <a:t>– plagă profundă, ulcerație a pielii și a țesutului subcutanat. Durere locală de diverse intensități. Dimensiunile plăgii ulcerate sunt diverse, în funcție de locul de formare a escarelor de la 0,5 cm până la 5-10-15 cm. Sunt eliminări seroase din plagă. Plaga se poate infecta, atunci eliminările devin purulente, cu miros neplăcut. ; </a:t>
          </a:r>
        </a:p>
      </dsp:txBody>
      <dsp:txXfrm>
        <a:off x="5732861" y="488414"/>
        <a:ext cx="1425599" cy="750962"/>
      </dsp:txXfrm>
    </dsp:sp>
    <dsp:sp modelId="{3D760F51-8122-4A4D-902E-F7197BC7BA95}">
      <dsp:nvSpPr>
        <dsp:cNvPr id="0" name=""/>
        <dsp:cNvSpPr/>
      </dsp:nvSpPr>
      <dsp:spPr>
        <a:xfrm>
          <a:off x="7406861" y="561496"/>
          <a:ext cx="604800" cy="604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B5017B-1DAE-4926-BC78-3499F4C4667A}">
      <dsp:nvSpPr>
        <dsp:cNvPr id="0" name=""/>
        <dsp:cNvSpPr/>
      </dsp:nvSpPr>
      <dsp:spPr>
        <a:xfrm>
          <a:off x="7533869" y="688504"/>
          <a:ext cx="350784" cy="35078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0D43BA-A7EF-4F36-881F-C95A800D4E98}">
      <dsp:nvSpPr>
        <dsp:cNvPr id="0" name=""/>
        <dsp:cNvSpPr/>
      </dsp:nvSpPr>
      <dsp:spPr>
        <a:xfrm>
          <a:off x="8141261" y="561496"/>
          <a:ext cx="1425599" cy="604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 err="1"/>
            <a:t>Stadiul</a:t>
          </a:r>
          <a:r>
            <a:rPr lang="en-US" sz="1100" b="1" kern="1200" dirty="0"/>
            <a:t> IV </a:t>
          </a:r>
          <a:r>
            <a:rPr lang="en-US" sz="1100" kern="1200" dirty="0"/>
            <a:t>– </a:t>
          </a:r>
          <a:r>
            <a:rPr lang="en-US" sz="1100" kern="1200" dirty="0" err="1"/>
            <a:t>plaga</a:t>
          </a:r>
          <a:r>
            <a:rPr lang="en-US" sz="1100" kern="1200" dirty="0"/>
            <a:t> </a:t>
          </a:r>
          <a:r>
            <a:rPr lang="en-US" sz="1100" kern="1200" dirty="0" err="1"/>
            <a:t>ulceroasă</a:t>
          </a:r>
          <a:r>
            <a:rPr lang="en-US" sz="1100" kern="1200" dirty="0"/>
            <a:t> e </a:t>
          </a:r>
          <a:r>
            <a:rPr lang="en-US" sz="1100" kern="1200" dirty="0" err="1"/>
            <a:t>mai</a:t>
          </a:r>
          <a:r>
            <a:rPr lang="en-US" sz="1100" kern="1200" dirty="0"/>
            <a:t> </a:t>
          </a:r>
          <a:r>
            <a:rPr lang="en-US" sz="1100" kern="1200" dirty="0" err="1"/>
            <a:t>profundă</a:t>
          </a:r>
          <a:r>
            <a:rPr lang="en-US" sz="1100" kern="1200" dirty="0"/>
            <a:t>. </a:t>
          </a:r>
          <a:r>
            <a:rPr lang="en-US" sz="1100" kern="1200" dirty="0" err="1"/>
            <a:t>Necroza</a:t>
          </a:r>
          <a:r>
            <a:rPr lang="en-US" sz="1100" kern="1200" dirty="0"/>
            <a:t> </a:t>
          </a:r>
          <a:r>
            <a:rPr lang="en-US" sz="1100" kern="1200" dirty="0" err="1"/>
            <a:t>tisulară</a:t>
          </a:r>
          <a:r>
            <a:rPr lang="en-US" sz="1100" kern="1200" dirty="0"/>
            <a:t> </a:t>
          </a:r>
          <a:r>
            <a:rPr lang="en-US" sz="1100" kern="1200" dirty="0" err="1"/>
            <a:t>completă</a:t>
          </a:r>
          <a:r>
            <a:rPr lang="en-US" sz="1100" kern="1200" dirty="0"/>
            <a:t>, cu </a:t>
          </a:r>
          <a:r>
            <a:rPr lang="en-US" sz="1100" kern="1200" dirty="0" err="1"/>
            <a:t>extensie</a:t>
          </a:r>
          <a:r>
            <a:rPr lang="en-US" sz="1100" kern="1200" dirty="0"/>
            <a:t> </a:t>
          </a:r>
          <a:r>
            <a:rPr lang="en-US" sz="1100" kern="1200" dirty="0" err="1"/>
            <a:t>în</a:t>
          </a:r>
          <a:r>
            <a:rPr lang="en-US" sz="1100" kern="1200" dirty="0"/>
            <a:t> </a:t>
          </a:r>
          <a:r>
            <a:rPr lang="en-US" sz="1100" kern="1200" dirty="0" err="1"/>
            <a:t>mușchi</a:t>
          </a:r>
          <a:r>
            <a:rPr lang="en-US" sz="1100" kern="1200" dirty="0"/>
            <a:t>, </a:t>
          </a:r>
          <a:r>
            <a:rPr lang="en-US" sz="1100" kern="1200" dirty="0" err="1"/>
            <a:t>os</a:t>
          </a:r>
          <a:r>
            <a:rPr lang="en-US" sz="1100" kern="1200" dirty="0"/>
            <a:t>, tendon, </a:t>
          </a:r>
          <a:r>
            <a:rPr lang="en-US" sz="1100" kern="1200" dirty="0" err="1"/>
            <a:t>capsulă</a:t>
          </a:r>
          <a:r>
            <a:rPr lang="en-US" sz="1100" kern="1200" dirty="0"/>
            <a:t> </a:t>
          </a:r>
          <a:r>
            <a:rPr lang="en-US" sz="1100" kern="1200" dirty="0" err="1"/>
            <a:t>articulară</a:t>
          </a:r>
          <a:r>
            <a:rPr lang="en-US" sz="1100" kern="1200" dirty="0"/>
            <a:t>. Sunt </a:t>
          </a:r>
          <a:r>
            <a:rPr lang="en-US" sz="1100" kern="1200" dirty="0" err="1"/>
            <a:t>eliminări</a:t>
          </a:r>
          <a:r>
            <a:rPr lang="en-US" sz="1100" kern="1200" dirty="0"/>
            <a:t> </a:t>
          </a:r>
          <a:r>
            <a:rPr lang="en-US" sz="1100" kern="1200" dirty="0" err="1"/>
            <a:t>seroase</a:t>
          </a:r>
          <a:r>
            <a:rPr lang="en-US" sz="1100" kern="1200" dirty="0"/>
            <a:t> </a:t>
          </a:r>
          <a:r>
            <a:rPr lang="en-US" sz="1100" kern="1200" dirty="0" err="1"/>
            <a:t>sau</a:t>
          </a:r>
          <a:r>
            <a:rPr lang="en-US" sz="1100" kern="1200" dirty="0"/>
            <a:t> </a:t>
          </a:r>
          <a:r>
            <a:rPr lang="en-US" sz="1100" kern="1200" dirty="0" err="1"/>
            <a:t>sangvinolente</a:t>
          </a:r>
          <a:r>
            <a:rPr lang="en-US" sz="1100" kern="1200" dirty="0"/>
            <a:t>, </a:t>
          </a:r>
          <a:r>
            <a:rPr lang="en-US" sz="1100" kern="1200" dirty="0" err="1"/>
            <a:t>sau</a:t>
          </a:r>
          <a:r>
            <a:rPr lang="en-US" sz="1100" kern="1200" dirty="0"/>
            <a:t> </a:t>
          </a:r>
          <a:r>
            <a:rPr lang="en-US" sz="1100" kern="1200" dirty="0" err="1"/>
            <a:t>purulente</a:t>
          </a:r>
          <a:r>
            <a:rPr lang="en-US" sz="1100" kern="1200" dirty="0"/>
            <a:t>. </a:t>
          </a:r>
          <a:r>
            <a:rPr lang="en-US" sz="1100" kern="1200" dirty="0" err="1"/>
            <a:t>Culoarea</a:t>
          </a:r>
          <a:r>
            <a:rPr lang="en-US" sz="1100" kern="1200" dirty="0"/>
            <a:t> </a:t>
          </a:r>
          <a:r>
            <a:rPr lang="en-US" sz="1100" kern="1200" dirty="0" err="1"/>
            <a:t>plăgi</a:t>
          </a:r>
          <a:r>
            <a:rPr lang="ro-RO" sz="1100" kern="1200" dirty="0"/>
            <a:t> </a:t>
          </a:r>
          <a:r>
            <a:rPr lang="en-US" sz="1100" kern="1200" dirty="0" err="1"/>
            <a:t>este</a:t>
          </a:r>
          <a:r>
            <a:rPr lang="en-US" sz="1100" kern="1200" dirty="0"/>
            <a:t> </a:t>
          </a:r>
          <a:r>
            <a:rPr lang="en-US" sz="1100" kern="1200" dirty="0" err="1"/>
            <a:t>întunecată</a:t>
          </a:r>
          <a:r>
            <a:rPr lang="en-US" sz="1100" kern="1200" dirty="0"/>
            <a:t>. 	</a:t>
          </a:r>
        </a:p>
      </dsp:txBody>
      <dsp:txXfrm>
        <a:off x="8141261" y="561496"/>
        <a:ext cx="1425599" cy="6048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133A32-DFF4-4043-AF88-617CBE44CDE8}">
      <dsp:nvSpPr>
        <dsp:cNvPr id="0" name=""/>
        <dsp:cNvSpPr/>
      </dsp:nvSpPr>
      <dsp:spPr>
        <a:xfrm>
          <a:off x="8765" y="1921491"/>
          <a:ext cx="3908415" cy="13331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Măsuri de profilaxie </a:t>
          </a:r>
          <a:endParaRPr lang="en-US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812" y="1960538"/>
        <a:ext cx="3830321" cy="1255080"/>
      </dsp:txXfrm>
    </dsp:sp>
    <dsp:sp modelId="{BB6FE3F8-B234-4466-8E1A-732B7042D7AF}">
      <dsp:nvSpPr>
        <dsp:cNvPr id="0" name=""/>
        <dsp:cNvSpPr/>
      </dsp:nvSpPr>
      <dsp:spPr>
        <a:xfrm rot="19457599">
          <a:off x="3793726" y="2181610"/>
          <a:ext cx="1313447" cy="46360"/>
        </a:xfrm>
        <a:custGeom>
          <a:avLst/>
          <a:gdLst/>
          <a:ahLst/>
          <a:cxnLst/>
          <a:rect l="0" t="0" r="0" b="0"/>
          <a:pathLst>
            <a:path>
              <a:moveTo>
                <a:pt x="0" y="23180"/>
              </a:moveTo>
              <a:lnTo>
                <a:pt x="1313447" y="23180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/>
        </a:p>
      </dsp:txBody>
      <dsp:txXfrm>
        <a:off x="4417614" y="2171954"/>
        <a:ext cx="65672" cy="65672"/>
      </dsp:txXfrm>
    </dsp:sp>
    <dsp:sp modelId="{C8401243-4C6F-44D1-9165-BB5E276A1EB9}">
      <dsp:nvSpPr>
        <dsp:cNvPr id="0" name=""/>
        <dsp:cNvSpPr/>
      </dsp:nvSpPr>
      <dsp:spPr>
        <a:xfrm>
          <a:off x="4983720" y="1154915"/>
          <a:ext cx="4399983" cy="13331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0" kern="1200" dirty="0"/>
            <a:t>1)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curățarea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rapidă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pielii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după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episoade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incontinență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evitarea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folosirii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săpunurilor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alcaline</a:t>
          </a:r>
          <a:r>
            <a:rPr lang="ro-RO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(</a:t>
          </a:r>
          <a:r>
            <a:rPr lang="it-IT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se va folosi săpun cu pH 5,5.</a:t>
          </a:r>
          <a:r>
            <a:rPr lang="ro-RO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protejarea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pielii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umezeală</a:t>
          </a:r>
          <a:r>
            <a:rPr lang="ro-RO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Evitarea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masajului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pielii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hiperemiate</a:t>
          </a:r>
          <a:r>
            <a:rPr lang="ro-RO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.</a:t>
          </a:r>
          <a:endParaRPr lang="en-US" sz="1600" b="1" kern="1200" dirty="0"/>
        </a:p>
      </dsp:txBody>
      <dsp:txXfrm>
        <a:off x="5022767" y="1193962"/>
        <a:ext cx="4321889" cy="1255080"/>
      </dsp:txXfrm>
    </dsp:sp>
    <dsp:sp modelId="{100725B8-EB64-4AAF-AF9A-D69D06C6C6A1}">
      <dsp:nvSpPr>
        <dsp:cNvPr id="0" name=""/>
        <dsp:cNvSpPr/>
      </dsp:nvSpPr>
      <dsp:spPr>
        <a:xfrm rot="2142401">
          <a:off x="3793726" y="2948185"/>
          <a:ext cx="1313447" cy="46360"/>
        </a:xfrm>
        <a:custGeom>
          <a:avLst/>
          <a:gdLst/>
          <a:ahLst/>
          <a:cxnLst/>
          <a:rect l="0" t="0" r="0" b="0"/>
          <a:pathLst>
            <a:path>
              <a:moveTo>
                <a:pt x="0" y="23180"/>
              </a:moveTo>
              <a:lnTo>
                <a:pt x="1313447" y="23180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/>
        </a:p>
      </dsp:txBody>
      <dsp:txXfrm>
        <a:off x="4417614" y="2938530"/>
        <a:ext cx="65672" cy="65672"/>
      </dsp:txXfrm>
    </dsp:sp>
    <dsp:sp modelId="{AD0EF5CA-C26F-4C20-B87E-AD605A9F2ABD}">
      <dsp:nvSpPr>
        <dsp:cNvPr id="0" name=""/>
        <dsp:cNvSpPr/>
      </dsp:nvSpPr>
      <dsp:spPr>
        <a:xfrm>
          <a:off x="4983720" y="2688066"/>
          <a:ext cx="4429099" cy="13331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b="0" kern="1200" dirty="0"/>
            <a:t>2)</a:t>
          </a:r>
          <a:r>
            <a:rPr lang="en-US" sz="1400" b="0" kern="1200" dirty="0"/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Lenjeria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corp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pat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fie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curată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uscată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fără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cute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fărâmituri.Reducerea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presiunii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prin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folosirea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paturilor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speciale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saltele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antidecubit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o-RO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antiescare</a:t>
          </a:r>
          <a:r>
            <a:rPr lang="ro-RO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saltele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pneumatice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cu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puf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siliconice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22767" y="2727113"/>
        <a:ext cx="4351005" cy="12550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133A32-DFF4-4043-AF88-617CBE44CDE8}">
      <dsp:nvSpPr>
        <dsp:cNvPr id="0" name=""/>
        <dsp:cNvSpPr/>
      </dsp:nvSpPr>
      <dsp:spPr>
        <a:xfrm>
          <a:off x="8440" y="954055"/>
          <a:ext cx="4456185" cy="15200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Măsuri de profilaxie </a:t>
          </a:r>
          <a:endParaRPr lang="en-US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960" y="998575"/>
        <a:ext cx="4367145" cy="1430981"/>
      </dsp:txXfrm>
    </dsp:sp>
    <dsp:sp modelId="{BFE94D18-0D4B-4249-932C-A29F86A8A9C0}">
      <dsp:nvSpPr>
        <dsp:cNvPr id="0" name=""/>
        <dsp:cNvSpPr/>
      </dsp:nvSpPr>
      <dsp:spPr>
        <a:xfrm>
          <a:off x="8440" y="2702080"/>
          <a:ext cx="3040042" cy="15200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3</a:t>
          </a:r>
          <a:r>
            <a:rPr lang="ro-RO" sz="1600" kern="1200" dirty="0"/>
            <a:t>)</a:t>
          </a:r>
          <a:r>
            <a:rPr lang="en-US" sz="1600" kern="1200" dirty="0"/>
            <a:t>.</a:t>
          </a:r>
          <a:r>
            <a:rPr lang="ro-RO" sz="1600" kern="1200" dirty="0"/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locurile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risc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formare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escarelor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se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alică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pe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piele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cu unguent pe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bază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zinc.</a:t>
          </a:r>
          <a:r>
            <a:rPr lang="ro-RO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Poziționarea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corectă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pat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folosind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anexele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respective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.</a:t>
          </a:r>
          <a:r>
            <a:rPr lang="ro-RO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Alimentația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calorică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hidratarea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corectă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960" y="2746600"/>
        <a:ext cx="2951002" cy="1430981"/>
      </dsp:txXfrm>
    </dsp:sp>
    <dsp:sp modelId="{C69AD17C-CC7F-45F2-9669-31CA40D73ED5}">
      <dsp:nvSpPr>
        <dsp:cNvPr id="0" name=""/>
        <dsp:cNvSpPr/>
      </dsp:nvSpPr>
      <dsp:spPr>
        <a:xfrm>
          <a:off x="3048482" y="3435661"/>
          <a:ext cx="1216016" cy="52858"/>
        </a:xfrm>
        <a:custGeom>
          <a:avLst/>
          <a:gdLst/>
          <a:ahLst/>
          <a:cxnLst/>
          <a:rect l="0" t="0" r="0" b="0"/>
          <a:pathLst>
            <a:path>
              <a:moveTo>
                <a:pt x="0" y="26429"/>
              </a:moveTo>
              <a:lnTo>
                <a:pt x="1216016" y="26429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/>
        </a:p>
      </dsp:txBody>
      <dsp:txXfrm>
        <a:off x="3626090" y="3431690"/>
        <a:ext cx="60800" cy="60800"/>
      </dsp:txXfrm>
    </dsp:sp>
    <dsp:sp modelId="{30CEE52E-2979-458C-B903-5A9AC5A10A61}">
      <dsp:nvSpPr>
        <dsp:cNvPr id="0" name=""/>
        <dsp:cNvSpPr/>
      </dsp:nvSpPr>
      <dsp:spPr>
        <a:xfrm>
          <a:off x="4264499" y="2702080"/>
          <a:ext cx="5148646" cy="15200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4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4)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Folosirea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rulouri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perne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suport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inele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speciale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umere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coate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genunchi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călcâie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ro-RO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Schimbarea posturii pentru a reduce presiunea.</a:t>
          </a:r>
          <a:r>
            <a:rPr lang="ro-RO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Monitoriza</a:t>
          </a:r>
          <a:r>
            <a:rPr lang="ro-RO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tă</a:t>
          </a:r>
          <a:r>
            <a:rPr lang="ro-RO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mod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regulat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pielea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sub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din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jurul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dispozitivelor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medicale</a:t>
          </a:r>
          <a:r>
            <a:rPr lang="ro-RO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Acordarea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asistenței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educative a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0" kern="1200" dirty="0"/>
        </a:p>
      </dsp:txBody>
      <dsp:txXfrm>
        <a:off x="4309019" y="2746600"/>
        <a:ext cx="5059606" cy="14309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1EB382-1958-4F37-BDB3-B0B3A2FFBD03}">
      <dsp:nvSpPr>
        <dsp:cNvPr id="0" name=""/>
        <dsp:cNvSpPr/>
      </dsp:nvSpPr>
      <dsp:spPr>
        <a:xfrm>
          <a:off x="202861" y="1711254"/>
          <a:ext cx="1341515" cy="13415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7A77FB-11F5-4AA3-9900-5B6E98DA9B08}">
      <dsp:nvSpPr>
        <dsp:cNvPr id="0" name=""/>
        <dsp:cNvSpPr/>
      </dsp:nvSpPr>
      <dsp:spPr>
        <a:xfrm>
          <a:off x="484580" y="1992972"/>
          <a:ext cx="778079" cy="778079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3E225E-1708-41F6-BB38-7C4F579CBC7E}">
      <dsp:nvSpPr>
        <dsp:cNvPr id="0" name=""/>
        <dsp:cNvSpPr/>
      </dsp:nvSpPr>
      <dsp:spPr>
        <a:xfrm>
          <a:off x="1791195" y="1496256"/>
          <a:ext cx="3243442" cy="17715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/>
            <a:t>Stadiul</a:t>
          </a:r>
          <a:r>
            <a:rPr lang="en-US" sz="1400" b="1" kern="1200" dirty="0"/>
            <a:t> I </a:t>
          </a:r>
          <a:endParaRPr lang="ro-RO" sz="1400" b="1" kern="1200" dirty="0"/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400" b="1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– Se </a:t>
          </a:r>
          <a:r>
            <a:rPr lang="en-US" sz="1400" kern="1200" dirty="0" err="1"/>
            <a:t>va</a:t>
          </a:r>
          <a:r>
            <a:rPr lang="en-US" sz="1400" kern="1200" dirty="0"/>
            <a:t> </a:t>
          </a:r>
          <a:r>
            <a:rPr lang="en-US" sz="1400" kern="1200" dirty="0" err="1"/>
            <a:t>spăla</a:t>
          </a:r>
          <a:r>
            <a:rPr lang="en-US" sz="1400" kern="1200" dirty="0"/>
            <a:t> </a:t>
          </a:r>
          <a:r>
            <a:rPr lang="en-US" sz="1400" kern="1200" dirty="0" err="1"/>
            <a:t>atent</a:t>
          </a:r>
          <a:r>
            <a:rPr lang="en-US" sz="1400" kern="1200" dirty="0"/>
            <a:t>, </a:t>
          </a:r>
          <a:r>
            <a:rPr lang="en-US" sz="1400" kern="1200" dirty="0" err="1"/>
            <a:t>prin</a:t>
          </a:r>
          <a:r>
            <a:rPr lang="en-US" sz="1400" kern="1200" dirty="0"/>
            <a:t> jet, </a:t>
          </a:r>
          <a:r>
            <a:rPr lang="en-US" sz="1400" kern="1200" dirty="0" err="1"/>
            <a:t>pielea</a:t>
          </a:r>
          <a:r>
            <a:rPr lang="en-US" sz="1400" kern="1200" dirty="0"/>
            <a:t> cu </a:t>
          </a:r>
          <a:r>
            <a:rPr lang="en-US" sz="1400" kern="1200" dirty="0" err="1"/>
            <a:t>escara</a:t>
          </a:r>
          <a:r>
            <a:rPr lang="en-US" sz="1400" kern="1200" dirty="0"/>
            <a:t> de </a:t>
          </a:r>
          <a:r>
            <a:rPr lang="en-US" sz="1400" kern="1200" dirty="0" err="1"/>
            <a:t>stadiul</a:t>
          </a:r>
          <a:r>
            <a:rPr lang="en-US" sz="1400" kern="1200" dirty="0"/>
            <a:t> I </a:t>
          </a:r>
          <a:r>
            <a:rPr lang="ro-RO" sz="1400" kern="1200" dirty="0"/>
            <a:t> cu </a:t>
          </a:r>
          <a:r>
            <a:rPr lang="en-US" sz="1400" kern="1200" dirty="0" err="1"/>
            <a:t>soluție</a:t>
          </a:r>
          <a:r>
            <a:rPr lang="en-US" sz="1400" kern="1200" dirty="0"/>
            <a:t> </a:t>
          </a:r>
          <a:r>
            <a:rPr lang="en-US" sz="1400" kern="1200" dirty="0" err="1"/>
            <a:t>Natrii</a:t>
          </a:r>
          <a:r>
            <a:rPr lang="en-US" sz="1400" kern="1200" dirty="0"/>
            <a:t> </a:t>
          </a:r>
          <a:r>
            <a:rPr lang="en-US" sz="1400" kern="1200" dirty="0" err="1"/>
            <a:t>Chloridum</a:t>
          </a:r>
          <a:r>
            <a:rPr lang="en-US" sz="1400" kern="1200" dirty="0"/>
            <a:t> (ser </a:t>
          </a:r>
          <a:r>
            <a:rPr lang="en-US" sz="1400" kern="1200" dirty="0" err="1"/>
            <a:t>fiziologic</a:t>
          </a:r>
          <a:r>
            <a:rPr lang="en-US" sz="1400" kern="1200" dirty="0"/>
            <a:t> de 0,9%)</a:t>
          </a:r>
          <a:r>
            <a:rPr lang="ro-RO" sz="1400" kern="1200" dirty="0"/>
            <a:t>. 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- </a:t>
          </a:r>
          <a:r>
            <a:rPr lang="en-US" sz="1400" kern="1200" dirty="0"/>
            <a:t>La </a:t>
          </a:r>
          <a:r>
            <a:rPr lang="en-US" sz="1400" kern="1200" dirty="0" err="1"/>
            <a:t>indicația</a:t>
          </a:r>
          <a:r>
            <a:rPr lang="en-US" sz="1400" kern="1200" dirty="0"/>
            <a:t> </a:t>
          </a:r>
          <a:r>
            <a:rPr lang="en-US" sz="1400" kern="1200" dirty="0" err="1"/>
            <a:t>medicului</a:t>
          </a:r>
          <a:r>
            <a:rPr lang="en-US" sz="1400" kern="1200" dirty="0"/>
            <a:t>, se </a:t>
          </a:r>
          <a:r>
            <a:rPr lang="en-US" sz="1400" kern="1200" dirty="0" err="1"/>
            <a:t>va</a:t>
          </a:r>
          <a:r>
            <a:rPr lang="en-US" sz="1400" kern="1200" dirty="0"/>
            <a:t> </a:t>
          </a:r>
          <a:r>
            <a:rPr lang="en-US" sz="1400" kern="1200" dirty="0" err="1"/>
            <a:t>aplica</a:t>
          </a:r>
          <a:r>
            <a:rPr lang="en-US" sz="1400" kern="1200" dirty="0"/>
            <a:t> o </a:t>
          </a:r>
          <a:r>
            <a:rPr lang="en-US" sz="1400" kern="1200" dirty="0" err="1"/>
            <a:t>cremă</a:t>
          </a:r>
          <a:r>
            <a:rPr lang="en-US" sz="1400" kern="1200" dirty="0"/>
            <a:t> </a:t>
          </a:r>
          <a:r>
            <a:rPr lang="en-US" sz="1400" kern="1200" dirty="0" err="1"/>
            <a:t>sau</a:t>
          </a:r>
          <a:r>
            <a:rPr lang="en-US" sz="1400" kern="1200" dirty="0"/>
            <a:t> un </a:t>
          </a:r>
          <a:r>
            <a:rPr lang="en-US" sz="1400" kern="1200" dirty="0" err="1"/>
            <a:t>ung</a:t>
          </a:r>
          <a:r>
            <a:rPr lang="ro-RO" sz="1400" kern="1200" dirty="0"/>
            <a:t>u</a:t>
          </a:r>
          <a:r>
            <a:rPr lang="en-US" sz="1400" kern="1200" dirty="0" err="1"/>
            <a:t>ent</a:t>
          </a:r>
          <a:r>
            <a:rPr lang="en-US" sz="1400" kern="1200" dirty="0"/>
            <a:t> de </a:t>
          </a:r>
          <a:r>
            <a:rPr lang="en-US" sz="1400" kern="1200" dirty="0" err="1"/>
            <a:t>protecție</a:t>
          </a:r>
          <a:r>
            <a:rPr lang="en-US" sz="1400" kern="1200" dirty="0"/>
            <a:t> pe </a:t>
          </a:r>
          <a:r>
            <a:rPr lang="en-US" sz="1400" kern="1200" dirty="0" err="1"/>
            <a:t>bază</a:t>
          </a:r>
          <a:r>
            <a:rPr lang="en-US" sz="1400" kern="1200" dirty="0"/>
            <a:t> de zinc</a:t>
          </a:r>
          <a:r>
            <a:rPr lang="ro-RO" sz="1400" kern="1200" dirty="0"/>
            <a:t>. 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Se </a:t>
          </a:r>
          <a:r>
            <a:rPr lang="en-US" sz="1400" kern="1200" dirty="0" err="1"/>
            <a:t>va</a:t>
          </a:r>
          <a:r>
            <a:rPr lang="en-US" sz="1400" kern="1200" dirty="0"/>
            <a:t> </a:t>
          </a:r>
          <a:r>
            <a:rPr lang="en-US" sz="1400" kern="1200" dirty="0" err="1"/>
            <a:t>evita</a:t>
          </a:r>
          <a:r>
            <a:rPr lang="en-US" sz="1400" kern="1200" dirty="0"/>
            <a:t> </a:t>
          </a:r>
          <a:r>
            <a:rPr lang="en-US" sz="1400" kern="1200" dirty="0" err="1"/>
            <a:t>comprimarea</a:t>
          </a:r>
          <a:r>
            <a:rPr lang="en-US" sz="1400" kern="1200" dirty="0"/>
            <a:t> </a:t>
          </a:r>
          <a:r>
            <a:rPr lang="en-US" sz="1400" kern="1200" dirty="0" err="1"/>
            <a:t>plăgii</a:t>
          </a:r>
          <a:r>
            <a:rPr lang="en-US" sz="1400" kern="1200" dirty="0"/>
            <a:t> de </a:t>
          </a:r>
          <a:r>
            <a:rPr lang="en-US" sz="1400" kern="1200" dirty="0" err="1"/>
            <a:t>așternut</a:t>
          </a:r>
          <a:r>
            <a:rPr lang="en-US" sz="1400" kern="1200" dirty="0"/>
            <a:t>. </a:t>
          </a:r>
          <a:endParaRPr lang="ro-RO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Se </a:t>
          </a:r>
          <a:r>
            <a:rPr lang="en-US" sz="1400" kern="1200" dirty="0" err="1"/>
            <a:t>va</a:t>
          </a:r>
          <a:r>
            <a:rPr lang="en-US" sz="1400" kern="1200" dirty="0"/>
            <a:t> </a:t>
          </a:r>
          <a:r>
            <a:rPr lang="en-US" sz="1400" kern="1200" dirty="0" err="1"/>
            <a:t>proteja</a:t>
          </a:r>
          <a:r>
            <a:rPr lang="en-US" sz="1400" kern="1200" dirty="0"/>
            <a:t> </a:t>
          </a:r>
          <a:r>
            <a:rPr lang="en-US" sz="1400" kern="1200" dirty="0" err="1"/>
            <a:t>folosind</a:t>
          </a:r>
          <a:r>
            <a:rPr lang="en-US" sz="1400" kern="1200" dirty="0"/>
            <a:t> </a:t>
          </a:r>
          <a:r>
            <a:rPr lang="en-US" sz="1400" kern="1200" dirty="0" err="1"/>
            <a:t>colacul</a:t>
          </a:r>
          <a:r>
            <a:rPr lang="en-US" sz="1400" kern="1200" dirty="0"/>
            <a:t> de </a:t>
          </a:r>
          <a:r>
            <a:rPr lang="en-US" sz="1400" kern="1200" dirty="0" err="1"/>
            <a:t>cauciuc</a:t>
          </a:r>
          <a:r>
            <a:rPr lang="en-US" sz="1400" kern="1200" dirty="0"/>
            <a:t> </a:t>
          </a:r>
          <a:r>
            <a:rPr lang="en-US" sz="1400" kern="1200" dirty="0" err="1"/>
            <a:t>sau</a:t>
          </a:r>
          <a:r>
            <a:rPr lang="en-US" sz="1400" kern="1200" dirty="0"/>
            <a:t> </a:t>
          </a:r>
          <a:r>
            <a:rPr lang="en-US" sz="1400" kern="1200" dirty="0" err="1"/>
            <a:t>inelele</a:t>
          </a:r>
          <a:r>
            <a:rPr lang="en-US" sz="1400" kern="1200" dirty="0"/>
            <a:t> </a:t>
          </a:r>
          <a:r>
            <a:rPr lang="en-US" sz="1400" kern="1200" dirty="0" err="1"/>
            <a:t>speciale</a:t>
          </a:r>
          <a:r>
            <a:rPr lang="en-US" sz="1400" kern="1200" dirty="0"/>
            <a:t>.</a:t>
          </a:r>
          <a:endParaRPr lang="ro-RO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Pacientul</a:t>
          </a:r>
          <a:r>
            <a:rPr lang="en-US" sz="1400" kern="1200" dirty="0"/>
            <a:t> se </a:t>
          </a:r>
          <a:r>
            <a:rPr lang="en-US" sz="1400" kern="1200" dirty="0" err="1"/>
            <a:t>va</a:t>
          </a:r>
          <a:r>
            <a:rPr lang="en-US" sz="1400" kern="1200" dirty="0"/>
            <a:t> </a:t>
          </a:r>
          <a:r>
            <a:rPr lang="en-US" sz="1400" kern="1200" dirty="0" err="1"/>
            <a:t>mobiliza</a:t>
          </a:r>
          <a:r>
            <a:rPr lang="en-US" sz="1400" kern="1200" dirty="0"/>
            <a:t> pentru a </a:t>
          </a:r>
          <a:r>
            <a:rPr lang="en-US" sz="1400" kern="1200" dirty="0" err="1"/>
            <a:t>îmbunătăți</a:t>
          </a:r>
          <a:r>
            <a:rPr lang="en-US" sz="1400" kern="1200" dirty="0"/>
            <a:t> </a:t>
          </a:r>
          <a:r>
            <a:rPr lang="en-US" sz="1400" kern="1200" dirty="0" err="1"/>
            <a:t>circulația</a:t>
          </a:r>
          <a:r>
            <a:rPr lang="en-US" sz="1400" kern="1200" dirty="0"/>
            <a:t> </a:t>
          </a:r>
          <a:r>
            <a:rPr lang="en-US" sz="1400" kern="1200" dirty="0" err="1"/>
            <a:t>sângelui</a:t>
          </a:r>
          <a:r>
            <a:rPr lang="en-US" sz="1400" kern="1200" dirty="0"/>
            <a:t>.</a:t>
          </a:r>
        </a:p>
      </dsp:txBody>
      <dsp:txXfrm>
        <a:off x="1791195" y="1496256"/>
        <a:ext cx="3243442" cy="1771511"/>
      </dsp:txXfrm>
    </dsp:sp>
    <dsp:sp modelId="{0A0D6B3F-0CCF-4976-96F5-0328A9A3EAE7}">
      <dsp:nvSpPr>
        <dsp:cNvPr id="0" name=""/>
        <dsp:cNvSpPr/>
      </dsp:nvSpPr>
      <dsp:spPr>
        <a:xfrm>
          <a:off x="5585618" y="1711254"/>
          <a:ext cx="1341515" cy="13415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98545C-82F6-41DD-BB80-7557B1A8BCC8}">
      <dsp:nvSpPr>
        <dsp:cNvPr id="0" name=""/>
        <dsp:cNvSpPr/>
      </dsp:nvSpPr>
      <dsp:spPr>
        <a:xfrm>
          <a:off x="5867336" y="1992972"/>
          <a:ext cx="778079" cy="778079"/>
        </a:xfrm>
        <a:prstGeom prst="rect">
          <a:avLst/>
        </a:prstGeom>
        <a:blipFill rotWithShape="1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1EF369-F69A-41B7-A248-466179C1EB23}">
      <dsp:nvSpPr>
        <dsp:cNvPr id="0" name=""/>
        <dsp:cNvSpPr/>
      </dsp:nvSpPr>
      <dsp:spPr>
        <a:xfrm>
          <a:off x="7214601" y="1711254"/>
          <a:ext cx="3162144" cy="1341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/>
            <a:t>Stadiul</a:t>
          </a:r>
          <a:r>
            <a:rPr lang="en-US" sz="1400" b="1" kern="1200" dirty="0"/>
            <a:t> II </a:t>
          </a:r>
          <a:endParaRPr lang="ro-RO" sz="1400" b="1" kern="1200" dirty="0"/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400" b="1" kern="1200" dirty="0"/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400" b="1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– </a:t>
          </a:r>
          <a:r>
            <a:rPr lang="en-US" sz="1400" kern="1200" dirty="0" err="1"/>
            <a:t>Locul</a:t>
          </a:r>
          <a:r>
            <a:rPr lang="en-US" sz="1400" kern="1200" dirty="0"/>
            <a:t> </a:t>
          </a:r>
          <a:r>
            <a:rPr lang="en-US" sz="1400" kern="1200" dirty="0" err="1"/>
            <a:t>ulcerației</a:t>
          </a:r>
          <a:r>
            <a:rPr lang="en-US" sz="1400" kern="1200" dirty="0"/>
            <a:t> se </a:t>
          </a:r>
          <a:r>
            <a:rPr lang="en-US" sz="1400" kern="1200" dirty="0" err="1"/>
            <a:t>va</a:t>
          </a:r>
          <a:r>
            <a:rPr lang="en-US" sz="1400" kern="1200" dirty="0"/>
            <a:t> </a:t>
          </a:r>
          <a:r>
            <a:rPr lang="en-US" sz="1400" kern="1200" dirty="0" err="1"/>
            <a:t>prelucra</a:t>
          </a:r>
          <a:r>
            <a:rPr lang="en-US" sz="1400" kern="1200" dirty="0"/>
            <a:t> la </a:t>
          </a:r>
          <a:r>
            <a:rPr lang="en-US" sz="1400" kern="1200" dirty="0" err="1"/>
            <a:t>distanță</a:t>
          </a:r>
          <a:r>
            <a:rPr lang="en-US" sz="1400" kern="1200" dirty="0"/>
            <a:t> </a:t>
          </a:r>
          <a:r>
            <a:rPr lang="en-US" sz="1400" kern="1200" dirty="0" err="1"/>
            <a:t>în</a:t>
          </a:r>
          <a:r>
            <a:rPr lang="en-US" sz="1400" kern="1200" dirty="0"/>
            <a:t> jet cu </a:t>
          </a:r>
          <a:r>
            <a:rPr lang="en-US" sz="1400" kern="1200" dirty="0" err="1"/>
            <a:t>Natrii</a:t>
          </a:r>
          <a:r>
            <a:rPr lang="en-US" sz="1400" kern="1200" dirty="0"/>
            <a:t> </a:t>
          </a:r>
          <a:r>
            <a:rPr lang="en-US" sz="1400" kern="1200" dirty="0" err="1"/>
            <a:t>Chloridum</a:t>
          </a:r>
          <a:r>
            <a:rPr lang="en-US" sz="1400" kern="1200" dirty="0"/>
            <a:t> (ser </a:t>
          </a:r>
          <a:r>
            <a:rPr lang="en-US" sz="1400" kern="1200" dirty="0" err="1"/>
            <a:t>fiziologic</a:t>
          </a:r>
          <a:r>
            <a:rPr lang="en-US" sz="1400" kern="1200" dirty="0"/>
            <a:t> de 0,9%),</a:t>
          </a:r>
          <a:endParaRPr lang="ro-RO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 </a:t>
          </a:r>
          <a:r>
            <a:rPr lang="ro-RO" sz="1400" kern="1200" dirty="0"/>
            <a:t>-</a:t>
          </a:r>
          <a:r>
            <a:rPr lang="en-US" sz="1400" kern="1200" dirty="0"/>
            <a:t>la </a:t>
          </a:r>
          <a:r>
            <a:rPr lang="en-US" sz="1400" kern="1200" dirty="0" err="1"/>
            <a:t>indicația</a:t>
          </a:r>
          <a:r>
            <a:rPr lang="en-US" sz="1400" kern="1200" dirty="0"/>
            <a:t> </a:t>
          </a:r>
          <a:r>
            <a:rPr lang="en-US" sz="1400" kern="1200" dirty="0" err="1"/>
            <a:t>medicului</a:t>
          </a:r>
          <a:r>
            <a:rPr lang="en-US" sz="1400" kern="1200" dirty="0"/>
            <a:t>, cu </a:t>
          </a:r>
          <a:r>
            <a:rPr lang="en-US" sz="1400" kern="1200" dirty="0" err="1"/>
            <a:t>soluție</a:t>
          </a:r>
          <a:r>
            <a:rPr lang="en-US" sz="1400" kern="1200" dirty="0"/>
            <a:t> de </a:t>
          </a:r>
          <a:r>
            <a:rPr lang="en-US" sz="1400" kern="1200" dirty="0" err="1"/>
            <a:t>Hydrogenii</a:t>
          </a:r>
          <a:r>
            <a:rPr lang="en-US" sz="1400" kern="1200" dirty="0"/>
            <a:t> </a:t>
          </a:r>
          <a:r>
            <a:rPr lang="en-US" sz="1400" kern="1200" dirty="0" err="1"/>
            <a:t>peroxidum</a:t>
          </a:r>
          <a:r>
            <a:rPr lang="en-US" sz="1400" kern="1200" dirty="0"/>
            <a:t> (</a:t>
          </a:r>
          <a:r>
            <a:rPr lang="en-US" sz="1400" kern="1200" dirty="0" err="1"/>
            <a:t>Peroxid</a:t>
          </a:r>
          <a:r>
            <a:rPr lang="en-US" sz="1400" kern="1200" dirty="0"/>
            <a:t> de </a:t>
          </a:r>
          <a:r>
            <a:rPr lang="en-US" sz="1400" kern="1200" dirty="0" err="1"/>
            <a:t>hidrogen</a:t>
          </a:r>
          <a:r>
            <a:rPr lang="en-US" sz="1400" kern="1200" dirty="0"/>
            <a:t>) 3% </a:t>
          </a:r>
          <a:r>
            <a:rPr lang="en-US" sz="1400" kern="1200" dirty="0" err="1"/>
            <a:t>în</a:t>
          </a:r>
          <a:r>
            <a:rPr lang="en-US" sz="1400" kern="1200" dirty="0"/>
            <a:t> </a:t>
          </a:r>
          <a:r>
            <a:rPr lang="en-US" sz="1400" kern="1200" dirty="0" err="1"/>
            <a:t>caz</a:t>
          </a:r>
          <a:r>
            <a:rPr lang="en-US" sz="1400" kern="1200" dirty="0"/>
            <a:t> de </a:t>
          </a:r>
          <a:r>
            <a:rPr lang="en-US" sz="1400" kern="1200" dirty="0" err="1"/>
            <a:t>eliminări</a:t>
          </a:r>
          <a:r>
            <a:rPr lang="en-US" sz="1400" kern="1200" dirty="0"/>
            <a:t> </a:t>
          </a:r>
          <a:r>
            <a:rPr lang="en-US" sz="1400" kern="1200" dirty="0" err="1"/>
            <a:t>purulente</a:t>
          </a:r>
          <a:r>
            <a:rPr lang="en-US" sz="1400" kern="1200" dirty="0"/>
            <a:t> </a:t>
          </a:r>
          <a:r>
            <a:rPr lang="en-US" sz="1400" kern="1200" dirty="0" err="1"/>
            <a:t>sau</a:t>
          </a:r>
          <a:r>
            <a:rPr lang="en-US" sz="1400" kern="1200" dirty="0"/>
            <a:t> </a:t>
          </a:r>
          <a:r>
            <a:rPr lang="en-US" sz="1400" kern="1200" dirty="0" err="1"/>
            <a:t>sângerări</a:t>
          </a:r>
          <a:r>
            <a:rPr lang="en-US" sz="1400" kern="1200" dirty="0"/>
            <a:t> din </a:t>
          </a:r>
          <a:r>
            <a:rPr lang="en-US" sz="1400" kern="1200" dirty="0" err="1"/>
            <a:t>plagă</a:t>
          </a:r>
          <a:r>
            <a:rPr lang="ro-RO" sz="1400" kern="1200" dirty="0"/>
            <a:t>.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/>
            <a:t>-</a:t>
          </a:r>
          <a:r>
            <a:rPr lang="en-US" sz="1400" kern="1200" dirty="0"/>
            <a:t>La </a:t>
          </a:r>
          <a:r>
            <a:rPr lang="en-US" sz="1400" kern="1200" dirty="0" err="1"/>
            <a:t>indicația</a:t>
          </a:r>
          <a:r>
            <a:rPr lang="en-US" sz="1400" kern="1200" dirty="0"/>
            <a:t> </a:t>
          </a:r>
          <a:r>
            <a:rPr lang="en-US" sz="1400" kern="1200" dirty="0" err="1"/>
            <a:t>medicului</a:t>
          </a:r>
          <a:r>
            <a:rPr lang="en-US" sz="1400" kern="1200" dirty="0"/>
            <a:t> se </a:t>
          </a:r>
          <a:r>
            <a:rPr lang="en-US" sz="1400" kern="1200" dirty="0" err="1"/>
            <a:t>va</a:t>
          </a:r>
          <a:r>
            <a:rPr lang="en-US" sz="1400" kern="1200" dirty="0"/>
            <a:t> </a:t>
          </a:r>
          <a:r>
            <a:rPr lang="en-US" sz="1400" kern="1200" dirty="0" err="1"/>
            <a:t>aplica</a:t>
          </a:r>
          <a:r>
            <a:rPr lang="en-US" sz="1400" kern="1200" dirty="0"/>
            <a:t> </a:t>
          </a:r>
          <a:r>
            <a:rPr lang="en-US" sz="1400" kern="1200" dirty="0" err="1"/>
            <a:t>pansament</a:t>
          </a:r>
          <a:r>
            <a:rPr lang="en-US" sz="1400" kern="1200" dirty="0"/>
            <a:t> </a:t>
          </a:r>
          <a:r>
            <a:rPr lang="en-US" sz="1400" kern="1200" dirty="0" err="1"/>
            <a:t>steril</a:t>
          </a:r>
          <a:r>
            <a:rPr lang="en-US" sz="1400" kern="1200" dirty="0"/>
            <a:t>, cu diverse </a:t>
          </a:r>
          <a:r>
            <a:rPr lang="en-US" sz="1400" kern="1200" dirty="0" err="1"/>
            <a:t>unguente</a:t>
          </a:r>
          <a:r>
            <a:rPr lang="en-US" sz="1400" kern="1200" dirty="0"/>
            <a:t> care </a:t>
          </a:r>
          <a:r>
            <a:rPr lang="en-US" sz="1400" kern="1200" dirty="0" err="1"/>
            <a:t>vor</a:t>
          </a:r>
          <a:r>
            <a:rPr lang="en-US" sz="1400" kern="1200" dirty="0"/>
            <a:t> </a:t>
          </a:r>
          <a:r>
            <a:rPr lang="en-US" sz="1400" kern="1200" dirty="0" err="1"/>
            <a:t>controla</a:t>
          </a:r>
          <a:r>
            <a:rPr lang="en-US" sz="1400" kern="1200" dirty="0"/>
            <a:t> </a:t>
          </a:r>
          <a:r>
            <a:rPr lang="en-US" sz="1400" kern="1200" dirty="0" err="1"/>
            <a:t>infecția</a:t>
          </a:r>
          <a:r>
            <a:rPr lang="en-US" sz="1400" kern="1200" dirty="0"/>
            <a:t> </a:t>
          </a:r>
          <a:r>
            <a:rPr lang="en-US" sz="1400" kern="1200" dirty="0" err="1"/>
            <a:t>în</a:t>
          </a:r>
          <a:r>
            <a:rPr lang="en-US" sz="1400" kern="1200" dirty="0"/>
            <a:t> </a:t>
          </a:r>
          <a:r>
            <a:rPr lang="en-US" sz="1400" kern="1200" dirty="0" err="1"/>
            <a:t>plagă</a:t>
          </a:r>
          <a:r>
            <a:rPr lang="en-US" sz="1400" kern="1200" dirty="0"/>
            <a:t>/</a:t>
          </a:r>
          <a:r>
            <a:rPr lang="en-US" sz="1400" kern="1200" dirty="0" err="1"/>
            <a:t>escară</a:t>
          </a:r>
          <a:r>
            <a:rPr lang="en-US" sz="1400" kern="1200" dirty="0"/>
            <a:t>,</a:t>
          </a:r>
          <a:endParaRPr lang="ro-RO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400" kern="1200" dirty="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 </a:t>
          </a:r>
          <a:r>
            <a:rPr lang="ro-RO" sz="1400" kern="1200" dirty="0"/>
            <a:t>-</a:t>
          </a:r>
          <a:r>
            <a:rPr lang="en-US" sz="1400" kern="1200" dirty="0"/>
            <a:t>se </a:t>
          </a:r>
          <a:r>
            <a:rPr lang="en-US" sz="1400" kern="1200" dirty="0" err="1"/>
            <a:t>vor</a:t>
          </a:r>
          <a:r>
            <a:rPr lang="en-US" sz="1400" kern="1200" dirty="0"/>
            <a:t> </a:t>
          </a:r>
          <a:r>
            <a:rPr lang="en-US" sz="1400" kern="1200" dirty="0" err="1"/>
            <a:t>respecta</a:t>
          </a:r>
          <a:r>
            <a:rPr lang="en-US" sz="1400" kern="1200" dirty="0"/>
            <a:t> </a:t>
          </a:r>
          <a:r>
            <a:rPr lang="en-US" sz="1400" kern="1200" dirty="0" err="1"/>
            <a:t>cerințele</a:t>
          </a:r>
          <a:r>
            <a:rPr lang="en-US" sz="1400" kern="1200" dirty="0"/>
            <a:t> de </a:t>
          </a:r>
          <a:r>
            <a:rPr lang="en-US" sz="1400" kern="1200" dirty="0" err="1"/>
            <a:t>asepsie</a:t>
          </a:r>
          <a:r>
            <a:rPr lang="en-US" sz="1400" kern="1200" dirty="0"/>
            <a:t>. </a:t>
          </a:r>
        </a:p>
      </dsp:txBody>
      <dsp:txXfrm>
        <a:off x="7214601" y="1711254"/>
        <a:ext cx="3162144" cy="134151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52CBD7-E27A-4E6B-BC11-A9843F4D83AE}">
      <dsp:nvSpPr>
        <dsp:cNvPr id="0" name=""/>
        <dsp:cNvSpPr/>
      </dsp:nvSpPr>
      <dsp:spPr>
        <a:xfrm>
          <a:off x="0" y="1843618"/>
          <a:ext cx="1893603" cy="1893603"/>
        </a:xfrm>
        <a:prstGeom prst="ellipse">
          <a:avLst/>
        </a:prstGeom>
        <a:blipFill rotWithShape="0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3B82A3-8E58-4472-B41A-F9BCF90900EE}">
      <dsp:nvSpPr>
        <dsp:cNvPr id="0" name=""/>
        <dsp:cNvSpPr/>
      </dsp:nvSpPr>
      <dsp:spPr>
        <a:xfrm>
          <a:off x="426719" y="700713"/>
          <a:ext cx="1098289" cy="1098289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41F438-AB73-405A-8B87-DE915CBF859D}">
      <dsp:nvSpPr>
        <dsp:cNvPr id="0" name=""/>
        <dsp:cNvSpPr/>
      </dsp:nvSpPr>
      <dsp:spPr>
        <a:xfrm>
          <a:off x="2588206" y="1820677"/>
          <a:ext cx="6465058" cy="2351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Stadiul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III</a:t>
          </a:r>
          <a:r>
            <a:rPr lang="ro-RO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–IV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600" b="1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Toaleta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plăgii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începe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prelucrarea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pielii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din </a:t>
          </a: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jurul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plăgii</a:t>
          </a:r>
          <a:r>
            <a:rPr lang="ro-RO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 </a:t>
          </a:r>
          <a:r>
            <a:rPr lang="ro-RO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mănuți</a:t>
          </a:r>
          <a:r>
            <a:rPr lang="ro-RO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de protecție sterile) </a:t>
          </a:r>
        </a:p>
        <a:p>
          <a:pPr marL="0" lvl="0" indent="0" algn="just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just" defTabSz="711200"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o-RO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spălarea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distanță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jet,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atent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la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plagă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spre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exterior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pielea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prelucrează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la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indicația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medicului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cu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soluție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Natrii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Chloridum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0,9% (ser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fiziologic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0,9%)</a:t>
          </a:r>
          <a:endParaRPr lang="ro-RO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just" defTabSz="711200">
            <a:spcBef>
              <a:spcPct val="0"/>
            </a:spcBef>
            <a:spcAft>
              <a:spcPct val="35000"/>
            </a:spcAft>
            <a:buNone/>
          </a:pPr>
          <a:endParaRPr lang="en-US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just" defTabSz="711200">
            <a:spcBef>
              <a:spcPct val="0"/>
            </a:spcBef>
            <a:spcAft>
              <a:spcPct val="35000"/>
            </a:spcAft>
            <a:buNone/>
          </a:pPr>
          <a:r>
            <a:rPr lang="ro-RO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p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relucre</a:t>
          </a:r>
          <a:r>
            <a:rPr lang="ro-RO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cu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soluția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Hydrogenii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peroxidum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Peroxid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hidrogen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 3%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caz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eliminări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purulente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sângerări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din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plagă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indicația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medicului</a:t>
          </a:r>
          <a:endParaRPr lang="ro-RO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just" defTabSz="711200">
            <a:spcBef>
              <a:spcPct val="0"/>
            </a:spcBef>
            <a:spcAft>
              <a:spcPct val="35000"/>
            </a:spcAft>
            <a:buNone/>
          </a:pPr>
          <a:endParaRPr lang="en-US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just" defTabSz="711200"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o-RO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aplic</a:t>
          </a:r>
          <a:r>
            <a:rPr lang="ro-RO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are 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pansament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steril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cu unguent, la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indicația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medicului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care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vor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controla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infecția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plagă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escară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liza/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înmuia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masele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necrotice</a:t>
          </a:r>
          <a:endParaRPr lang="ro-RO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just" defTabSz="711200">
            <a:spcBef>
              <a:spcPct val="0"/>
            </a:spcBef>
            <a:spcAft>
              <a:spcPct val="35000"/>
            </a:spcAft>
            <a:buNone/>
          </a:pPr>
          <a:endParaRPr lang="en-US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just" defTabSz="711200"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o-RO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melior</a:t>
          </a:r>
          <a:r>
            <a:rPr lang="ro-RO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area</a:t>
          </a:r>
          <a:r>
            <a:rPr lang="ro-RO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presiun</a:t>
          </a:r>
          <a:r>
            <a:rPr lang="ro-RO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ii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asupra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plăgii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Schimbarea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posturii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conform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orarului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fiecare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2 ore.</a:t>
          </a:r>
          <a:endParaRPr lang="ro-RO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just" defTabSz="711200">
            <a:spcBef>
              <a:spcPct val="0"/>
            </a:spcBef>
            <a:spcAft>
              <a:spcPct val="35000"/>
            </a:spcAft>
            <a:buNone/>
          </a:pPr>
          <a:endParaRPr lang="en-US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just" defTabSz="711200">
            <a:spcBef>
              <a:spcPct val="0"/>
            </a:spcBef>
            <a:spcAft>
              <a:spcPct val="35000"/>
            </a:spcAft>
            <a:buNone/>
          </a:pPr>
          <a:r>
            <a:rPr lang="ro-RO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În 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plaga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profundă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aplică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la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indicația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medicului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pansament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steril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impermeabil</a:t>
          </a:r>
          <a:r>
            <a:rPr lang="en-US" sz="16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2588206" y="1820677"/>
        <a:ext cx="6465058" cy="235123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52CBD7-E27A-4E6B-BC11-A9843F4D83AE}">
      <dsp:nvSpPr>
        <dsp:cNvPr id="0" name=""/>
        <dsp:cNvSpPr/>
      </dsp:nvSpPr>
      <dsp:spPr>
        <a:xfrm>
          <a:off x="0" y="1908349"/>
          <a:ext cx="1869671" cy="1869671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3B82A3-8E58-4472-B41A-F9BCF90900EE}">
      <dsp:nvSpPr>
        <dsp:cNvPr id="0" name=""/>
        <dsp:cNvSpPr/>
      </dsp:nvSpPr>
      <dsp:spPr>
        <a:xfrm>
          <a:off x="0" y="2224431"/>
          <a:ext cx="1084409" cy="108440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41F438-AB73-405A-8B87-DE915CBF859D}">
      <dsp:nvSpPr>
        <dsp:cNvPr id="0" name=""/>
        <dsp:cNvSpPr/>
      </dsp:nvSpPr>
      <dsp:spPr>
        <a:xfrm>
          <a:off x="2143334" y="1835535"/>
          <a:ext cx="6383352" cy="2321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Pansamentul</a:t>
          </a:r>
          <a:endParaRPr lang="en-US" sz="1600" b="1" kern="1200" dirty="0"/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- </a:t>
          </a:r>
          <a:r>
            <a:rPr lang="en-US" sz="1600" kern="1200" dirty="0" err="1"/>
            <a:t>Escare</a:t>
          </a:r>
          <a:r>
            <a:rPr lang="en-US" sz="1600" kern="1200" dirty="0"/>
            <a:t> </a:t>
          </a:r>
          <a:r>
            <a:rPr lang="en-US" sz="1600" kern="1200" dirty="0" err="1"/>
            <a:t>fără</a:t>
          </a:r>
          <a:r>
            <a:rPr lang="en-US" sz="1600" kern="1200" dirty="0"/>
            <a:t> </a:t>
          </a:r>
          <a:r>
            <a:rPr lang="en-US" sz="1600" kern="1200" dirty="0" err="1"/>
            <a:t>exudat</a:t>
          </a:r>
          <a:r>
            <a:rPr lang="en-US" sz="1600" kern="1200" dirty="0"/>
            <a:t> de </a:t>
          </a:r>
          <a:r>
            <a:rPr lang="en-US" sz="1600" kern="1200" dirty="0" err="1"/>
            <a:t>gradele</a:t>
          </a:r>
          <a:r>
            <a:rPr lang="en-US" sz="1600" kern="1200" dirty="0"/>
            <a:t> I-II – se </a:t>
          </a:r>
          <a:r>
            <a:rPr lang="en-US" sz="1600" kern="1200" dirty="0" err="1"/>
            <a:t>folosesc</a:t>
          </a:r>
          <a:r>
            <a:rPr lang="en-US" sz="1600" kern="1200" dirty="0"/>
            <a:t> </a:t>
          </a:r>
          <a:r>
            <a:rPr lang="en-US" sz="1600" kern="1200" dirty="0" err="1"/>
            <a:t>pansamente</a:t>
          </a:r>
          <a:r>
            <a:rPr lang="en-US" sz="1600" kern="1200" dirty="0"/>
            <a:t> </a:t>
          </a:r>
          <a:r>
            <a:rPr lang="en-US" sz="1600" kern="1200" dirty="0" err="1"/>
            <a:t>hidrocoloidale</a:t>
          </a:r>
          <a:endParaRPr lang="en-US" sz="1600" kern="1200" dirty="0"/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(</a:t>
          </a:r>
          <a:r>
            <a:rPr lang="en-US" sz="1600" kern="1200" dirty="0" err="1"/>
            <a:t>granuflex</a:t>
          </a:r>
          <a:r>
            <a:rPr lang="en-US" sz="1600" kern="1200" dirty="0"/>
            <a:t>, </a:t>
          </a:r>
          <a:r>
            <a:rPr lang="en-US" sz="1600" kern="1200" dirty="0" err="1"/>
            <a:t>comfeel</a:t>
          </a:r>
          <a:r>
            <a:rPr lang="en-US" sz="1600" kern="1200" dirty="0"/>
            <a:t>, </a:t>
          </a:r>
          <a:r>
            <a:rPr lang="en-US" sz="1600" kern="1200" dirty="0" err="1"/>
            <a:t>aqucel</a:t>
          </a:r>
          <a:r>
            <a:rPr lang="en-US" sz="1600" kern="1200" dirty="0"/>
            <a:t>) care </a:t>
          </a:r>
          <a:r>
            <a:rPr lang="en-US" sz="1600" kern="1200" dirty="0" err="1"/>
            <a:t>facilitează</a:t>
          </a:r>
          <a:r>
            <a:rPr lang="en-US" sz="1600" kern="1200" dirty="0"/>
            <a:t> </a:t>
          </a:r>
          <a:r>
            <a:rPr lang="en-US" sz="1600" kern="1200" dirty="0" err="1"/>
            <a:t>procesul</a:t>
          </a:r>
          <a:r>
            <a:rPr lang="en-US" sz="1600" kern="1200" dirty="0"/>
            <a:t> de </a:t>
          </a:r>
          <a:r>
            <a:rPr lang="en-US" sz="1600" kern="1200" dirty="0" err="1"/>
            <a:t>granulaţie</a:t>
          </a:r>
          <a:r>
            <a:rPr lang="en-US" sz="1600" kern="1200" dirty="0"/>
            <a:t>.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- </a:t>
          </a:r>
          <a:r>
            <a:rPr lang="en-US" sz="1600" kern="1200" dirty="0" err="1"/>
            <a:t>Escare</a:t>
          </a:r>
          <a:r>
            <a:rPr lang="en-US" sz="1600" kern="1200" dirty="0"/>
            <a:t> cu </a:t>
          </a:r>
          <a:r>
            <a:rPr lang="en-US" sz="1600" kern="1200" dirty="0" err="1"/>
            <a:t>exudat</a:t>
          </a:r>
          <a:r>
            <a:rPr lang="en-US" sz="1600" kern="1200" dirty="0"/>
            <a:t> </a:t>
          </a:r>
          <a:r>
            <a:rPr lang="en-US" sz="1600" kern="1200" dirty="0" err="1"/>
            <a:t>abundent</a:t>
          </a:r>
          <a:r>
            <a:rPr lang="en-US" sz="1600" kern="1200" dirty="0"/>
            <a:t> de </a:t>
          </a:r>
          <a:r>
            <a:rPr lang="en-US" sz="1600" kern="1200" dirty="0" err="1"/>
            <a:t>gradele</a:t>
          </a:r>
          <a:r>
            <a:rPr lang="en-US" sz="1600" kern="1200" dirty="0"/>
            <a:t> III-IV – se </a:t>
          </a:r>
          <a:r>
            <a:rPr lang="en-US" sz="1600" kern="1200" dirty="0" err="1"/>
            <a:t>folosesc</a:t>
          </a:r>
          <a:r>
            <a:rPr lang="en-US" sz="1600" kern="1200" dirty="0"/>
            <a:t> </a:t>
          </a:r>
          <a:r>
            <a:rPr lang="en-US" sz="1600" kern="1200" dirty="0" err="1"/>
            <a:t>pansamente</a:t>
          </a:r>
          <a:endParaRPr lang="en-US" sz="1600" kern="1200" dirty="0"/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sterile </a:t>
          </a:r>
          <a:r>
            <a:rPr lang="en-US" sz="1600" kern="1200" dirty="0" err="1"/>
            <a:t>absorbante</a:t>
          </a:r>
          <a:r>
            <a:rPr lang="en-US" sz="1600" kern="1200" dirty="0"/>
            <a:t>, </a:t>
          </a:r>
          <a:r>
            <a:rPr lang="en-US" sz="1600" kern="1200" dirty="0" err="1"/>
            <a:t>iar</a:t>
          </a:r>
          <a:r>
            <a:rPr lang="en-US" sz="1600" kern="1200" dirty="0"/>
            <a:t> </a:t>
          </a:r>
          <a:r>
            <a:rPr lang="en-US" sz="1600" kern="1200" dirty="0" err="1"/>
            <a:t>dacă</a:t>
          </a:r>
          <a:r>
            <a:rPr lang="en-US" sz="1600" kern="1200" dirty="0"/>
            <a:t> </a:t>
          </a:r>
          <a:r>
            <a:rPr lang="en-US" sz="1600" kern="1200" dirty="0" err="1"/>
            <a:t>persistă</a:t>
          </a:r>
          <a:r>
            <a:rPr lang="en-US" sz="1600" kern="1200" dirty="0"/>
            <a:t> </a:t>
          </a:r>
          <a:r>
            <a:rPr lang="en-US" sz="1600" kern="1200" dirty="0" err="1"/>
            <a:t>sau</a:t>
          </a:r>
          <a:r>
            <a:rPr lang="en-US" sz="1600" kern="1200" dirty="0"/>
            <a:t> sunt </a:t>
          </a:r>
          <a:r>
            <a:rPr lang="en-US" sz="1600" kern="1200" dirty="0" err="1"/>
            <a:t>semne</a:t>
          </a:r>
          <a:r>
            <a:rPr lang="en-US" sz="1600" kern="1200" dirty="0"/>
            <a:t> de </a:t>
          </a:r>
          <a:r>
            <a:rPr lang="en-US" sz="1600" kern="1200" dirty="0" err="1"/>
            <a:t>infecţie</a:t>
          </a:r>
          <a:r>
            <a:rPr lang="en-US" sz="1600" kern="1200" dirty="0"/>
            <a:t>, se face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antibioticograma, iar antibioticul se administrează sub formă de unguent saupulbere. Dacă se atestă necroză, aceasta se excizează.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600" kern="1200" dirty="0"/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1" kern="1200" dirty="0" err="1"/>
            <a:t>Pansamentul</a:t>
          </a:r>
          <a:r>
            <a:rPr lang="en-US" sz="1600" b="1" i="1" kern="1200" dirty="0"/>
            <a:t> ideal </a:t>
          </a:r>
          <a:r>
            <a:rPr lang="en-US" sz="1600" b="1" i="1" kern="1200" dirty="0" err="1"/>
            <a:t>trebuie</a:t>
          </a:r>
          <a:r>
            <a:rPr lang="en-US" sz="1600" b="1" kern="1200" dirty="0"/>
            <a:t>: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• </a:t>
          </a:r>
          <a:r>
            <a:rPr lang="en-US" sz="1600" kern="1200" dirty="0" err="1"/>
            <a:t>să</a:t>
          </a:r>
          <a:r>
            <a:rPr lang="en-US" sz="1600" kern="1200" dirty="0"/>
            <a:t> fie </a:t>
          </a:r>
          <a:r>
            <a:rPr lang="en-US" sz="1600" kern="1200" dirty="0" err="1"/>
            <a:t>absorbabil</a:t>
          </a:r>
          <a:r>
            <a:rPr lang="en-US" sz="1600" kern="1200" dirty="0"/>
            <a:t>;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• </a:t>
          </a:r>
          <a:r>
            <a:rPr lang="en-US" sz="1600" kern="1200" dirty="0" err="1"/>
            <a:t>să</a:t>
          </a:r>
          <a:r>
            <a:rPr lang="en-US" sz="1600" kern="1200" dirty="0"/>
            <a:t> fie non </a:t>
          </a:r>
          <a:r>
            <a:rPr lang="en-US" sz="1600" kern="1200" dirty="0" err="1"/>
            <a:t>aderent</a:t>
          </a:r>
          <a:r>
            <a:rPr lang="en-US" sz="1600" kern="1200" dirty="0"/>
            <a:t>;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• </a:t>
          </a:r>
          <a:r>
            <a:rPr lang="en-US" sz="1600" kern="1200" dirty="0" err="1"/>
            <a:t>să</a:t>
          </a:r>
          <a:r>
            <a:rPr lang="en-US" sz="1600" kern="1200" dirty="0"/>
            <a:t> </a:t>
          </a:r>
          <a:r>
            <a:rPr lang="en-US" sz="1600" kern="1200" dirty="0" err="1"/>
            <a:t>menţină</a:t>
          </a:r>
          <a:r>
            <a:rPr lang="en-US" sz="1600" kern="1200" dirty="0"/>
            <a:t> </a:t>
          </a:r>
          <a:r>
            <a:rPr lang="en-US" sz="1600" kern="1200" dirty="0" err="1"/>
            <a:t>umiditatea</a:t>
          </a:r>
          <a:r>
            <a:rPr lang="en-US" sz="1600" kern="1200" dirty="0"/>
            <a:t>;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• </a:t>
          </a:r>
          <a:r>
            <a:rPr lang="en-US" sz="1600" kern="1200" dirty="0" err="1"/>
            <a:t>să</a:t>
          </a:r>
          <a:r>
            <a:rPr lang="en-US" sz="1600" kern="1200" dirty="0"/>
            <a:t> fie </a:t>
          </a:r>
          <a:r>
            <a:rPr lang="en-US" sz="1600" kern="1200" dirty="0" err="1"/>
            <a:t>impermeabil</a:t>
          </a:r>
          <a:r>
            <a:rPr lang="en-US" sz="1600" kern="1200" dirty="0"/>
            <a:t> pentru </a:t>
          </a:r>
          <a:r>
            <a:rPr lang="en-US" sz="1600" kern="1200" dirty="0" err="1"/>
            <a:t>bacterii</a:t>
          </a:r>
          <a:r>
            <a:rPr lang="en-US" sz="1600" kern="1200" dirty="0"/>
            <a:t>;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• </a:t>
          </a:r>
          <a:r>
            <a:rPr lang="en-US" sz="1600" kern="1200" dirty="0" err="1"/>
            <a:t>să</a:t>
          </a:r>
          <a:r>
            <a:rPr lang="en-US" sz="1600" kern="1200" dirty="0"/>
            <a:t> nu-l </a:t>
          </a:r>
          <a:r>
            <a:rPr lang="en-US" sz="1600" kern="1200" dirty="0" err="1"/>
            <a:t>deranjeze</a:t>
          </a:r>
          <a:r>
            <a:rPr lang="en-US" sz="1600" kern="1200" dirty="0"/>
            <a:t> pe </a:t>
          </a:r>
          <a:r>
            <a:rPr lang="en-US" sz="1600" kern="1200" dirty="0" err="1"/>
            <a:t>pacient</a:t>
          </a:r>
          <a:r>
            <a:rPr lang="en-US" sz="1600" kern="1200" dirty="0"/>
            <a:t>;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• </a:t>
          </a:r>
          <a:r>
            <a:rPr lang="en-US" sz="1600" kern="1200" dirty="0" err="1"/>
            <a:t>să</a:t>
          </a:r>
          <a:r>
            <a:rPr lang="en-US" sz="1600" kern="1200" dirty="0"/>
            <a:t> nu fie toxic;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• să protejeze rana de alte traumatisme.</a:t>
          </a:r>
          <a:endParaRPr lang="en-US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43334" y="1835535"/>
        <a:ext cx="6383352" cy="232151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A3F2FB-6921-4A51-963C-6232C0BA75E9}">
      <dsp:nvSpPr>
        <dsp:cNvPr id="0" name=""/>
        <dsp:cNvSpPr/>
      </dsp:nvSpPr>
      <dsp:spPr>
        <a:xfrm>
          <a:off x="474340" y="-207363"/>
          <a:ext cx="1632415" cy="6220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 dirty="0">
            <a:solidFill>
              <a:schemeClr val="accent2"/>
            </a:solidFill>
            <a:latin typeface="+mn-lt"/>
          </a:endParaRPr>
        </a:p>
      </dsp:txBody>
      <dsp:txXfrm>
        <a:off x="474340" y="-207363"/>
        <a:ext cx="1632415" cy="414727"/>
      </dsp:txXfrm>
    </dsp:sp>
    <dsp:sp modelId="{FAF87183-9DCC-480C-B8AA-932B197080A4}">
      <dsp:nvSpPr>
        <dsp:cNvPr id="0" name=""/>
        <dsp:cNvSpPr/>
      </dsp:nvSpPr>
      <dsp:spPr>
        <a:xfrm>
          <a:off x="10519" y="207363"/>
          <a:ext cx="3227563" cy="43182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 err="1"/>
            <a:t>Crearea</a:t>
          </a:r>
          <a:r>
            <a:rPr lang="en-US" sz="1800" b="1" kern="1200" dirty="0"/>
            <a:t> </a:t>
          </a:r>
          <a:r>
            <a:rPr lang="en-US" sz="1800" b="1" kern="1200" dirty="0" err="1"/>
            <a:t>condițiilor</a:t>
          </a:r>
          <a:r>
            <a:rPr lang="en-US" sz="1800" b="1" kern="1200" dirty="0"/>
            <a:t> de </a:t>
          </a:r>
          <a:r>
            <a:rPr lang="en-US" sz="1800" b="1" kern="1200" dirty="0" err="1"/>
            <a:t>îngrijire</a:t>
          </a:r>
          <a:r>
            <a:rPr lang="ro-RO" sz="1800" b="1" kern="1200" dirty="0"/>
            <a:t> ( </a:t>
          </a:r>
          <a:r>
            <a:rPr lang="ro-RO" sz="1000" b="1" kern="1200" dirty="0"/>
            <a:t>pat, așternut, igienă </a:t>
          </a:r>
          <a:r>
            <a:rPr lang="pt-BR" sz="1000" b="1" kern="1200" dirty="0"/>
            <a:t>echipamentul pentru efectuarea tehnicii de prelucrare a plăgii și de aplicare a pansamentului</a:t>
          </a:r>
          <a:r>
            <a:rPr lang="ro-RO" sz="1000" b="1" kern="1200" dirty="0"/>
            <a:t>)</a:t>
          </a:r>
          <a:endParaRPr lang="en-US" sz="1000" b="1" kern="1200" dirty="0">
            <a:solidFill>
              <a:schemeClr val="tx1"/>
            </a:solidFill>
            <a:latin typeface="+mn-lt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000" b="1" kern="1200" dirty="0">
            <a:solidFill>
              <a:schemeClr val="tx1"/>
            </a:solidFill>
            <a:latin typeface="+mn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0" kern="1200" dirty="0">
              <a:solidFill>
                <a:schemeClr val="tx1"/>
              </a:solidFill>
              <a:latin typeface="+mn-lt"/>
            </a:rPr>
            <a:t>m</a:t>
          </a:r>
          <a:r>
            <a:rPr lang="en-US" sz="1800" b="0" kern="1200" dirty="0" err="1">
              <a:solidFill>
                <a:schemeClr val="tx1"/>
              </a:solidFill>
              <a:latin typeface="+mn-lt"/>
            </a:rPr>
            <a:t>onitorizarea</a:t>
          </a:r>
          <a:r>
            <a:rPr lang="en-US" sz="1800" b="0" kern="1200" dirty="0">
              <a:solidFill>
                <a:schemeClr val="tx1"/>
              </a:solidFill>
              <a:latin typeface="+mn-lt"/>
            </a:rPr>
            <a:t> </a:t>
          </a:r>
          <a:r>
            <a:rPr lang="en-US" sz="1800" b="0" kern="1200" dirty="0" err="1">
              <a:solidFill>
                <a:schemeClr val="tx1"/>
              </a:solidFill>
              <a:latin typeface="+mn-lt"/>
            </a:rPr>
            <a:t>funcțiilor</a:t>
          </a:r>
          <a:r>
            <a:rPr lang="en-US" sz="1800" b="0" kern="1200" dirty="0">
              <a:solidFill>
                <a:schemeClr val="tx1"/>
              </a:solidFill>
              <a:latin typeface="+mn-lt"/>
            </a:rPr>
            <a:t> </a:t>
          </a:r>
          <a:r>
            <a:rPr lang="en-US" sz="1800" b="0" kern="1200" dirty="0" err="1">
              <a:solidFill>
                <a:schemeClr val="tx1"/>
              </a:solidFill>
              <a:latin typeface="+mn-lt"/>
            </a:rPr>
            <a:t>vitale</a:t>
          </a:r>
          <a:r>
            <a:rPr lang="ro-RO" sz="1800" b="0" kern="1200" dirty="0">
              <a:solidFill>
                <a:schemeClr val="tx1"/>
              </a:solidFill>
              <a:latin typeface="+mn-lt"/>
            </a:rPr>
            <a:t>                      </a:t>
          </a:r>
          <a:endParaRPr lang="en-US" sz="1000" b="0" kern="1200" dirty="0">
            <a:solidFill>
              <a:schemeClr val="tx1"/>
            </a:solidFill>
            <a:latin typeface="+mn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kern="1200" dirty="0" err="1">
              <a:solidFill>
                <a:schemeClr val="tx1"/>
              </a:solidFill>
              <a:latin typeface="+mn-lt"/>
            </a:rPr>
            <a:t>schimbarea</a:t>
          </a:r>
          <a:r>
            <a:rPr lang="en-US" sz="1800" b="0" kern="1200" dirty="0">
              <a:solidFill>
                <a:schemeClr val="tx1"/>
              </a:solidFill>
              <a:latin typeface="+mn-lt"/>
            </a:rPr>
            <a:t> </a:t>
          </a:r>
          <a:r>
            <a:rPr lang="en-US" sz="1800" b="0" kern="1200" dirty="0" err="1">
              <a:solidFill>
                <a:schemeClr val="tx1"/>
              </a:solidFill>
              <a:latin typeface="+mn-lt"/>
            </a:rPr>
            <a:t>posturii</a:t>
          </a:r>
          <a:endParaRPr lang="en-US" sz="1000" b="0" kern="1200" dirty="0">
            <a:solidFill>
              <a:schemeClr val="tx1"/>
            </a:solidFill>
            <a:latin typeface="+mn-lt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000" b="0" kern="1200" dirty="0">
            <a:solidFill>
              <a:schemeClr val="tx1"/>
            </a:solidFill>
            <a:latin typeface="+mn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0" kern="1200" dirty="0">
              <a:solidFill>
                <a:schemeClr val="tx1"/>
              </a:solidFill>
              <a:latin typeface="+mn-lt"/>
            </a:rPr>
            <a:t>a</a:t>
          </a:r>
          <a:r>
            <a:rPr lang="pt-BR" sz="1800" b="0" kern="1200" dirty="0">
              <a:solidFill>
                <a:schemeClr val="tx1"/>
              </a:solidFill>
              <a:latin typeface="+mn-lt"/>
            </a:rPr>
            <a:t>plicarea saltelei antidecubit, a rulourilor, a inelelor</a:t>
          </a:r>
          <a:endParaRPr lang="en-US" sz="1000" b="0" kern="1200" dirty="0">
            <a:solidFill>
              <a:schemeClr val="tx1"/>
            </a:solidFill>
            <a:latin typeface="+mn-lt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000" b="0" kern="1200" dirty="0">
            <a:solidFill>
              <a:schemeClr val="tx1"/>
            </a:solidFill>
            <a:latin typeface="+mn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0" kern="1200" dirty="0" err="1">
              <a:solidFill>
                <a:schemeClr val="tx1"/>
              </a:solidFill>
              <a:latin typeface="+mn-lt"/>
            </a:rPr>
            <a:t>tualeta</a:t>
          </a:r>
          <a:r>
            <a:rPr lang="ro-RO" sz="1800" b="0" kern="1200" dirty="0">
              <a:solidFill>
                <a:schemeClr val="tx1"/>
              </a:solidFill>
              <a:latin typeface="+mn-lt"/>
            </a:rPr>
            <a:t> intimă și generală conform </a:t>
          </a:r>
          <a:r>
            <a:rPr lang="en-US" sz="1800" b="0" kern="1200" dirty="0" err="1">
              <a:solidFill>
                <a:schemeClr val="tx1"/>
              </a:solidFill>
              <a:latin typeface="+mn-lt"/>
            </a:rPr>
            <a:t>Standardului</a:t>
          </a:r>
          <a:r>
            <a:rPr lang="en-US" sz="1800" b="0" kern="1200" dirty="0">
              <a:solidFill>
                <a:schemeClr val="tx1"/>
              </a:solidFill>
              <a:latin typeface="+mn-lt"/>
            </a:rPr>
            <a:t> de </a:t>
          </a:r>
          <a:r>
            <a:rPr lang="en-US" sz="1800" b="0" kern="1200" dirty="0" err="1">
              <a:solidFill>
                <a:schemeClr val="tx1"/>
              </a:solidFill>
              <a:latin typeface="+mn-lt"/>
            </a:rPr>
            <a:t>calitate</a:t>
          </a:r>
          <a:endParaRPr lang="en-US" sz="1000" b="0" kern="1200" dirty="0">
            <a:solidFill>
              <a:schemeClr val="tx1"/>
            </a:solidFill>
            <a:latin typeface="+mn-lt"/>
          </a:endParaRPr>
        </a:p>
      </dsp:txBody>
      <dsp:txXfrm>
        <a:off x="105051" y="301895"/>
        <a:ext cx="3038499" cy="4129220"/>
      </dsp:txXfrm>
    </dsp:sp>
    <dsp:sp modelId="{15D986F9-3638-4D64-8477-62E2F6DE912F}">
      <dsp:nvSpPr>
        <dsp:cNvPr id="0" name=""/>
        <dsp:cNvSpPr/>
      </dsp:nvSpPr>
      <dsp:spPr>
        <a:xfrm>
          <a:off x="2647260" y="-203013"/>
          <a:ext cx="1145869" cy="4060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>
            <a:solidFill>
              <a:schemeClr val="tx1"/>
            </a:solidFill>
            <a:latin typeface="+mn-lt"/>
          </a:endParaRPr>
        </a:p>
      </dsp:txBody>
      <dsp:txXfrm>
        <a:off x="2647260" y="-121808"/>
        <a:ext cx="1024061" cy="243617"/>
      </dsp:txXfrm>
    </dsp:sp>
    <dsp:sp modelId="{A6A67E54-D411-41CC-A87A-BE9633EDCA5E}">
      <dsp:nvSpPr>
        <dsp:cNvPr id="0" name=""/>
        <dsp:cNvSpPr/>
      </dsp:nvSpPr>
      <dsp:spPr>
        <a:xfrm>
          <a:off x="4268774" y="-207363"/>
          <a:ext cx="1632415" cy="6220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i="0" kern="1200" dirty="0">
            <a:solidFill>
              <a:schemeClr val="accent2"/>
            </a:solidFill>
            <a:latin typeface="+mn-lt"/>
          </a:endParaRPr>
        </a:p>
      </dsp:txBody>
      <dsp:txXfrm>
        <a:off x="4268774" y="-207363"/>
        <a:ext cx="1632415" cy="414727"/>
      </dsp:txXfrm>
    </dsp:sp>
    <dsp:sp modelId="{4E93CD80-6803-45C3-B6EF-E1221C83841C}">
      <dsp:nvSpPr>
        <dsp:cNvPr id="0" name=""/>
        <dsp:cNvSpPr/>
      </dsp:nvSpPr>
      <dsp:spPr>
        <a:xfrm>
          <a:off x="3892965" y="207363"/>
          <a:ext cx="3051539" cy="43182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en-US" sz="1800" b="1" kern="1200" dirty="0" err="1"/>
            <a:t>Principiile</a:t>
          </a:r>
          <a:r>
            <a:rPr lang="en-US" sz="1800" b="1" kern="1200" dirty="0"/>
            <a:t> de </a:t>
          </a:r>
          <a:r>
            <a:rPr lang="en-US" sz="1800" b="1" kern="1200" dirty="0" err="1"/>
            <a:t>îngrijire</a:t>
          </a:r>
          <a:r>
            <a:rPr lang="en-US" sz="1800" b="1" kern="1200" dirty="0"/>
            <a:t> </a:t>
          </a:r>
          <a:r>
            <a:rPr lang="en-US" sz="1800" b="1" kern="1200" dirty="0" err="1"/>
            <a:t>și</a:t>
          </a:r>
          <a:r>
            <a:rPr lang="en-US" sz="1800" b="1" kern="1200" dirty="0"/>
            <a:t> de </a:t>
          </a:r>
          <a:r>
            <a:rPr lang="en-US" sz="1800" b="1" kern="1200" dirty="0" err="1"/>
            <a:t>tratament</a:t>
          </a:r>
          <a:r>
            <a:rPr lang="en-US" sz="1800" b="1" kern="1200" dirty="0"/>
            <a:t> </a:t>
          </a:r>
          <a:r>
            <a:rPr lang="en-US" sz="1800" b="1" kern="1200" dirty="0" err="1"/>
            <a:t>în</a:t>
          </a:r>
          <a:r>
            <a:rPr lang="en-US" sz="1800" b="1" kern="1200" dirty="0"/>
            <a:t> </a:t>
          </a:r>
          <a:r>
            <a:rPr lang="en-US" sz="1800" b="1" kern="1200" dirty="0" err="1"/>
            <a:t>escare</a:t>
          </a:r>
          <a:endParaRPr lang="ro-RO" sz="1800" b="1" kern="1200" dirty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endParaRPr lang="ro-RO" sz="18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ro-RO" sz="1800" b="1" kern="1200" dirty="0"/>
            <a:t> </a:t>
          </a:r>
          <a:r>
            <a:rPr lang="ro-RO" sz="1800" b="0" kern="1200" dirty="0"/>
            <a:t>p</a:t>
          </a:r>
          <a:r>
            <a:rPr lang="en-US" sz="1800" b="0" kern="1200" dirty="0" err="1"/>
            <a:t>relucrarea</a:t>
          </a:r>
          <a:r>
            <a:rPr lang="en-US" sz="1800" b="0" kern="1200" dirty="0"/>
            <a:t> </a:t>
          </a:r>
          <a:r>
            <a:rPr lang="en-US" sz="1800" b="0" kern="1200" dirty="0" err="1"/>
            <a:t>plăgii</a:t>
          </a:r>
          <a:r>
            <a:rPr lang="en-US" sz="1800" b="0" kern="1200" dirty="0"/>
            <a:t> </a:t>
          </a:r>
          <a:r>
            <a:rPr lang="en-US" sz="1800" b="0" kern="1200" dirty="0" err="1"/>
            <a:t>în</a:t>
          </a:r>
          <a:r>
            <a:rPr lang="en-US" sz="1800" b="0" kern="1200" dirty="0"/>
            <a:t> </a:t>
          </a:r>
          <a:r>
            <a:rPr lang="en-US" sz="1800" b="0" kern="1200" dirty="0" err="1"/>
            <a:t>funcție</a:t>
          </a:r>
          <a:r>
            <a:rPr lang="en-US" sz="1800" b="0" kern="1200" dirty="0"/>
            <a:t> de </a:t>
          </a:r>
          <a:r>
            <a:rPr lang="en-US" sz="1800" b="0" kern="1200" dirty="0" err="1"/>
            <a:t>stadiul</a:t>
          </a:r>
          <a:r>
            <a:rPr lang="en-US" sz="1800" b="0" kern="1200" dirty="0"/>
            <a:t> </a:t>
          </a:r>
          <a:r>
            <a:rPr lang="en-US" sz="1800" b="0" kern="1200" dirty="0" err="1"/>
            <a:t>escarelor</a:t>
          </a:r>
          <a:endParaRPr lang="en-US" sz="1800" b="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endParaRPr lang="en-US" sz="1800" b="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r>
            <a:rPr lang="ro-RO" sz="1800" b="0" kern="1200" dirty="0"/>
            <a:t> a</a:t>
          </a:r>
          <a:r>
            <a:rPr lang="it-IT" sz="1800" b="0" kern="1200" dirty="0"/>
            <a:t>plicarea pansamentului steril cu diverse unguente, la indicația medicului</a:t>
          </a:r>
          <a:endParaRPr lang="en-US" sz="1800" b="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Char char="•"/>
            <a:tabLst/>
            <a:defRPr/>
          </a:pPr>
          <a:endParaRPr lang="en-US" sz="1800" b="0" kern="1200" dirty="0"/>
        </a:p>
        <a:p>
          <a:pPr marL="0" lvl="0" indent="0" algn="l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Char char="•"/>
          </a:pPr>
          <a:r>
            <a:rPr lang="ro-RO" sz="1800" b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Aplcare</a:t>
          </a:r>
          <a:r>
            <a:rPr lang="ro-RO" sz="18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fișă de evaluare a plăgii </a:t>
          </a:r>
          <a:endParaRPr lang="en-US" sz="1800" b="0" kern="1200" dirty="0"/>
        </a:p>
      </dsp:txBody>
      <dsp:txXfrm>
        <a:off x="3982342" y="296740"/>
        <a:ext cx="2872785" cy="4139530"/>
      </dsp:txXfrm>
    </dsp:sp>
    <dsp:sp modelId="{7ED953C1-0C0F-4BA9-BCAF-968707401172}">
      <dsp:nvSpPr>
        <dsp:cNvPr id="0" name=""/>
        <dsp:cNvSpPr/>
      </dsp:nvSpPr>
      <dsp:spPr>
        <a:xfrm>
          <a:off x="6449130" y="-203013"/>
          <a:ext cx="1161633" cy="4060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>
            <a:solidFill>
              <a:schemeClr val="tx1"/>
            </a:solidFill>
            <a:latin typeface="+mn-lt"/>
          </a:endParaRPr>
        </a:p>
      </dsp:txBody>
      <dsp:txXfrm>
        <a:off x="6449130" y="-121808"/>
        <a:ext cx="1039825" cy="243617"/>
      </dsp:txXfrm>
    </dsp:sp>
    <dsp:sp modelId="{9EB7DD03-B83C-42BB-ADE5-E37B2EB70490}">
      <dsp:nvSpPr>
        <dsp:cNvPr id="0" name=""/>
        <dsp:cNvSpPr/>
      </dsp:nvSpPr>
      <dsp:spPr>
        <a:xfrm>
          <a:off x="8092951" y="-207363"/>
          <a:ext cx="1632415" cy="6220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MD" sz="1600" b="1" kern="1200" dirty="0">
              <a:solidFill>
                <a:schemeClr val="accent2"/>
              </a:solidFill>
              <a:latin typeface="+mn-lt"/>
            </a:rPr>
            <a:t> </a:t>
          </a:r>
          <a:endParaRPr lang="en-US" sz="1600" b="1" kern="1200" dirty="0">
            <a:solidFill>
              <a:schemeClr val="accent2"/>
            </a:solidFill>
            <a:latin typeface="+mn-lt"/>
          </a:endParaRPr>
        </a:p>
      </dsp:txBody>
      <dsp:txXfrm>
        <a:off x="8092951" y="-207363"/>
        <a:ext cx="1632415" cy="414727"/>
      </dsp:txXfrm>
    </dsp:sp>
    <dsp:sp modelId="{ED59715F-7D8A-44E6-A5A0-AF15EEACB893}">
      <dsp:nvSpPr>
        <dsp:cNvPr id="0" name=""/>
        <dsp:cNvSpPr/>
      </dsp:nvSpPr>
      <dsp:spPr>
        <a:xfrm>
          <a:off x="7599388" y="207363"/>
          <a:ext cx="3287048" cy="43182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Principiile</a:t>
          </a:r>
          <a:r>
            <a:rPr lang="en-US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1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general </a:t>
          </a:r>
          <a:r>
            <a:rPr lang="en-US" sz="1800" b="1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escare</a:t>
          </a:r>
          <a:endParaRPr lang="en-US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</a:t>
          </a:r>
          <a:r>
            <a:rPr lang="en-US" sz="1800" b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idratare</a:t>
          </a:r>
          <a:r>
            <a:rPr lang="en-US" sz="18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corectă</a:t>
          </a:r>
          <a:endParaRPr lang="en-US" sz="18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</a:t>
          </a:r>
          <a:r>
            <a:rPr lang="en-US" sz="1800" b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limentație</a:t>
          </a:r>
          <a:r>
            <a:rPr lang="en-US" sz="18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calorică</a:t>
          </a:r>
          <a:r>
            <a:rPr lang="ro-RO" sz="18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la indicația medicului</a:t>
          </a:r>
          <a:endParaRPr lang="en-US" sz="18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</a:t>
          </a:r>
          <a:r>
            <a:rPr lang="it-IT" sz="18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ntibiotice, la indicația medicului</a:t>
          </a:r>
          <a:endParaRPr lang="en-US" sz="18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8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</a:t>
          </a:r>
          <a:r>
            <a:rPr lang="en-US" sz="1800" b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nalgezice</a:t>
          </a:r>
          <a:r>
            <a:rPr lang="en-US" sz="18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neopioide</a:t>
          </a:r>
          <a:r>
            <a:rPr lang="en-US" sz="18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opioide</a:t>
          </a:r>
          <a:r>
            <a:rPr lang="en-US" sz="18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pentru </a:t>
          </a:r>
          <a:r>
            <a:rPr lang="en-US" sz="1800" b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controlul</a:t>
          </a:r>
          <a:r>
            <a:rPr lang="en-US" sz="18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durerii</a:t>
          </a:r>
          <a:r>
            <a:rPr lang="en-US" sz="18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b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indicația</a:t>
          </a:r>
          <a:r>
            <a:rPr lang="en-US" sz="18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medicului</a:t>
          </a:r>
          <a:endParaRPr lang="en-US" sz="18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695662" y="303637"/>
        <a:ext cx="3094500" cy="41257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9/3/layout/PieProcess">
  <dgm:title val=""/>
  <dgm:desc val=""/>
  <dgm:catLst>
    <dgm:cat type="list" pri="8600"/>
    <dgm:cat type="process" pri="4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</dgm:alg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w" for="ch" forName="ParentComposite" refType="w" fact="0.5"/>
      <dgm:constr type="h" for="ch" forName="ParentComposite" refType="h"/>
      <dgm:constr type="w" for="ch" forName="negSibTrans" refType="h" refFor="ch" refForName="composite" fact="-0.075"/>
      <dgm:constr type="w" for="ch" forName="sibTrans" refType="w" refFor="ch" refForName="composite" fact="0.0425"/>
    </dgm:constrLst>
    <dgm:forEach name="nodesForEach" axis="ch" ptType="node" cnt="7">
      <dgm:layoutNode name="ParentComposite">
        <dgm:alg type="composite">
          <dgm:param type="ar" val="0.2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" refType="w" fact="0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l" for="ch" forName="Chord" refType="w" fact="0"/>
              <dgm:constr type="t" for="ch" forName="Chord" refType="h" fact="0"/>
              <dgm:constr type="w" for="ch" forName="Chord" refType="w"/>
              <dgm:constr type="h" for="ch" forName="Chord" refType="h" fact="0.25"/>
              <dgm:constr type="l" for="ch" forName="Pie" refType="w" fact="0.1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if>
          <dgm:else name="Name6">
            <dgm:constrLst>
              <dgm:constr type="r" for="ch" forName="Parent" refType="w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r" for="ch" forName="Chord" refType="w"/>
              <dgm:constr type="t" for="ch" forName="Chord" refType="h" fact="0"/>
              <dgm:constr type="w" for="ch" forName="Chord" refType="w"/>
              <dgm:constr type="h" for="ch" forName="Chord" refType="h" fact="0.25"/>
              <dgm:constr type="r" for="ch" forName="Pie" refType="w" fact="0.9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else>
        </dgm:choose>
        <dgm:layoutNode name="Chord" styleLbl="bgShp">
          <dgm:alg type="sp"/>
          <dgm:choose name="Name7">
            <dgm:if name="Name8" func="var" arg="dir" op="equ" val="norm">
              <dgm:shape xmlns:r="http://schemas.openxmlformats.org/officeDocument/2006/relationships" type="chord" r:blip="">
                <dgm:adjLst>
                  <dgm:adj idx="1" val="80"/>
                  <dgm:adj idx="2" val="-80"/>
                </dgm:adjLst>
              </dgm:shape>
            </dgm:if>
            <dgm:else name="Name9">
              <dgm:shape xmlns:r="http://schemas.openxmlformats.org/officeDocument/2006/relationships" rot="180" type="chord" r:blip="">
                <dgm:adjLst>
                  <dgm:adj idx="1" val="80"/>
                  <dgm:adj idx="2" val="-80"/>
                </dgm:adjLst>
              </dgm:shape>
            </dgm:else>
          </dgm:choose>
          <dgm:presOf/>
        </dgm:layoutNode>
        <dgm:layoutNode name="Pie" styleLbl="alignNode1">
          <dgm:alg type="sp"/>
          <dgm:choose name="Name10">
            <dgm:if name="Name11" func="var" arg="dir" op="equ" val="norm">
              <dgm:choose name="Name12">
                <dgm:if name="Name13" axis="precedSib" ptType="node" func="cnt" op="equ" val="0">
                  <dgm:choose name="Name14">
                    <dgm:if name="Name1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1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17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if name="Name18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35"/>
                          <dgm:adj idx="2" val="-90"/>
                        </dgm:adjLst>
                      </dgm:shape>
                    </dgm:if>
                    <dgm:if name="Name19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26"/>
                          <dgm:adj idx="2" val="-90"/>
                        </dgm:adjLst>
                      </dgm:shape>
                    </dgm:if>
                    <dgm:if name="Name20" axis="followSib" ptType="node" func="cnt" op="equ" val="5">
                      <dgm:shape xmlns:r="http://schemas.openxmlformats.org/officeDocument/2006/relationships" type="pie" r:blip="">
                        <dgm:adjLst>
                          <dgm:adj idx="1" val="-120"/>
                          <dgm:adj idx="2" val="-90"/>
                        </dgm:adjLst>
                      </dgm:shape>
                    </dgm:if>
                    <dgm:else name="Name21">
                      <dgm:shape xmlns:r="http://schemas.openxmlformats.org/officeDocument/2006/relationships" type="pie" r:blip="">
                        <dgm:adjLst>
                          <dgm:adj idx="1" val="-115.7143"/>
                          <dgm:adj idx="2" val="-90"/>
                        </dgm:adjLst>
                      </dgm:shape>
                    </dgm:else>
                  </dgm:choose>
                </dgm:if>
                <dgm:if name="Name22" axis="precedSib" ptType="node" func="cnt" op="equ" val="1">
                  <dgm:choose name="Name23">
                    <dgm:if name="Name24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25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if name="Name26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27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62"/>
                          <dgm:adj idx="2" val="-90"/>
                        </dgm:adjLst>
                      </dgm:shape>
                    </dgm:if>
                    <dgm:if name="Name28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else name="Name29">
                      <dgm:shape xmlns:r="http://schemas.openxmlformats.org/officeDocument/2006/relationships" type="pie" r:blip="">
                        <dgm:adjLst>
                          <dgm:adj idx="1" val="-141.4286"/>
                          <dgm:adj idx="2" val="-90"/>
                        </dgm:adjLst>
                      </dgm:shape>
                    </dgm:else>
                  </dgm:choose>
                </dgm:if>
                <dgm:if name="Name30" axis="precedSib" ptType="node" func="cnt" op="equ" val="2">
                  <dgm:choose name="Name31">
                    <dgm:if name="Name32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33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35"/>
                          <dgm:adj idx="2" val="-90"/>
                        </dgm:adjLst>
                      </dgm:shape>
                    </dgm:if>
                    <dgm:if name="Name34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62"/>
                          <dgm:adj idx="2" val="-90"/>
                        </dgm:adjLst>
                      </dgm:shape>
                    </dgm:if>
                    <dgm:if name="Name35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else name="Name36">
                      <dgm:shape xmlns:r="http://schemas.openxmlformats.org/officeDocument/2006/relationships" type="pie" r:blip="">
                        <dgm:adjLst>
                          <dgm:adj idx="1" val="-167.1429"/>
                          <dgm:adj idx="2" val="-90"/>
                        </dgm:adjLst>
                      </dgm:shape>
                    </dgm:else>
                  </dgm:choose>
                </dgm:if>
                <dgm:if name="Name37" axis="precedSib" ptType="node" func="cnt" op="equ" val="3">
                  <dgm:choose name="Name38">
                    <dgm:if name="Name39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0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6"/>
                          <dgm:adj idx="2" val="-90"/>
                        </dgm:adjLst>
                      </dgm:shape>
                    </dgm:if>
                    <dgm:if name="Name41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else name="Name42">
                      <dgm:shape xmlns:r="http://schemas.openxmlformats.org/officeDocument/2006/relationships" type="pie" r:blip="">
                        <dgm:adjLst>
                          <dgm:adj idx="1" val="167.1429"/>
                          <dgm:adj idx="2" val="-90"/>
                        </dgm:adjLst>
                      </dgm:shape>
                    </dgm:else>
                  </dgm:choose>
                </dgm:if>
                <dgm:if name="Name43" axis="precedSib" ptType="node" func="cnt" op="equ" val="4">
                  <dgm:choose name="Name44">
                    <dgm:if name="Name4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0"/>
                          <dgm:adj idx="2" val="-90"/>
                        </dgm:adjLst>
                      </dgm:shape>
                    </dgm:if>
                    <dgm:else name="Name47">
                      <dgm:shape xmlns:r="http://schemas.openxmlformats.org/officeDocument/2006/relationships" type="pie" r:blip="">
                        <dgm:adjLst>
                          <dgm:adj idx="1" val="141.4286"/>
                          <dgm:adj idx="2" val="-90"/>
                        </dgm:adjLst>
                      </dgm:shape>
                    </dgm:else>
                  </dgm:choose>
                </dgm:if>
                <dgm:if name="Name48" axis="precedSib" ptType="node" func="cnt" op="equ" val="5">
                  <dgm:choose name="Name49">
                    <dgm:if name="Name50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51">
                      <dgm:shape xmlns:r="http://schemas.openxmlformats.org/officeDocument/2006/relationships" type="pie" r:blip="">
                        <dgm:adjLst>
                          <dgm:adj idx="1" val="115.7143"/>
                          <dgm:adj idx="2" val="-90"/>
                        </dgm:adjLst>
                      </dgm:shape>
                    </dgm:else>
                  </dgm:choose>
                </dgm:if>
                <dgm:else name="Name52">
                  <dgm:shape xmlns:r="http://schemas.openxmlformats.org/officeDocument/2006/relationships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if>
            <dgm:else name="Name53">
              <dgm:choose name="Name54">
                <dgm:if name="Name55" axis="precedSib" ptType="node" func="cnt" op="equ" val="0">
                  <dgm:choose name="Name56">
                    <dgm:if name="Name5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5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59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if name="Name60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35"/>
                        </dgm:adjLst>
                      </dgm:shape>
                    </dgm:if>
                    <dgm:if name="Name61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6"/>
                        </dgm:adjLst>
                      </dgm:shape>
                    </dgm:if>
                    <dgm:if name="Name62" axis="followSib" ptType="node" func="cnt" op="equ" val="5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0"/>
                        </dgm:adjLst>
                      </dgm:shape>
                    </dgm:if>
                    <dgm:else name="Name6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15.7143"/>
                        </dgm:adjLst>
                      </dgm:shape>
                    </dgm:else>
                  </dgm:choose>
                </dgm:if>
                <dgm:if name="Name64" axis="precedSib" ptType="node" func="cnt" op="equ" val="1">
                  <dgm:choose name="Name65">
                    <dgm:if name="Name66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67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if name="Name68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69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2"/>
                        </dgm:adjLst>
                      </dgm:shape>
                    </dgm:if>
                    <dgm:if name="Name70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else name="Name7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41.4286"/>
                        </dgm:adjLst>
                      </dgm:shape>
                    </dgm:else>
                  </dgm:choose>
                </dgm:if>
                <dgm:if name="Name72" axis="precedSib" ptType="node" func="cnt" op="equ" val="2">
                  <dgm:choose name="Name73">
                    <dgm:if name="Name74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75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35"/>
                        </dgm:adjLst>
                      </dgm:shape>
                    </dgm:if>
                    <dgm:if name="Name76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2"/>
                        </dgm:adjLst>
                      </dgm:shape>
                    </dgm:if>
                    <dgm:if name="Name77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else name="Name78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7.1429"/>
                        </dgm:adjLst>
                      </dgm:shape>
                    </dgm:else>
                  </dgm:choose>
                </dgm:if>
                <dgm:if name="Name79" axis="precedSib" ptType="node" func="cnt" op="equ" val="3">
                  <dgm:choose name="Name80">
                    <dgm:if name="Name81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2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6"/>
                        </dgm:adjLst>
                      </dgm:shape>
                    </dgm:if>
                    <dgm:if name="Name83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else name="Name8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7.1429"/>
                        </dgm:adjLst>
                      </dgm:shape>
                    </dgm:else>
                  </dgm:choose>
                </dgm:if>
                <dgm:if name="Name85" axis="precedSib" ptType="node" func="cnt" op="equ" val="4">
                  <dgm:choose name="Name86">
                    <dgm:if name="Name8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0"/>
                        </dgm:adjLst>
                      </dgm:shape>
                    </dgm:if>
                    <dgm:else name="Name89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41.4286"/>
                        </dgm:adjLst>
                      </dgm:shape>
                    </dgm:else>
                  </dgm:choose>
                </dgm:if>
                <dgm:if name="Name90" axis="precedSib" ptType="node" func="cnt" op="equ" val="5">
                  <dgm:choose name="Name91">
                    <dgm:if name="Name92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9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15.7143"/>
                        </dgm:adjLst>
                      </dgm:shape>
                    </dgm:else>
                  </dgm:choose>
                </dgm:if>
                <dgm:else name="Name94">
                  <dgm:shape xmlns:r="http://schemas.openxmlformats.org/officeDocument/2006/relationships" rot="180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else>
          </dgm:choose>
          <dgm:presOf/>
        </dgm:layoutNode>
        <dgm:layoutNode name="Parent" styleLbl="revTx">
          <dgm:varLst>
            <dgm:chMax val="1"/>
            <dgm:chPref val="1"/>
            <dgm:bulletEnabled val="1"/>
          </dgm:varLst>
          <dgm:choose name="Name95">
            <dgm:if name="Name96" func="var" arg="dir" op="equ" val="norm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autoTxRot" val="grav"/>
              </dgm:alg>
            </dgm:if>
            <dgm:else name="Name97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autoTxRot" val="grav"/>
              </dgm:alg>
            </dgm:else>
          </dgm:choose>
          <dgm:choose name="Name98">
            <dgm:if name="Name99" func="var" arg="dir" op="equ" val="norm">
              <dgm:shape xmlns:r="http://schemas.openxmlformats.org/officeDocument/2006/relationships" rot="-90" type="rect" r:blip="">
                <dgm:adjLst/>
              </dgm:shape>
            </dgm:if>
            <dgm:else name="Name100">
              <dgm:shape xmlns:r="http://schemas.openxmlformats.org/officeDocument/2006/relationships" rot="90" type="rect" r:blip="">
                <dgm:adjLst/>
              </dgm:shape>
            </dgm:else>
          </dgm:choose>
          <dgm:presOf axis="self" ptType="node"/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</dgm:layoutNode>
      <dgm:choose name="Name101">
        <dgm:if name="Name102" axis="ch" ptType="node" func="cnt" op="gte" val="1">
          <dgm:forEach name="negSibTransForEach" axis="ch" ptType="sibTrans" hideLastTrans="0" cnt="1">
            <dgm:layoutNode name="neg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  <dgm:layoutNode name="composite">
            <dgm:alg type="composite">
              <dgm:param type="ar" val="0.5"/>
            </dgm:alg>
            <dgm:shape xmlns:r="http://schemas.openxmlformats.org/officeDocument/2006/relationships" r:blip="">
              <dgm:adjLst/>
            </dgm:shape>
            <dgm:choose name="Name103">
              <dgm:if name="Name104" func="var" arg="dir" op="equ" val="norm">
                <dgm:constrLst>
                  <dgm:constr type="l" for="ch" forName="Child" refType="w" fact="0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if>
              <dgm:else name="Name105">
                <dgm:constrLst>
                  <dgm:constr type="r" for="ch" forName="Child" refType="w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else>
            </dgm:choose>
            <dgm:ruleLst/>
            <dgm:layoutNode name="Child" styleLbl="revTx">
              <dgm:varLst>
                <dgm:chMax val="0"/>
                <dgm:chPref val="0"/>
                <dgm:bulletEnabled val="1"/>
              </dgm:varLst>
              <dgm:choose name="Name106">
                <dgm:if name="Name107" func="var" arg="dir" op="equ" val="norm">
                  <dgm:alg type="tx">
                    <dgm:param type="parTxLTRAlign" val="l"/>
                    <dgm:param type="parTxRTLAlign" val="r"/>
                    <dgm:param type="txAnchorVert" val="t"/>
                  </dgm:alg>
                </dgm:if>
                <dgm:else name="Name108">
                  <dgm:alg type="tx">
                    <dgm:param type="parTxLTRAlign" val="r"/>
                    <dgm:param type="parTxRTLAlign" val="l"/>
                    <dgm:param type="txAnchorVert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"/>
                <dgm:constr type="rMarg" refType="primFontSz" fact="0"/>
                <dgm:constr type="tMarg" refType="primFontSz" fact="0"/>
                <dgm:constr type="bMarg" refType="primFontSz" fact="0"/>
              </dgm:constrLst>
              <dgm:ruleLst>
                <dgm:rule type="primFontSz" val="5" fact="NaN" max="NaN"/>
              </dgm:ruleLst>
            </dgm:layoutNode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</dgm:if>
        <dgm:else name="Name109"/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B6C3E-2F9C-4477-BD21-19393F86D0CB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050E0-988A-4911-BEC7-F4FF9F15B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654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D98EE-1312-0575-83FD-6CAC536FB1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9394E448-997B-A976-7574-8ECF0C3BA1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ACB80D6D-9FBC-C003-B8F0-53E0943863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3D383896-FAB1-A746-8DCC-CFB22CE795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C050E0-988A-4911-BEC7-F4FF9F15B1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338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C050E0-988A-4911-BEC7-F4FF9F15B1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452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277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382A0D-C494-B028-ED10-3DBB7F6AA2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73BC9596-6E67-3E0E-B74B-B2069C95A5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17277435-0F96-4109-5FA4-2258BBE7CB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E4255057-2520-5F16-5BAB-6C1F334503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560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277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FF1DAC3-1494-C943-1BDE-A7FB3B11F8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E68CAB17-9B8D-797A-37FF-90BEBE6E2F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6FC811CB-EEB2-0F8F-0D89-1B6E102A5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7DC1A-50FC-4AB1-8020-1DB15A51AD62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98D4B816-F8CC-7A61-3380-86EB2BEB8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C02BEB8F-7EB7-EDCC-91A9-E948E1BB0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E014-4DF2-4CA9-AD21-DED99C454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99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00D6875-ECF9-2825-85BD-584F17A81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9E848DBA-97B4-1FF7-1951-F444F87BEF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21F6F087-9BD7-173E-6842-69EF7FB16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7DC1A-50FC-4AB1-8020-1DB15A51AD62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BFF11979-4D67-FD75-E4AF-C889C8EAF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B6CFEC10-83BC-551D-F2A3-01E917903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E014-4DF2-4CA9-AD21-DED99C454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416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4D305A82-86FB-37CD-D1FE-DB3E097780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E46441D6-764D-286B-5816-6B97EFC11B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F6E9EBBC-FE28-0CB3-91D3-9E9BEA850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7DC1A-50FC-4AB1-8020-1DB15A51AD62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0FF1515D-A7A6-446B-D157-B6EBB73EE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14A5D033-EBA5-4F62-D609-E0FF71D07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E014-4DF2-4CA9-AD21-DED99C454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305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AB40DC9-5A6F-2066-A280-573528A26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7F7CB856-437B-A402-68CA-E499AB30D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C35A1E04-9461-712B-A722-980D932EA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7DC1A-50FC-4AB1-8020-1DB15A51AD62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9472D08F-CD0A-7762-D0B4-1B0B9C998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FD7C1F00-BE2C-8C4A-A3E1-56F155056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E014-4DF2-4CA9-AD21-DED99C454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172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751090E-357D-734F-9BA8-DB0FAF38A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934757C2-3E4A-5240-1F82-A7CCA3558B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C4B3DAAC-A4B8-465A-3963-D1029BA00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7DC1A-50FC-4AB1-8020-1DB15A51AD62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FABA368A-9974-B805-F95A-58C9A8B47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897B483D-D832-2202-1B15-65727B75F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E014-4DF2-4CA9-AD21-DED99C454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229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B8F9C99-2C5F-6769-6DB3-4D029569F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54FC1498-2157-0875-693C-3E35B72B8E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674CF3C0-A4A3-CF48-40B9-BEB19850B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82AD9241-B863-6F2F-5969-E2086D3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7DC1A-50FC-4AB1-8020-1DB15A51AD62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281B1061-D581-DC2C-D236-8A661A982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B83F4A4A-630E-58A9-B91B-E1ECF3084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E014-4DF2-4CA9-AD21-DED99C454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263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7F6D47D6-5103-68EE-40CF-73958D5ED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8DB9C194-CC9B-925A-57E3-FB9426A67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6C05CE8F-0EE8-1A98-DFDA-358AAF323E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9D8B5B89-8680-0C72-0B2B-60C85B97E7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D915C296-B7C0-D6A1-BD95-BF72D25937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2997ED7E-4BF1-E7C3-1669-927DB1D55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7DC1A-50FC-4AB1-8020-1DB15A51AD62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F0077A18-06BA-ADE8-08AA-D193FEB7F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4E2485E9-5767-8517-D6C6-3D00A8D0D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E014-4DF2-4CA9-AD21-DED99C454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19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418EE65-F7EB-3E1A-28F0-A5426F51D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F3913999-57E3-B3D5-B806-2ADCAD8E2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7DC1A-50FC-4AB1-8020-1DB15A51AD62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71BDC3BE-5B6A-584C-4BDC-C1170D089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B3BD0E56-889A-453C-D044-CEF0BBC6F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E014-4DF2-4CA9-AD21-DED99C454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39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AB95F3A1-B297-8D1C-B9A6-67D7D50AF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7DC1A-50FC-4AB1-8020-1DB15A51AD62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267CC423-D437-1BF8-A433-1AF9F7E66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1E938BF6-A6F9-F108-5DAD-3300870A2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E014-4DF2-4CA9-AD21-DED99C454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721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8805587-088B-356D-5EFE-5B02865AE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F2A0904-A08F-CA10-8AE1-94A2430CC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67A15E2E-6899-CF6A-0A96-26B7E6F9F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A95B84DF-D0D4-9977-EBB6-4DCA4B48B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7DC1A-50FC-4AB1-8020-1DB15A51AD62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BD6B82B3-6C53-6B11-CD1C-F69B21798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91BB86B9-D43B-1A09-AF9F-36D9CDEF6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E014-4DF2-4CA9-AD21-DED99C454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688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95E423D-0841-C6A1-5055-052AA4CB3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DE3A18C1-F5CE-E1C6-9FEB-DFAFD224EA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A077BB8D-756F-9D08-2455-A9F2522120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91F131F3-90BE-0803-B897-DD2B0F3E8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7DC1A-50FC-4AB1-8020-1DB15A51AD62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C8D098FB-B59E-E6D1-B0A4-973C0D34C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0C4E7453-1ACB-E606-FDF8-CA343DD4A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E014-4DF2-4CA9-AD21-DED99C454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564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id="{3DCBBFC3-F2B0-024C-7112-3A04F2329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A841B561-3417-71D2-EF1A-8F4B554F4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31DC60FA-A521-5F41-1057-4E9EF9B518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B7DC1A-50FC-4AB1-8020-1DB15A51AD62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6BF55B8A-F2DA-4352-8E5E-66BCA29733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3D5E9FEB-FE29-044C-A724-CCD5987AC0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4AE014-4DF2-4CA9-AD21-DED99C454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743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comenzi.farmaciatei.ro/dispozitive-medicale/chirurgie-plastica-si-reparatorie/plasturi-chirurgicali/pansament-sorbalgon-classic-10-cm-x-10-cm-10-bucati-hartmann-p304692" TargetMode="External"/><Relationship Id="rId3" Type="http://schemas.openxmlformats.org/officeDocument/2006/relationships/diagramLayout" Target="../diagrams/layout12.xml"/><Relationship Id="rId7" Type="http://schemas.openxmlformats.org/officeDocument/2006/relationships/hyperlink" Target="https://www.helpnet.ro/hartmann-hydrocoll-sacral-pansament-12cm-x-18cm-3-bucati" TargetMode="Externa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Relationship Id="rId9" Type="http://schemas.openxmlformats.org/officeDocument/2006/relationships/hyperlink" Target="https://comenzi.farmaciatei.ro/dispozitive-medicale/chirurgie-plastica-si-reparatorie/plasturi-chirurgicali/pansament-pansament-cu-unguent-neutru-si-argint-atrauman-ag-10-x-10-cm-10-bucati-hartmann-p302907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em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image" Target="../media/image4.jpg"/><Relationship Id="rId7" Type="http://schemas.openxmlformats.org/officeDocument/2006/relationships/diagramLayout" Target="../diagrams/layout3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3.xml"/><Relationship Id="rId5" Type="http://schemas.openxmlformats.org/officeDocument/2006/relationships/image" Target="../media/image6.jpg"/><Relationship Id="rId10" Type="http://schemas.microsoft.com/office/2007/relationships/diagramDrawing" Target="../diagrams/drawing3.xml"/><Relationship Id="rId4" Type="http://schemas.openxmlformats.org/officeDocument/2006/relationships/image" Target="../media/image5.jpg"/><Relationship Id="rId9" Type="http://schemas.openxmlformats.org/officeDocument/2006/relationships/diagramColors" Target="../diagrams/colors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3" name="Rectangle 13">
            <a:extLst>
              <a:ext uri="{FF2B5EF4-FFF2-40B4-BE49-F238E27FC236}">
                <a16:creationId xmlns:a16="http://schemas.microsoft.com/office/drawing/2014/main" id="{66E48AFA-8884-4F68-A44F-D2C1E8609C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1" y="3998018"/>
            <a:ext cx="3981854" cy="1233941"/>
          </a:xfr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0000"/>
          </a:bodyPr>
          <a:lstStyle/>
          <a:p>
            <a:br>
              <a:rPr lang="en-US" sz="11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11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11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11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11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ro-RO" sz="27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rPr>
              <a:t>ESCARE  DE DECUBIT </a:t>
            </a:r>
            <a:r>
              <a:rPr lang="ro-RO" sz="2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INGRIJIRI PALIATIVE . </a:t>
            </a:r>
            <a:b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84" name="Arc 83">
            <a:extLst>
              <a:ext uri="{FF2B5EF4-FFF2-40B4-BE49-F238E27FC236}">
                <a16:creationId xmlns:a16="http://schemas.microsoft.com/office/drawing/2014/main" id="{969D19A6-08CB-498C-93EC-3FFB021FC6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269068">
            <a:off x="8717845" y="3339275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agine 2">
            <a:extLst>
              <a:ext uri="{FF2B5EF4-FFF2-40B4-BE49-F238E27FC236}">
                <a16:creationId xmlns:a16="http://schemas.microsoft.com/office/drawing/2014/main" id="{A24A179D-4DCE-62A9-077F-72B46ABB25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914" y="1626041"/>
            <a:ext cx="10872172" cy="1114398"/>
          </a:xfrm>
          <a:custGeom>
            <a:avLst/>
            <a:gdLst/>
            <a:ahLst/>
            <a:cxnLst/>
            <a:rect l="l" t="t" r="r" b="b"/>
            <a:pathLst>
              <a:path w="10580201" h="2957472">
                <a:moveTo>
                  <a:pt x="88961" y="0"/>
                </a:moveTo>
                <a:lnTo>
                  <a:pt x="10491240" y="0"/>
                </a:lnTo>
                <a:cubicBezTo>
                  <a:pt x="10540372" y="0"/>
                  <a:pt x="10580201" y="39829"/>
                  <a:pt x="10580201" y="88961"/>
                </a:cubicBezTo>
                <a:lnTo>
                  <a:pt x="10580201" y="2868511"/>
                </a:lnTo>
                <a:cubicBezTo>
                  <a:pt x="10580201" y="2917643"/>
                  <a:pt x="10540372" y="2957472"/>
                  <a:pt x="10491240" y="2957472"/>
                </a:cubicBezTo>
                <a:lnTo>
                  <a:pt x="88961" y="2957472"/>
                </a:lnTo>
                <a:cubicBezTo>
                  <a:pt x="39829" y="2957472"/>
                  <a:pt x="0" y="2917643"/>
                  <a:pt x="0" y="2868511"/>
                </a:cubicBezTo>
                <a:lnTo>
                  <a:pt x="0" y="88961"/>
                </a:lnTo>
                <a:cubicBezTo>
                  <a:pt x="0" y="39829"/>
                  <a:pt x="39829" y="0"/>
                  <a:pt x="88961" y="0"/>
                </a:cubicBezTo>
                <a:close/>
              </a:path>
            </a:pathLst>
          </a:custGeom>
        </p:spPr>
      </p:pic>
      <p:sp>
        <p:nvSpPr>
          <p:cNvPr id="7" name="Rectangle 6"/>
          <p:cNvSpPr/>
          <p:nvPr/>
        </p:nvSpPr>
        <p:spPr>
          <a:xfrm>
            <a:off x="4970835" y="3998019"/>
            <a:ext cx="6382966" cy="2216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/>
              <a:t>Tatiana Catarama, medic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/>
              <a:t> Keystone Moldova</a:t>
            </a: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r>
              <a:rPr lang="en-US" altLang="en-US"/>
              <a:t>16 ianuarie, 2026</a:t>
            </a: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767840" y="3257142"/>
            <a:ext cx="886968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br>
              <a:rPr lang="ro-RO" altLang="en-US" sz="1600" b="1">
                <a:cs typeface="Times New Roman" panose="02020603050405020304" pitchFamily="18" charset="0"/>
              </a:rPr>
            </a:br>
            <a:endParaRPr lang="en-US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438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38222"/>
            <a:ext cx="10012363" cy="903769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br>
              <a:rPr lang="ro-RO" dirty="0"/>
            </a:br>
            <a:br>
              <a:rPr lang="ro-RO" dirty="0"/>
            </a:br>
            <a:r>
              <a:rPr lang="en-US" dirty="0" err="1"/>
              <a:t>Obiectivele</a:t>
            </a:r>
            <a:r>
              <a:rPr lang="en-US" dirty="0"/>
              <a:t> de </a:t>
            </a:r>
            <a:r>
              <a:rPr lang="en-US" dirty="0" err="1"/>
              <a:t>îngrijire</a:t>
            </a:r>
            <a:r>
              <a:rPr lang="en-US" dirty="0"/>
              <a:t> a </a:t>
            </a:r>
            <a:r>
              <a:rPr lang="en-US" dirty="0" err="1"/>
              <a:t>pacientului</a:t>
            </a:r>
            <a:r>
              <a:rPr lang="en-US" dirty="0"/>
              <a:t> cu </a:t>
            </a:r>
            <a:r>
              <a:rPr lang="en-US" dirty="0" err="1"/>
              <a:t>escare</a:t>
            </a:r>
            <a:r>
              <a:rPr lang="en-US" dirty="0"/>
              <a:t> 	</a:t>
            </a:r>
            <a:br>
              <a:rPr lang="en-US" dirty="0"/>
            </a:br>
            <a:endParaRPr lang="en-US" altLang="ro-MD" sz="31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2063331"/>
              </p:ext>
            </p:extLst>
          </p:nvPr>
        </p:nvGraphicFramePr>
        <p:xfrm>
          <a:off x="563524" y="1616623"/>
          <a:ext cx="10896956" cy="4318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05210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27">
            <a:extLst>
              <a:ext uri="{FF2B5EF4-FFF2-40B4-BE49-F238E27FC236}">
                <a16:creationId xmlns:a16="http://schemas.microsoft.com/office/drawing/2014/main" id="{7C1E5815-D54C-487F-A054-6D4930ADE3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ine 4">
            <a:extLst>
              <a:ext uri="{FF2B5EF4-FFF2-40B4-BE49-F238E27FC236}">
                <a16:creationId xmlns:a16="http://schemas.microsoft.com/office/drawing/2014/main" id="{C1700AA6-3BED-5E1B-A48F-03FEBD3EFB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0" y="335280"/>
            <a:ext cx="9255760" cy="6350000"/>
          </a:xfrm>
          <a:prstGeom prst="rect">
            <a:avLst/>
          </a:prstGeom>
        </p:spPr>
      </p:pic>
      <p:sp>
        <p:nvSpPr>
          <p:cNvPr id="35" name="Freeform: Shape 29">
            <a:extLst>
              <a:ext uri="{FF2B5EF4-FFF2-40B4-BE49-F238E27FC236}">
                <a16:creationId xmlns:a16="http://schemas.microsoft.com/office/drawing/2014/main" id="{736F0DFD-0954-464F-BF12-DD2E6F6E0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208496" y="0"/>
            <a:ext cx="1983504" cy="6858000"/>
          </a:xfrm>
          <a:custGeom>
            <a:avLst/>
            <a:gdLst>
              <a:gd name="connsiteX0" fmla="*/ 0 w 1983504"/>
              <a:gd name="connsiteY0" fmla="*/ 0 h 6858000"/>
              <a:gd name="connsiteX1" fmla="*/ 1376658 w 1983504"/>
              <a:gd name="connsiteY1" fmla="*/ 0 h 6858000"/>
              <a:gd name="connsiteX2" fmla="*/ 1690650 w 1983504"/>
              <a:gd name="connsiteY2" fmla="*/ 110269 h 6858000"/>
              <a:gd name="connsiteX3" fmla="*/ 1645361 w 1983504"/>
              <a:gd name="connsiteY3" fmla="*/ 135168 h 6858000"/>
              <a:gd name="connsiteX4" fmla="*/ 1373640 w 1983504"/>
              <a:gd name="connsiteY4" fmla="*/ 71141 h 6858000"/>
              <a:gd name="connsiteX5" fmla="*/ 1319295 w 1983504"/>
              <a:gd name="connsiteY5" fmla="*/ 88927 h 6858000"/>
              <a:gd name="connsiteX6" fmla="*/ 1346468 w 1983504"/>
              <a:gd name="connsiteY6" fmla="*/ 163625 h 6858000"/>
              <a:gd name="connsiteX7" fmla="*/ 1464213 w 1983504"/>
              <a:gd name="connsiteY7" fmla="*/ 192082 h 6858000"/>
              <a:gd name="connsiteX8" fmla="*/ 1648381 w 1983504"/>
              <a:gd name="connsiteY8" fmla="*/ 373491 h 6858000"/>
              <a:gd name="connsiteX9" fmla="*/ 1370620 w 1983504"/>
              <a:gd name="connsiteY9" fmla="*/ 352148 h 6858000"/>
              <a:gd name="connsiteX10" fmla="*/ 1322314 w 1983504"/>
              <a:gd name="connsiteY10" fmla="*/ 394834 h 6858000"/>
              <a:gd name="connsiteX11" fmla="*/ 1304199 w 1983504"/>
              <a:gd name="connsiteY11" fmla="*/ 451747 h 6858000"/>
              <a:gd name="connsiteX12" fmla="*/ 1222682 w 1983504"/>
              <a:gd name="connsiteY12" fmla="*/ 359262 h 6858000"/>
              <a:gd name="connsiteX13" fmla="*/ 1153242 w 1983504"/>
              <a:gd name="connsiteY13" fmla="*/ 334364 h 6858000"/>
              <a:gd name="connsiteX14" fmla="*/ 1132108 w 1983504"/>
              <a:gd name="connsiteY14" fmla="*/ 416176 h 6858000"/>
              <a:gd name="connsiteX15" fmla="*/ 1195509 w 1983504"/>
              <a:gd name="connsiteY15" fmla="*/ 505101 h 6858000"/>
              <a:gd name="connsiteX16" fmla="*/ 1364582 w 1983504"/>
              <a:gd name="connsiteY16" fmla="*/ 558458 h 6858000"/>
              <a:gd name="connsiteX17" fmla="*/ 1183434 w 1983504"/>
              <a:gd name="connsiteY17" fmla="*/ 558458 h 6858000"/>
              <a:gd name="connsiteX18" fmla="*/ 975114 w 1983504"/>
              <a:gd name="connsiteY18" fmla="*/ 522887 h 6858000"/>
              <a:gd name="connsiteX19" fmla="*/ 754716 w 1983504"/>
              <a:gd name="connsiteY19" fmla="*/ 533558 h 6858000"/>
              <a:gd name="connsiteX20" fmla="*/ 546395 w 1983504"/>
              <a:gd name="connsiteY20" fmla="*/ 462417 h 6858000"/>
              <a:gd name="connsiteX21" fmla="*/ 335056 w 1983504"/>
              <a:gd name="connsiteY21" fmla="*/ 465975 h 6858000"/>
              <a:gd name="connsiteX22" fmla="*/ 1270988 w 1983504"/>
              <a:gd name="connsiteY22" fmla="*/ 910606 h 6858000"/>
              <a:gd name="connsiteX23" fmla="*/ 1225701 w 1983504"/>
              <a:gd name="connsiteY23" fmla="*/ 921277 h 6858000"/>
              <a:gd name="connsiteX24" fmla="*/ 1165318 w 1983504"/>
              <a:gd name="connsiteY24" fmla="*/ 949734 h 6858000"/>
              <a:gd name="connsiteX25" fmla="*/ 1210606 w 1983504"/>
              <a:gd name="connsiteY25" fmla="*/ 1006647 h 6858000"/>
              <a:gd name="connsiteX26" fmla="*/ 1455156 w 1983504"/>
              <a:gd name="connsiteY26" fmla="*/ 1113358 h 6858000"/>
              <a:gd name="connsiteX27" fmla="*/ 1515538 w 1983504"/>
              <a:gd name="connsiteY27" fmla="*/ 1220069 h 6858000"/>
              <a:gd name="connsiteX28" fmla="*/ 1440060 w 1983504"/>
              <a:gd name="connsiteY28" fmla="*/ 1209399 h 6858000"/>
              <a:gd name="connsiteX29" fmla="*/ 1373640 w 1983504"/>
              <a:gd name="connsiteY29" fmla="*/ 1230741 h 6858000"/>
              <a:gd name="connsiteX30" fmla="*/ 1400810 w 1983504"/>
              <a:gd name="connsiteY30" fmla="*/ 1365909 h 6858000"/>
              <a:gd name="connsiteX31" fmla="*/ 1748012 w 1983504"/>
              <a:gd name="connsiteY31" fmla="*/ 1540204 h 6858000"/>
              <a:gd name="connsiteX32" fmla="*/ 1778203 w 1983504"/>
              <a:gd name="connsiteY32" fmla="*/ 1597117 h 6858000"/>
              <a:gd name="connsiteX33" fmla="*/ 1735936 w 1983504"/>
              <a:gd name="connsiteY33" fmla="*/ 1636245 h 6858000"/>
              <a:gd name="connsiteX34" fmla="*/ 1624228 w 1983504"/>
              <a:gd name="connsiteY34" fmla="*/ 1657587 h 6858000"/>
              <a:gd name="connsiteX35" fmla="*/ 1781223 w 1983504"/>
              <a:gd name="connsiteY35" fmla="*/ 1849668 h 6858000"/>
              <a:gd name="connsiteX36" fmla="*/ 1838587 w 1983504"/>
              <a:gd name="connsiteY36" fmla="*/ 1903025 h 6858000"/>
              <a:gd name="connsiteX37" fmla="*/ 1938218 w 1983504"/>
              <a:gd name="connsiteY37" fmla="*/ 1984836 h 6858000"/>
              <a:gd name="connsiteX38" fmla="*/ 1938218 w 1983504"/>
              <a:gd name="connsiteY38" fmla="*/ 2013292 h 6858000"/>
              <a:gd name="connsiteX39" fmla="*/ 1805376 w 1983504"/>
              <a:gd name="connsiteY39" fmla="*/ 2102219 h 6858000"/>
              <a:gd name="connsiteX40" fmla="*/ 1563844 w 1983504"/>
              <a:gd name="connsiteY40" fmla="*/ 2077320 h 6858000"/>
              <a:gd name="connsiteX41" fmla="*/ 1920104 w 1983504"/>
              <a:gd name="connsiteY41" fmla="*/ 2208931 h 6858000"/>
              <a:gd name="connsiteX42" fmla="*/ 766792 w 1983504"/>
              <a:gd name="connsiteY42" fmla="*/ 1892353 h 6858000"/>
              <a:gd name="connsiteX43" fmla="*/ 839252 w 1983504"/>
              <a:gd name="connsiteY43" fmla="*/ 1974165 h 6858000"/>
              <a:gd name="connsiteX44" fmla="*/ 1243816 w 1983504"/>
              <a:gd name="connsiteY44" fmla="*/ 2191146 h 6858000"/>
              <a:gd name="connsiteX45" fmla="*/ 1358543 w 1983504"/>
              <a:gd name="connsiteY45" fmla="*/ 2326314 h 6858000"/>
              <a:gd name="connsiteX46" fmla="*/ 1479310 w 1983504"/>
              <a:gd name="connsiteY46" fmla="*/ 2401012 h 6858000"/>
              <a:gd name="connsiteX47" fmla="*/ 1648381 w 1983504"/>
              <a:gd name="connsiteY47" fmla="*/ 2401012 h 6858000"/>
              <a:gd name="connsiteX48" fmla="*/ 1769146 w 1983504"/>
              <a:gd name="connsiteY48" fmla="*/ 2518395 h 6858000"/>
              <a:gd name="connsiteX49" fmla="*/ 1645361 w 1983504"/>
              <a:gd name="connsiteY49" fmla="*/ 2543294 h 6858000"/>
              <a:gd name="connsiteX50" fmla="*/ 1500444 w 1983504"/>
              <a:gd name="connsiteY50" fmla="*/ 2525509 h 6858000"/>
              <a:gd name="connsiteX51" fmla="*/ 1337410 w 1983504"/>
              <a:gd name="connsiteY51" fmla="*/ 2564636 h 6858000"/>
              <a:gd name="connsiteX52" fmla="*/ 1186452 w 1983504"/>
              <a:gd name="connsiteY52" fmla="*/ 2532623 h 6858000"/>
              <a:gd name="connsiteX53" fmla="*/ 1005304 w 1983504"/>
              <a:gd name="connsiteY53" fmla="*/ 2553965 h 6858000"/>
              <a:gd name="connsiteX54" fmla="*/ 947940 w 1983504"/>
              <a:gd name="connsiteY54" fmla="*/ 2692689 h 6858000"/>
              <a:gd name="connsiteX55" fmla="*/ 929826 w 1983504"/>
              <a:gd name="connsiteY55" fmla="*/ 2703362 h 6858000"/>
              <a:gd name="connsiteX56" fmla="*/ 594701 w 1983504"/>
              <a:gd name="connsiteY56" fmla="*/ 2923898 h 6858000"/>
              <a:gd name="connsiteX57" fmla="*/ 501108 w 1983504"/>
              <a:gd name="connsiteY57" fmla="*/ 2941684 h 6858000"/>
              <a:gd name="connsiteX58" fmla="*/ 1053610 w 1983504"/>
              <a:gd name="connsiteY58" fmla="*/ 3329402 h 6858000"/>
              <a:gd name="connsiteX59" fmla="*/ 682256 w 1983504"/>
              <a:gd name="connsiteY59" fmla="*/ 3229805 h 6858000"/>
              <a:gd name="connsiteX60" fmla="*/ 630932 w 1983504"/>
              <a:gd name="connsiteY60" fmla="*/ 3393429 h 6858000"/>
              <a:gd name="connsiteX61" fmla="*/ 806041 w 1983504"/>
              <a:gd name="connsiteY61" fmla="*/ 3539269 h 6858000"/>
              <a:gd name="connsiteX62" fmla="*/ 869444 w 1983504"/>
              <a:gd name="connsiteY62" fmla="*/ 3827390 h 6858000"/>
              <a:gd name="connsiteX63" fmla="*/ 839252 w 1983504"/>
              <a:gd name="connsiteY63" fmla="*/ 4090612 h 6858000"/>
              <a:gd name="connsiteX64" fmla="*/ 763774 w 1983504"/>
              <a:gd name="connsiteY64" fmla="*/ 4172424 h 6858000"/>
              <a:gd name="connsiteX65" fmla="*/ 655085 w 1983504"/>
              <a:gd name="connsiteY65" fmla="*/ 4321821 h 6858000"/>
              <a:gd name="connsiteX66" fmla="*/ 588662 w 1983504"/>
              <a:gd name="connsiteY66" fmla="*/ 4414305 h 6858000"/>
              <a:gd name="connsiteX67" fmla="*/ 356189 w 1983504"/>
              <a:gd name="connsiteY67" fmla="*/ 4378734 h 6858000"/>
              <a:gd name="connsiteX68" fmla="*/ 667160 w 1983504"/>
              <a:gd name="connsiteY68" fmla="*/ 4613499 h 6858000"/>
              <a:gd name="connsiteX69" fmla="*/ 416573 w 1983504"/>
              <a:gd name="connsiteY69" fmla="*/ 4585042 h 6858000"/>
              <a:gd name="connsiteX70" fmla="*/ 335056 w 1983504"/>
              <a:gd name="connsiteY70" fmla="*/ 4602828 h 6858000"/>
              <a:gd name="connsiteX71" fmla="*/ 380342 w 1983504"/>
              <a:gd name="connsiteY71" fmla="*/ 4677526 h 6858000"/>
              <a:gd name="connsiteX72" fmla="*/ 564510 w 1983504"/>
              <a:gd name="connsiteY72" fmla="*/ 4805580 h 6858000"/>
              <a:gd name="connsiteX73" fmla="*/ 944922 w 1983504"/>
              <a:gd name="connsiteY73" fmla="*/ 5154171 h 6858000"/>
              <a:gd name="connsiteX74" fmla="*/ 576586 w 1983504"/>
              <a:gd name="connsiteY74" fmla="*/ 4994104 h 6858000"/>
              <a:gd name="connsiteX75" fmla="*/ 963036 w 1983504"/>
              <a:gd name="connsiteY75" fmla="*/ 5353367 h 6858000"/>
              <a:gd name="connsiteX76" fmla="*/ 1047572 w 1983504"/>
              <a:gd name="connsiteY76" fmla="*/ 5474306 h 6858000"/>
              <a:gd name="connsiteX77" fmla="*/ 1222682 w 1983504"/>
              <a:gd name="connsiteY77" fmla="*/ 5769542 h 6858000"/>
              <a:gd name="connsiteX78" fmla="*/ 1213626 w 1983504"/>
              <a:gd name="connsiteY78" fmla="*/ 5801555 h 6858000"/>
              <a:gd name="connsiteX79" fmla="*/ 1014361 w 1983504"/>
              <a:gd name="connsiteY79" fmla="*/ 5755314 h 6858000"/>
              <a:gd name="connsiteX80" fmla="*/ 1274008 w 1983504"/>
              <a:gd name="connsiteY80" fmla="*/ 6004307 h 6858000"/>
              <a:gd name="connsiteX81" fmla="*/ 1542711 w 1983504"/>
              <a:gd name="connsiteY81" fmla="*/ 6196388 h 6858000"/>
              <a:gd name="connsiteX82" fmla="*/ 1352504 w 1983504"/>
              <a:gd name="connsiteY82" fmla="*/ 6167932 h 6858000"/>
              <a:gd name="connsiteX83" fmla="*/ 1089840 w 1983504"/>
              <a:gd name="connsiteY83" fmla="*/ 6057663 h 6858000"/>
              <a:gd name="connsiteX84" fmla="*/ 999266 w 1983504"/>
              <a:gd name="connsiteY84" fmla="*/ 6100347 h 6858000"/>
              <a:gd name="connsiteX85" fmla="*/ 1246836 w 1983504"/>
              <a:gd name="connsiteY85" fmla="*/ 6281757 h 6858000"/>
              <a:gd name="connsiteX86" fmla="*/ 1388735 w 1983504"/>
              <a:gd name="connsiteY86" fmla="*/ 6367127 h 6858000"/>
              <a:gd name="connsiteX87" fmla="*/ 1446099 w 1983504"/>
              <a:gd name="connsiteY87" fmla="*/ 6431153 h 6858000"/>
              <a:gd name="connsiteX88" fmla="*/ 1609132 w 1983504"/>
              <a:gd name="connsiteY88" fmla="*/ 6658805 h 6858000"/>
              <a:gd name="connsiteX89" fmla="*/ 1983504 w 1983504"/>
              <a:gd name="connsiteY89" fmla="*/ 6858000 h 6858000"/>
              <a:gd name="connsiteX90" fmla="*/ 0 w 1983504"/>
              <a:gd name="connsiteY9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1983504" h="6858000">
                <a:moveTo>
                  <a:pt x="0" y="0"/>
                </a:moveTo>
                <a:lnTo>
                  <a:pt x="1376658" y="0"/>
                </a:lnTo>
                <a:cubicBezTo>
                  <a:pt x="1482328" y="35571"/>
                  <a:pt x="1584980" y="78255"/>
                  <a:pt x="1690650" y="110269"/>
                </a:cubicBezTo>
                <a:cubicBezTo>
                  <a:pt x="1675553" y="145839"/>
                  <a:pt x="1660458" y="138725"/>
                  <a:pt x="1645361" y="135168"/>
                </a:cubicBezTo>
                <a:cubicBezTo>
                  <a:pt x="1554788" y="120941"/>
                  <a:pt x="1461194" y="110269"/>
                  <a:pt x="1373640" y="71141"/>
                </a:cubicBezTo>
                <a:cubicBezTo>
                  <a:pt x="1352504" y="64027"/>
                  <a:pt x="1328352" y="64027"/>
                  <a:pt x="1319295" y="88927"/>
                </a:cubicBezTo>
                <a:cubicBezTo>
                  <a:pt x="1304199" y="124497"/>
                  <a:pt x="1325332" y="145839"/>
                  <a:pt x="1346468" y="163625"/>
                </a:cubicBezTo>
                <a:cubicBezTo>
                  <a:pt x="1382696" y="195638"/>
                  <a:pt x="1424964" y="188525"/>
                  <a:pt x="1464213" y="192082"/>
                </a:cubicBezTo>
                <a:cubicBezTo>
                  <a:pt x="1572902" y="209867"/>
                  <a:pt x="1624228" y="259665"/>
                  <a:pt x="1648381" y="373491"/>
                </a:cubicBezTo>
                <a:cubicBezTo>
                  <a:pt x="1554788" y="327250"/>
                  <a:pt x="1461194" y="384162"/>
                  <a:pt x="1370620" y="352148"/>
                </a:cubicBezTo>
                <a:cubicBezTo>
                  <a:pt x="1346468" y="345034"/>
                  <a:pt x="1310237" y="355706"/>
                  <a:pt x="1322314" y="394834"/>
                </a:cubicBezTo>
                <a:cubicBezTo>
                  <a:pt x="1334390" y="430405"/>
                  <a:pt x="1373640" y="458860"/>
                  <a:pt x="1304199" y="451747"/>
                </a:cubicBezTo>
                <a:cubicBezTo>
                  <a:pt x="1252873" y="448189"/>
                  <a:pt x="1237778" y="405504"/>
                  <a:pt x="1222682" y="359262"/>
                </a:cubicBezTo>
                <a:cubicBezTo>
                  <a:pt x="1210606" y="334364"/>
                  <a:pt x="1177395" y="320135"/>
                  <a:pt x="1153242" y="334364"/>
                </a:cubicBezTo>
                <a:cubicBezTo>
                  <a:pt x="1123051" y="348592"/>
                  <a:pt x="1132108" y="387720"/>
                  <a:pt x="1132108" y="416176"/>
                </a:cubicBezTo>
                <a:cubicBezTo>
                  <a:pt x="1129088" y="469532"/>
                  <a:pt x="1153242" y="494431"/>
                  <a:pt x="1195509" y="505101"/>
                </a:cubicBezTo>
                <a:cubicBezTo>
                  <a:pt x="1246836" y="519330"/>
                  <a:pt x="1298160" y="537116"/>
                  <a:pt x="1364582" y="558458"/>
                </a:cubicBezTo>
                <a:cubicBezTo>
                  <a:pt x="1292122" y="594028"/>
                  <a:pt x="1237778" y="586915"/>
                  <a:pt x="1183434" y="558458"/>
                </a:cubicBezTo>
                <a:cubicBezTo>
                  <a:pt x="1117012" y="526444"/>
                  <a:pt x="1029458" y="483759"/>
                  <a:pt x="975114" y="522887"/>
                </a:cubicBezTo>
                <a:cubicBezTo>
                  <a:pt x="893597" y="579800"/>
                  <a:pt x="827176" y="544229"/>
                  <a:pt x="754716" y="533558"/>
                </a:cubicBezTo>
                <a:cubicBezTo>
                  <a:pt x="603758" y="512216"/>
                  <a:pt x="697352" y="480203"/>
                  <a:pt x="546395" y="462417"/>
                </a:cubicBezTo>
                <a:cubicBezTo>
                  <a:pt x="486012" y="455303"/>
                  <a:pt x="422610" y="426847"/>
                  <a:pt x="335056" y="465975"/>
                </a:cubicBezTo>
                <a:cubicBezTo>
                  <a:pt x="730563" y="672284"/>
                  <a:pt x="917750" y="658055"/>
                  <a:pt x="1270988" y="910606"/>
                </a:cubicBezTo>
                <a:cubicBezTo>
                  <a:pt x="1255893" y="935506"/>
                  <a:pt x="1240798" y="924835"/>
                  <a:pt x="1225701" y="921277"/>
                </a:cubicBezTo>
                <a:cubicBezTo>
                  <a:pt x="1201548" y="917720"/>
                  <a:pt x="1171356" y="903491"/>
                  <a:pt x="1165318" y="949734"/>
                </a:cubicBezTo>
                <a:cubicBezTo>
                  <a:pt x="1162298" y="985305"/>
                  <a:pt x="1180415" y="1003089"/>
                  <a:pt x="1210606" y="1006647"/>
                </a:cubicBezTo>
                <a:cubicBezTo>
                  <a:pt x="1298160" y="1020875"/>
                  <a:pt x="1376658" y="1070674"/>
                  <a:pt x="1455156" y="1113358"/>
                </a:cubicBezTo>
                <a:cubicBezTo>
                  <a:pt x="1491385" y="1131144"/>
                  <a:pt x="1530634" y="1156043"/>
                  <a:pt x="1515538" y="1220069"/>
                </a:cubicBezTo>
                <a:cubicBezTo>
                  <a:pt x="1485348" y="1237855"/>
                  <a:pt x="1464213" y="1212955"/>
                  <a:pt x="1440060" y="1209399"/>
                </a:cubicBezTo>
                <a:cubicBezTo>
                  <a:pt x="1415907" y="1205842"/>
                  <a:pt x="1358543" y="1220069"/>
                  <a:pt x="1373640" y="1230741"/>
                </a:cubicBezTo>
                <a:cubicBezTo>
                  <a:pt x="1443080" y="1269868"/>
                  <a:pt x="1316276" y="1365909"/>
                  <a:pt x="1400810" y="1365909"/>
                </a:cubicBezTo>
                <a:cubicBezTo>
                  <a:pt x="1539691" y="1365909"/>
                  <a:pt x="1615170" y="1536647"/>
                  <a:pt x="1748012" y="1540204"/>
                </a:cubicBezTo>
                <a:cubicBezTo>
                  <a:pt x="1769146" y="1540204"/>
                  <a:pt x="1778203" y="1572219"/>
                  <a:pt x="1778203" y="1597117"/>
                </a:cubicBezTo>
                <a:cubicBezTo>
                  <a:pt x="1778203" y="1629132"/>
                  <a:pt x="1757070" y="1632688"/>
                  <a:pt x="1735936" y="1636245"/>
                </a:cubicBezTo>
                <a:cubicBezTo>
                  <a:pt x="1702725" y="1639802"/>
                  <a:pt x="1666496" y="1597117"/>
                  <a:pt x="1624228" y="1657587"/>
                </a:cubicBezTo>
                <a:cubicBezTo>
                  <a:pt x="1702725" y="1693158"/>
                  <a:pt x="1784242" y="1728729"/>
                  <a:pt x="1781223" y="1849668"/>
                </a:cubicBezTo>
                <a:cubicBezTo>
                  <a:pt x="1781223" y="1881683"/>
                  <a:pt x="1814434" y="1895910"/>
                  <a:pt x="1838587" y="1903025"/>
                </a:cubicBezTo>
                <a:cubicBezTo>
                  <a:pt x="1880854" y="1917252"/>
                  <a:pt x="1914065" y="1938595"/>
                  <a:pt x="1938218" y="1984836"/>
                </a:cubicBezTo>
                <a:cubicBezTo>
                  <a:pt x="1938218" y="1995507"/>
                  <a:pt x="1938218" y="2002622"/>
                  <a:pt x="1938218" y="2013292"/>
                </a:cubicBezTo>
                <a:cubicBezTo>
                  <a:pt x="1932180" y="2123562"/>
                  <a:pt x="1871798" y="2120004"/>
                  <a:pt x="1805376" y="2102219"/>
                </a:cubicBezTo>
                <a:cubicBezTo>
                  <a:pt x="1726878" y="2080877"/>
                  <a:pt x="1648381" y="2038192"/>
                  <a:pt x="1563844" y="2077320"/>
                </a:cubicBezTo>
                <a:cubicBezTo>
                  <a:pt x="1681592" y="2130676"/>
                  <a:pt x="1811414" y="2134233"/>
                  <a:pt x="1920104" y="2208931"/>
                </a:cubicBezTo>
                <a:cubicBezTo>
                  <a:pt x="1515538" y="2223159"/>
                  <a:pt x="1159280" y="1984836"/>
                  <a:pt x="766792" y="1892353"/>
                </a:cubicBezTo>
                <a:cubicBezTo>
                  <a:pt x="778869" y="1952823"/>
                  <a:pt x="812080" y="1967051"/>
                  <a:pt x="839252" y="1974165"/>
                </a:cubicBezTo>
                <a:cubicBezTo>
                  <a:pt x="984170" y="2020407"/>
                  <a:pt x="1110974" y="2112891"/>
                  <a:pt x="1243816" y="2191146"/>
                </a:cubicBezTo>
                <a:cubicBezTo>
                  <a:pt x="1298160" y="2223159"/>
                  <a:pt x="1337410" y="2258731"/>
                  <a:pt x="1358543" y="2326314"/>
                </a:cubicBezTo>
                <a:cubicBezTo>
                  <a:pt x="1376658" y="2390340"/>
                  <a:pt x="1412888" y="2418796"/>
                  <a:pt x="1479310" y="2401012"/>
                </a:cubicBezTo>
                <a:cubicBezTo>
                  <a:pt x="1533654" y="2386784"/>
                  <a:pt x="1591018" y="2393898"/>
                  <a:pt x="1648381" y="2401012"/>
                </a:cubicBezTo>
                <a:cubicBezTo>
                  <a:pt x="1711782" y="2408126"/>
                  <a:pt x="1784242" y="2479267"/>
                  <a:pt x="1769146" y="2518395"/>
                </a:cubicBezTo>
                <a:cubicBezTo>
                  <a:pt x="1738956" y="2582422"/>
                  <a:pt x="1687630" y="2550408"/>
                  <a:pt x="1645361" y="2543294"/>
                </a:cubicBezTo>
                <a:cubicBezTo>
                  <a:pt x="1594036" y="2536181"/>
                  <a:pt x="1500444" y="2518395"/>
                  <a:pt x="1500444" y="2525509"/>
                </a:cubicBezTo>
                <a:cubicBezTo>
                  <a:pt x="1467232" y="2685576"/>
                  <a:pt x="1391754" y="2564636"/>
                  <a:pt x="1337410" y="2564636"/>
                </a:cubicBezTo>
                <a:cubicBezTo>
                  <a:pt x="1286084" y="2564636"/>
                  <a:pt x="1234759" y="2546851"/>
                  <a:pt x="1186452" y="2532623"/>
                </a:cubicBezTo>
                <a:cubicBezTo>
                  <a:pt x="1123051" y="2514837"/>
                  <a:pt x="1065688" y="2546851"/>
                  <a:pt x="1005304" y="2553965"/>
                </a:cubicBezTo>
                <a:cubicBezTo>
                  <a:pt x="950960" y="2561080"/>
                  <a:pt x="981150" y="2653563"/>
                  <a:pt x="947940" y="2692689"/>
                </a:cubicBezTo>
                <a:cubicBezTo>
                  <a:pt x="941903" y="2703362"/>
                  <a:pt x="935864" y="2703362"/>
                  <a:pt x="929826" y="2703362"/>
                </a:cubicBezTo>
                <a:cubicBezTo>
                  <a:pt x="911711" y="2980812"/>
                  <a:pt x="594701" y="2913227"/>
                  <a:pt x="594701" y="2923898"/>
                </a:cubicBezTo>
                <a:cubicBezTo>
                  <a:pt x="567529" y="2941684"/>
                  <a:pt x="534318" y="2899000"/>
                  <a:pt x="501108" y="2941684"/>
                </a:cubicBezTo>
                <a:cubicBezTo>
                  <a:pt x="643007" y="3137322"/>
                  <a:pt x="860386" y="3183563"/>
                  <a:pt x="1053610" y="3329402"/>
                </a:cubicBezTo>
                <a:cubicBezTo>
                  <a:pt x="893597" y="3379202"/>
                  <a:pt x="800002" y="3208463"/>
                  <a:pt x="682256" y="3229805"/>
                </a:cubicBezTo>
                <a:cubicBezTo>
                  <a:pt x="624893" y="3283162"/>
                  <a:pt x="796984" y="3368530"/>
                  <a:pt x="630932" y="3393429"/>
                </a:cubicBezTo>
                <a:cubicBezTo>
                  <a:pt x="703390" y="3439672"/>
                  <a:pt x="754716" y="3485914"/>
                  <a:pt x="806041" y="3539269"/>
                </a:cubicBezTo>
                <a:cubicBezTo>
                  <a:pt x="893597" y="3635309"/>
                  <a:pt x="911711" y="3699337"/>
                  <a:pt x="869444" y="3827390"/>
                </a:cubicBezTo>
                <a:cubicBezTo>
                  <a:pt x="842270" y="3912759"/>
                  <a:pt x="803022" y="3991015"/>
                  <a:pt x="839252" y="4090612"/>
                </a:cubicBezTo>
                <a:cubicBezTo>
                  <a:pt x="863405" y="4158196"/>
                  <a:pt x="854347" y="4204438"/>
                  <a:pt x="763774" y="4172424"/>
                </a:cubicBezTo>
                <a:cubicBezTo>
                  <a:pt x="667160" y="4140411"/>
                  <a:pt x="630932" y="4200882"/>
                  <a:pt x="655085" y="4321821"/>
                </a:cubicBezTo>
                <a:cubicBezTo>
                  <a:pt x="670179" y="4400076"/>
                  <a:pt x="655085" y="4424975"/>
                  <a:pt x="588662" y="4414305"/>
                </a:cubicBezTo>
                <a:cubicBezTo>
                  <a:pt x="516204" y="4403633"/>
                  <a:pt x="446764" y="4353835"/>
                  <a:pt x="356189" y="4378734"/>
                </a:cubicBezTo>
                <a:cubicBezTo>
                  <a:pt x="428648" y="4521016"/>
                  <a:pt x="582626" y="4478331"/>
                  <a:pt x="667160" y="4613499"/>
                </a:cubicBezTo>
                <a:cubicBezTo>
                  <a:pt x="567529" y="4613499"/>
                  <a:pt x="489031" y="4613499"/>
                  <a:pt x="416573" y="4585042"/>
                </a:cubicBezTo>
                <a:cubicBezTo>
                  <a:pt x="386381" y="4574373"/>
                  <a:pt x="353170" y="4560144"/>
                  <a:pt x="335056" y="4602828"/>
                </a:cubicBezTo>
                <a:cubicBezTo>
                  <a:pt x="313920" y="4652628"/>
                  <a:pt x="356189" y="4670412"/>
                  <a:pt x="380342" y="4677526"/>
                </a:cubicBezTo>
                <a:cubicBezTo>
                  <a:pt x="449784" y="4702425"/>
                  <a:pt x="504126" y="4759339"/>
                  <a:pt x="564510" y="4805580"/>
                </a:cubicBezTo>
                <a:cubicBezTo>
                  <a:pt x="694332" y="4905177"/>
                  <a:pt x="836233" y="4990547"/>
                  <a:pt x="944922" y="5154171"/>
                </a:cubicBezTo>
                <a:cubicBezTo>
                  <a:pt x="809060" y="5111487"/>
                  <a:pt x="706410" y="5011889"/>
                  <a:pt x="576586" y="4994104"/>
                </a:cubicBezTo>
                <a:cubicBezTo>
                  <a:pt x="688296" y="5143500"/>
                  <a:pt x="830194" y="5243097"/>
                  <a:pt x="963036" y="5353367"/>
                </a:cubicBezTo>
                <a:cubicBezTo>
                  <a:pt x="1002286" y="5385379"/>
                  <a:pt x="1041534" y="5406721"/>
                  <a:pt x="1047572" y="5474306"/>
                </a:cubicBezTo>
                <a:cubicBezTo>
                  <a:pt x="1065688" y="5605917"/>
                  <a:pt x="1113992" y="5712629"/>
                  <a:pt x="1222682" y="5769542"/>
                </a:cubicBezTo>
                <a:cubicBezTo>
                  <a:pt x="1222682" y="5769542"/>
                  <a:pt x="1216644" y="5790884"/>
                  <a:pt x="1213626" y="5801555"/>
                </a:cubicBezTo>
                <a:cubicBezTo>
                  <a:pt x="1147203" y="5805112"/>
                  <a:pt x="1095878" y="5726858"/>
                  <a:pt x="1014361" y="5755314"/>
                </a:cubicBezTo>
                <a:cubicBezTo>
                  <a:pt x="1095878" y="5862025"/>
                  <a:pt x="1162298" y="5954508"/>
                  <a:pt x="1274008" y="6004307"/>
                </a:cubicBezTo>
                <a:cubicBezTo>
                  <a:pt x="1364582" y="6043434"/>
                  <a:pt x="1476290" y="6068335"/>
                  <a:pt x="1542711" y="6196388"/>
                </a:cubicBezTo>
                <a:cubicBezTo>
                  <a:pt x="1467232" y="6221287"/>
                  <a:pt x="1409868" y="6189274"/>
                  <a:pt x="1352504" y="6167932"/>
                </a:cubicBezTo>
                <a:cubicBezTo>
                  <a:pt x="1264950" y="6132361"/>
                  <a:pt x="1177395" y="6093234"/>
                  <a:pt x="1089840" y="6057663"/>
                </a:cubicBezTo>
                <a:cubicBezTo>
                  <a:pt x="1056628" y="6043434"/>
                  <a:pt x="1020400" y="6036320"/>
                  <a:pt x="999266" y="6100347"/>
                </a:cubicBezTo>
                <a:cubicBezTo>
                  <a:pt x="1110974" y="6114575"/>
                  <a:pt x="1177395" y="6199945"/>
                  <a:pt x="1246836" y="6281757"/>
                </a:cubicBezTo>
                <a:cubicBezTo>
                  <a:pt x="1286084" y="6327999"/>
                  <a:pt x="1319295" y="6388469"/>
                  <a:pt x="1388735" y="6367127"/>
                </a:cubicBezTo>
                <a:cubicBezTo>
                  <a:pt x="1424964" y="6356456"/>
                  <a:pt x="1449118" y="6388469"/>
                  <a:pt x="1446099" y="6431153"/>
                </a:cubicBezTo>
                <a:cubicBezTo>
                  <a:pt x="1431002" y="6580550"/>
                  <a:pt x="1518558" y="6630349"/>
                  <a:pt x="1609132" y="6658805"/>
                </a:cubicBezTo>
                <a:cubicBezTo>
                  <a:pt x="1741974" y="6701489"/>
                  <a:pt x="1859720" y="6786859"/>
                  <a:pt x="198350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2903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B497D-2017-C594-BF6B-88B011F079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DE7E9-260A-BF37-9A35-A3CF4AAF7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38222"/>
            <a:ext cx="10012363" cy="903769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br>
              <a:rPr lang="ro-RO" dirty="0"/>
            </a:br>
            <a:r>
              <a:rPr lang="ro-RO" sz="3600" dirty="0"/>
              <a:t>Criterii de spitalizare</a:t>
            </a:r>
            <a:r>
              <a:rPr lang="en-US" dirty="0"/>
              <a:t>	</a:t>
            </a:r>
            <a:br>
              <a:rPr lang="en-US" dirty="0"/>
            </a:br>
            <a:endParaRPr lang="en-US" altLang="ro-MD" sz="31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7E0432F-998D-3337-A6F6-56AFD79057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0686752"/>
              </p:ext>
            </p:extLst>
          </p:nvPr>
        </p:nvGraphicFramePr>
        <p:xfrm>
          <a:off x="563524" y="1616623"/>
          <a:ext cx="10896956" cy="4318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933601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4224199"/>
              </p:ext>
            </p:extLst>
          </p:nvPr>
        </p:nvGraphicFramePr>
        <p:xfrm>
          <a:off x="1625600" y="2123440"/>
          <a:ext cx="8585200" cy="4002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816429" y="228601"/>
            <a:ext cx="10825841" cy="7467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o-RO" sz="3600" dirty="0"/>
              <a:t>                          Complicații posibile </a:t>
            </a:r>
            <a:r>
              <a:rPr lang="ro-RO" sz="3600" dirty="0" err="1"/>
              <a:t>ân</a:t>
            </a:r>
            <a:r>
              <a:rPr lang="ro-RO" sz="3600" dirty="0"/>
              <a:t> escare </a:t>
            </a:r>
            <a:br>
              <a:rPr lang="en-US" sz="3600" dirty="0"/>
            </a:br>
            <a:endParaRPr lang="ro-RO" sz="3600" dirty="0"/>
          </a:p>
        </p:txBody>
      </p:sp>
    </p:spTree>
    <p:extLst>
      <p:ext uri="{BB962C8B-B14F-4D97-AF65-F5344CB8AC3E}">
        <p14:creationId xmlns:p14="http://schemas.microsoft.com/office/powerpoint/2010/main" val="14279616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5462494"/>
              </p:ext>
            </p:extLst>
          </p:nvPr>
        </p:nvGraphicFramePr>
        <p:xfrm>
          <a:off x="1788160" y="4998719"/>
          <a:ext cx="8514080" cy="1712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85651" y="146958"/>
            <a:ext cx="10798629" cy="1143001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o-RO" sz="4000" dirty="0"/>
              <a:t>              </a:t>
            </a:r>
            <a:br>
              <a:rPr lang="ro-RO" sz="4000" dirty="0"/>
            </a:br>
            <a:r>
              <a:rPr lang="ro-RO" sz="4000" dirty="0"/>
              <a:t>  </a:t>
            </a:r>
            <a:br>
              <a:rPr lang="ro-RO" sz="4000" dirty="0"/>
            </a:br>
            <a:endParaRPr lang="en-US" sz="4000" dirty="0">
              <a:solidFill>
                <a:schemeClr val="accent3">
                  <a:lumMod val="50000"/>
                </a:schemeClr>
              </a:solidFill>
              <a:latin typeface="Gill Sans MT" panose="020B0502020104020203" pitchFamily="34" charset="0"/>
            </a:endParaRPr>
          </a:p>
        </p:txBody>
      </p:sp>
      <p:sp>
        <p:nvSpPr>
          <p:cNvPr id="5" name="CasetăText 4">
            <a:extLst>
              <a:ext uri="{FF2B5EF4-FFF2-40B4-BE49-F238E27FC236}">
                <a16:creationId xmlns:a16="http://schemas.microsoft.com/office/drawing/2014/main" id="{832AFCEE-1BA1-8A8E-CB4C-595E35898A2C}"/>
              </a:ext>
            </a:extLst>
          </p:cNvPr>
          <p:cNvSpPr txBox="1"/>
          <p:nvPr/>
        </p:nvSpPr>
        <p:spPr>
          <a:xfrm>
            <a:off x="1127760" y="1717100"/>
            <a:ext cx="937768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pansamentelor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moderne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o-RO" sz="2000" b="0" i="0" dirty="0">
              <a:solidFill>
                <a:srgbClr val="0A0A0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b="0" i="0" dirty="0">
              <a:solidFill>
                <a:srgbClr val="0A0A0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din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gamă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0" i="0" dirty="0">
                <a:solidFill>
                  <a:srgbClr val="1A0DA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HARTMANN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hidrocoloide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 </a:t>
            </a:r>
            <a:endParaRPr lang="ro-RO" sz="2000" b="0" i="0" dirty="0">
              <a:solidFill>
                <a:srgbClr val="0A0A0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b="0" i="0" dirty="0">
              <a:solidFill>
                <a:srgbClr val="0A0A0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0" i="0" dirty="0" err="1">
                <a:solidFill>
                  <a:srgbClr val="1A0DA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Sorbalgon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alginat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calciu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0" i="0" dirty="0" err="1">
                <a:solidFill>
                  <a:srgbClr val="1A0DA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Atrauman</a:t>
            </a:r>
            <a:r>
              <a:rPr lang="en-US" sz="2000" b="0" i="0" dirty="0">
                <a:solidFill>
                  <a:srgbClr val="1A0DA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 Ag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(cu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argint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pentru a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mediu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umed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absorbi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secrețiile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proteja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plaga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stimula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vindecarea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adaptând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tipul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pansament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stadiului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escarei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neinfectată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cu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secreții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moderate/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abundente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adâncă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infectată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o-RO" sz="2000" b="0" i="0" dirty="0">
              <a:solidFill>
                <a:srgbClr val="0A0A0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000" dirty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Consultați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platforma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www.ingrijirerani.ro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specialistul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Hartmann pentru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ghidaj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pentru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nu se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folosesc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escare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profunde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infectate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(ex.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Hydrocoll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ci se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asociază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pansamente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secundare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(ex.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Atrauman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Ag cu </a:t>
            </a:r>
            <a:r>
              <a:rPr lang="en-US" sz="2000" b="0" i="0" dirty="0" err="1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Zetuvit</a:t>
            </a:r>
            <a:r>
              <a:rPr lang="en-US" sz="20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 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FCC5E2-FD37-74FE-5E80-D53C089CB531}"/>
              </a:ext>
            </a:extLst>
          </p:cNvPr>
          <p:cNvSpPr txBox="1">
            <a:spLocks/>
          </p:cNvSpPr>
          <p:nvPr/>
        </p:nvSpPr>
        <p:spPr>
          <a:xfrm>
            <a:off x="816429" y="228601"/>
            <a:ext cx="10825841" cy="7467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o-RO" sz="3600" dirty="0"/>
              <a:t>           </a:t>
            </a:r>
            <a:r>
              <a:rPr lang="ro-RO" dirty="0"/>
              <a:t>TRATAMENTUL ESCARELOR CU PANSAMENTE HARTMAN </a:t>
            </a:r>
            <a:br>
              <a:rPr lang="en-US" sz="3600" dirty="0"/>
            </a:br>
            <a:endParaRPr lang="ro-RO" sz="360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6A1814D-B5F8-22A9-E926-65C09DFA209C}"/>
              </a:ext>
            </a:extLst>
          </p:cNvPr>
          <p:cNvSpPr txBox="1">
            <a:spLocks/>
          </p:cNvSpPr>
          <p:nvPr/>
        </p:nvSpPr>
        <p:spPr>
          <a:xfrm>
            <a:off x="-4251643" y="1188347"/>
            <a:ext cx="10347643" cy="304437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ro-RO" dirty="0"/>
            </a:br>
            <a:r>
              <a:rPr lang="ro-RO" dirty="0"/>
              <a:t>                                       </a:t>
            </a:r>
            <a:r>
              <a:rPr lang="ro-RO" sz="64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implică ...  </a:t>
            </a:r>
            <a:endParaRPr lang="en-US" altLang="ro-MD" sz="64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061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Slide Background">
            <a:extLst>
              <a:ext uri="{FF2B5EF4-FFF2-40B4-BE49-F238E27FC236}">
                <a16:creationId xmlns:a16="http://schemas.microsoft.com/office/drawing/2014/main" id="{67A5186C-3438-4D83-A03D-BD8A5E2D48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Rectangle 13">
            <a:extLst>
              <a:ext uri="{FF2B5EF4-FFF2-40B4-BE49-F238E27FC236}">
                <a16:creationId xmlns:a16="http://schemas.microsoft.com/office/drawing/2014/main" id="{1540DFB4-867C-E2BB-EE93-8ED16E2711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1" cy="1696413"/>
          </a:xfrm>
          <a:prstGeom prst="rect">
            <a:avLst/>
          </a:prstGeom>
          <a:ln>
            <a:noFill/>
          </a:ln>
          <a:effectLst>
            <a:outerShdw blurRad="304800" dist="114300" dir="5460000" sx="92000" sy="92000" algn="t" rotWithShape="0">
              <a:srgbClr val="000000">
                <a:alpha val="1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559" y="262028"/>
            <a:ext cx="7015496" cy="1190445"/>
          </a:xfrm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sz="3700" b="1"/>
              <a:t> </a:t>
            </a:r>
            <a:r>
              <a:rPr lang="en-US" sz="3700"/>
              <a:t>Tipuri de pansamente Hartmann pentru escare</a:t>
            </a:r>
            <a:endParaRPr lang="en-US" altLang="ro-MD" sz="3700"/>
          </a:p>
        </p:txBody>
      </p:sp>
      <p:sp>
        <p:nvSpPr>
          <p:cNvPr id="7" name="CasetăText 6">
            <a:extLst>
              <a:ext uri="{FF2B5EF4-FFF2-40B4-BE49-F238E27FC236}">
                <a16:creationId xmlns:a16="http://schemas.microsoft.com/office/drawing/2014/main" id="{13381BE4-0F9A-E4F6-29AF-40BCF3F267F7}"/>
              </a:ext>
            </a:extLst>
          </p:cNvPr>
          <p:cNvSpPr txBox="1"/>
          <p:nvPr/>
        </p:nvSpPr>
        <p:spPr>
          <a:xfrm>
            <a:off x="7605056" y="262028"/>
            <a:ext cx="4114801" cy="11904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</a:pPr>
            <a:r>
              <a:rPr lang="en-US" sz="2000"/>
              <a:t>https://www.youtube.com/watch?v=5QuIP-_k7Lc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9785345"/>
              </p:ext>
            </p:extLst>
          </p:nvPr>
        </p:nvGraphicFramePr>
        <p:xfrm>
          <a:off x="791754" y="1465262"/>
          <a:ext cx="10404249" cy="3756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asetăText 3">
            <a:extLst>
              <a:ext uri="{FF2B5EF4-FFF2-40B4-BE49-F238E27FC236}">
                <a16:creationId xmlns:a16="http://schemas.microsoft.com/office/drawing/2014/main" id="{E5A0A785-F0F1-4A6F-B5E5-8C668DE9CA16}"/>
              </a:ext>
            </a:extLst>
          </p:cNvPr>
          <p:cNvSpPr txBox="1"/>
          <p:nvPr/>
        </p:nvSpPr>
        <p:spPr>
          <a:xfrm>
            <a:off x="1107440" y="5759967"/>
            <a:ext cx="74777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https://www.youtube.com/watch?v=-ZH4KCgMAW0</a:t>
            </a:r>
          </a:p>
        </p:txBody>
      </p:sp>
    </p:spTree>
    <p:extLst>
      <p:ext uri="{BB962C8B-B14F-4D97-AF65-F5344CB8AC3E}">
        <p14:creationId xmlns:p14="http://schemas.microsoft.com/office/powerpoint/2010/main" val="34234474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8240" y="138222"/>
            <a:ext cx="9997123" cy="999698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o-RO" sz="3100" b="1" dirty="0"/>
              <a:t>TRATAMENT ESCARE </a:t>
            </a:r>
            <a:r>
              <a:rPr lang="ro-RO" sz="3100" dirty="0"/>
              <a:t>cu</a:t>
            </a:r>
            <a:r>
              <a:rPr lang="ro-RO" sz="3100" b="1" dirty="0"/>
              <a:t> </a:t>
            </a:r>
            <a:r>
              <a:rPr lang="en-US" sz="3100" dirty="0" err="1"/>
              <a:t>pansamente</a:t>
            </a:r>
            <a:r>
              <a:rPr lang="en-US" sz="3100" dirty="0"/>
              <a:t> Hartmann</a:t>
            </a:r>
            <a:r>
              <a:rPr lang="ro-RO" sz="3100" dirty="0"/>
              <a:t> </a:t>
            </a:r>
            <a:br>
              <a:rPr lang="ro-RO" dirty="0"/>
            </a:br>
            <a:r>
              <a:rPr lang="ro-RO" sz="1600" dirty="0"/>
              <a:t>https://www.youtube.com/watch?v=EqWHnv33dfM</a:t>
            </a:r>
            <a:r>
              <a:rPr lang="ro-RO" sz="1600" b="1" dirty="0"/>
              <a:t> </a:t>
            </a:r>
            <a:br>
              <a:rPr lang="ro-RO" sz="1600" b="1" dirty="0"/>
            </a:br>
            <a:r>
              <a:rPr lang="ro-RO" sz="1600" b="1" dirty="0"/>
              <a:t>https://www.youtube.com/watch?v=qjafEfoEsbI</a:t>
            </a:r>
            <a:endParaRPr lang="en-US" altLang="ro-MD" sz="16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3049179"/>
              </p:ext>
            </p:extLst>
          </p:nvPr>
        </p:nvGraphicFramePr>
        <p:xfrm>
          <a:off x="924560" y="1608988"/>
          <a:ext cx="10978968" cy="4318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EC230912-8C40-4421-D07B-C3CF194ECA93}"/>
              </a:ext>
            </a:extLst>
          </p:cNvPr>
          <p:cNvSpPr/>
          <p:nvPr/>
        </p:nvSpPr>
        <p:spPr>
          <a:xfrm>
            <a:off x="477521" y="1137920"/>
            <a:ext cx="114260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b="1" dirty="0">
                <a:solidFill>
                  <a:schemeClr val="accent1">
                    <a:lumMod val="75000"/>
                  </a:schemeClr>
                </a:solidFill>
              </a:rPr>
              <a:t>Îngrijirea  paliativă este o muncă de echipă, în conformitate cu  </a:t>
            </a:r>
            <a:r>
              <a:rPr lang="ro-RO" b="1" dirty="0" err="1">
                <a:solidFill>
                  <a:schemeClr val="accent1">
                    <a:lumMod val="75000"/>
                  </a:schemeClr>
                </a:solidFill>
              </a:rPr>
              <a:t>standartele</a:t>
            </a:r>
            <a:r>
              <a:rPr lang="ro-RO" b="1" dirty="0">
                <a:solidFill>
                  <a:schemeClr val="accent1">
                    <a:lumMod val="75000"/>
                  </a:schemeClr>
                </a:solidFill>
              </a:rPr>
              <a:t> naționale de Îngrijiri Paliative 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3112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CA815F2C-4E80-4019-8E59-FAD3F7F847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009304" cy="6858000"/>
          </a:xfrm>
          <a:custGeom>
            <a:avLst/>
            <a:gdLst>
              <a:gd name="connsiteX0" fmla="*/ 8239723 w 12009304"/>
              <a:gd name="connsiteY0" fmla="*/ 5083103 h 6858000"/>
              <a:gd name="connsiteX1" fmla="*/ 9505105 w 12009304"/>
              <a:gd name="connsiteY1" fmla="*/ 5083103 h 6858000"/>
              <a:gd name="connsiteX2" fmla="*/ 9564676 w 12009304"/>
              <a:gd name="connsiteY2" fmla="*/ 5091016 h 6858000"/>
              <a:gd name="connsiteX3" fmla="*/ 9605648 w 12009304"/>
              <a:gd name="connsiteY3" fmla="*/ 5108194 h 6858000"/>
              <a:gd name="connsiteX4" fmla="*/ 9580608 w 12009304"/>
              <a:gd name="connsiteY4" fmla="*/ 5151499 h 6858000"/>
              <a:gd name="connsiteX5" fmla="*/ 8693486 w 12009304"/>
              <a:gd name="connsiteY5" fmla="*/ 6685800 h 6858000"/>
              <a:gd name="connsiteX6" fmla="*/ 8595419 w 12009304"/>
              <a:gd name="connsiteY6" fmla="*/ 6814017 h 6858000"/>
              <a:gd name="connsiteX7" fmla="*/ 8545620 w 12009304"/>
              <a:gd name="connsiteY7" fmla="*/ 6858000 h 6858000"/>
              <a:gd name="connsiteX8" fmla="*/ 7612173 w 12009304"/>
              <a:gd name="connsiteY8" fmla="*/ 6858000 h 6858000"/>
              <a:gd name="connsiteX9" fmla="*/ 7591825 w 12009304"/>
              <a:gd name="connsiteY9" fmla="*/ 6822959 h 6858000"/>
              <a:gd name="connsiteX10" fmla="*/ 7411622 w 12009304"/>
              <a:gd name="connsiteY10" fmla="*/ 6512633 h 6858000"/>
              <a:gd name="connsiteX11" fmla="*/ 7411622 w 12009304"/>
              <a:gd name="connsiteY11" fmla="*/ 6289354 h 6858000"/>
              <a:gd name="connsiteX12" fmla="*/ 8045680 w 12009304"/>
              <a:gd name="connsiteY12" fmla="*/ 5197465 h 6858000"/>
              <a:gd name="connsiteX13" fmla="*/ 8239723 w 12009304"/>
              <a:gd name="connsiteY13" fmla="*/ 5083103 h 6858000"/>
              <a:gd name="connsiteX14" fmla="*/ 10622296 w 12009304"/>
              <a:gd name="connsiteY14" fmla="*/ 1326563 h 6858000"/>
              <a:gd name="connsiteX15" fmla="*/ 11448522 w 12009304"/>
              <a:gd name="connsiteY15" fmla="*/ 1326563 h 6858000"/>
              <a:gd name="connsiteX16" fmla="*/ 11577006 w 12009304"/>
              <a:gd name="connsiteY16" fmla="*/ 1401233 h 6858000"/>
              <a:gd name="connsiteX17" fmla="*/ 11989228 w 12009304"/>
              <a:gd name="connsiteY17" fmla="*/ 2114179 h 6858000"/>
              <a:gd name="connsiteX18" fmla="*/ 11989228 w 12009304"/>
              <a:gd name="connsiteY18" fmla="*/ 2259969 h 6858000"/>
              <a:gd name="connsiteX19" fmla="*/ 11577006 w 12009304"/>
              <a:gd name="connsiteY19" fmla="*/ 2972914 h 6858000"/>
              <a:gd name="connsiteX20" fmla="*/ 11448522 w 12009304"/>
              <a:gd name="connsiteY20" fmla="*/ 3047587 h 6858000"/>
              <a:gd name="connsiteX21" fmla="*/ 10622296 w 12009304"/>
              <a:gd name="connsiteY21" fmla="*/ 3047587 h 6858000"/>
              <a:gd name="connsiteX22" fmla="*/ 10495594 w 12009304"/>
              <a:gd name="connsiteY22" fmla="*/ 2972914 h 6858000"/>
              <a:gd name="connsiteX23" fmla="*/ 10081589 w 12009304"/>
              <a:gd name="connsiteY23" fmla="*/ 2259969 h 6858000"/>
              <a:gd name="connsiteX24" fmla="*/ 10081589 w 12009304"/>
              <a:gd name="connsiteY24" fmla="*/ 2114179 h 6858000"/>
              <a:gd name="connsiteX25" fmla="*/ 10495594 w 12009304"/>
              <a:gd name="connsiteY25" fmla="*/ 1401233 h 6858000"/>
              <a:gd name="connsiteX26" fmla="*/ 10622296 w 12009304"/>
              <a:gd name="connsiteY26" fmla="*/ 1326563 h 6858000"/>
              <a:gd name="connsiteX27" fmla="*/ 0 w 12009304"/>
              <a:gd name="connsiteY27" fmla="*/ 0 h 6858000"/>
              <a:gd name="connsiteX28" fmla="*/ 4457990 w 12009304"/>
              <a:gd name="connsiteY28" fmla="*/ 0 h 6858000"/>
              <a:gd name="connsiteX29" fmla="*/ 5902610 w 12009304"/>
              <a:gd name="connsiteY29" fmla="*/ 0 h 6858000"/>
              <a:gd name="connsiteX30" fmla="*/ 8476869 w 12009304"/>
              <a:gd name="connsiteY30" fmla="*/ 0 h 6858000"/>
              <a:gd name="connsiteX31" fmla="*/ 8535933 w 12009304"/>
              <a:gd name="connsiteY31" fmla="*/ 39849 h 6858000"/>
              <a:gd name="connsiteX32" fmla="*/ 8693486 w 12009304"/>
              <a:gd name="connsiteY32" fmla="*/ 220603 h 6858000"/>
              <a:gd name="connsiteX33" fmla="*/ 10389180 w 12009304"/>
              <a:gd name="connsiteY33" fmla="*/ 3153347 h 6858000"/>
              <a:gd name="connsiteX34" fmla="*/ 10389180 w 12009304"/>
              <a:gd name="connsiteY34" fmla="*/ 3753061 h 6858000"/>
              <a:gd name="connsiteX35" fmla="*/ 9759557 w 12009304"/>
              <a:gd name="connsiteY35" fmla="*/ 4842009 h 6858000"/>
              <a:gd name="connsiteX36" fmla="*/ 9706493 w 12009304"/>
              <a:gd name="connsiteY36" fmla="*/ 4933778 h 6858000"/>
              <a:gd name="connsiteX37" fmla="*/ 9708360 w 12009304"/>
              <a:gd name="connsiteY37" fmla="*/ 4934561 h 6858000"/>
              <a:gd name="connsiteX38" fmla="*/ 9802002 w 12009304"/>
              <a:gd name="connsiteY38" fmla="*/ 5029008 h 6858000"/>
              <a:gd name="connsiteX39" fmla="*/ 10514131 w 12009304"/>
              <a:gd name="connsiteY39" fmla="*/ 6260653 h 6858000"/>
              <a:gd name="connsiteX40" fmla="*/ 10514131 w 12009304"/>
              <a:gd name="connsiteY40" fmla="*/ 6512512 h 6858000"/>
              <a:gd name="connsiteX41" fmla="*/ 10340271 w 12009304"/>
              <a:gd name="connsiteY41" fmla="*/ 6813206 h 6858000"/>
              <a:gd name="connsiteX42" fmla="*/ 10314372 w 12009304"/>
              <a:gd name="connsiteY42" fmla="*/ 6858000 h 6858000"/>
              <a:gd name="connsiteX43" fmla="*/ 10119136 w 12009304"/>
              <a:gd name="connsiteY43" fmla="*/ 6858000 h 6858000"/>
              <a:gd name="connsiteX44" fmla="*/ 10122008 w 12009304"/>
              <a:gd name="connsiteY44" fmla="*/ 6853033 h 6858000"/>
              <a:gd name="connsiteX45" fmla="*/ 10327158 w 12009304"/>
              <a:gd name="connsiteY45" fmla="*/ 6498223 h 6858000"/>
              <a:gd name="connsiteX46" fmla="*/ 10327158 w 12009304"/>
              <a:gd name="connsiteY46" fmla="*/ 6274942 h 6858000"/>
              <a:gd name="connsiteX47" fmla="*/ 9695832 w 12009304"/>
              <a:gd name="connsiteY47" fmla="*/ 5183053 h 6858000"/>
              <a:gd name="connsiteX48" fmla="*/ 9612819 w 12009304"/>
              <a:gd name="connsiteY48" fmla="*/ 5099323 h 6858000"/>
              <a:gd name="connsiteX49" fmla="*/ 9603213 w 12009304"/>
              <a:gd name="connsiteY49" fmla="*/ 5095298 h 6858000"/>
              <a:gd name="connsiteX50" fmla="*/ 9654707 w 12009304"/>
              <a:gd name="connsiteY50" fmla="*/ 5006238 h 6858000"/>
              <a:gd name="connsiteX51" fmla="*/ 9693004 w 12009304"/>
              <a:gd name="connsiteY51" fmla="*/ 4940002 h 6858000"/>
              <a:gd name="connsiteX52" fmla="*/ 9653283 w 12009304"/>
              <a:gd name="connsiteY52" fmla="*/ 4923348 h 6858000"/>
              <a:gd name="connsiteX53" fmla="*/ 9586087 w 12009304"/>
              <a:gd name="connsiteY53" fmla="*/ 4914420 h 6858000"/>
              <a:gd name="connsiteX54" fmla="*/ 8158743 w 12009304"/>
              <a:gd name="connsiteY54" fmla="*/ 4914420 h 6858000"/>
              <a:gd name="connsiteX55" fmla="*/ 7939863 w 12009304"/>
              <a:gd name="connsiteY55" fmla="*/ 5043420 h 6858000"/>
              <a:gd name="connsiteX56" fmla="*/ 7224650 w 12009304"/>
              <a:gd name="connsiteY56" fmla="*/ 6275065 h 6858000"/>
              <a:gd name="connsiteX57" fmla="*/ 7224650 w 12009304"/>
              <a:gd name="connsiteY57" fmla="*/ 6526922 h 6858000"/>
              <a:gd name="connsiteX58" fmla="*/ 7350544 w 12009304"/>
              <a:gd name="connsiteY58" fmla="*/ 6743723 h 6858000"/>
              <a:gd name="connsiteX59" fmla="*/ 7416905 w 12009304"/>
              <a:gd name="connsiteY59" fmla="*/ 6858000 h 6858000"/>
              <a:gd name="connsiteX60" fmla="*/ 5902610 w 12009304"/>
              <a:gd name="connsiteY60" fmla="*/ 6858000 h 6858000"/>
              <a:gd name="connsiteX61" fmla="*/ 4389357 w 12009304"/>
              <a:gd name="connsiteY61" fmla="*/ 6858000 h 6858000"/>
              <a:gd name="connsiteX62" fmla="*/ 0 w 12009304"/>
              <a:gd name="connsiteY6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2009304" h="6858000">
                <a:moveTo>
                  <a:pt x="8239723" y="5083103"/>
                </a:moveTo>
                <a:cubicBezTo>
                  <a:pt x="8239723" y="5083103"/>
                  <a:pt x="8239723" y="5083103"/>
                  <a:pt x="9505105" y="5083103"/>
                </a:cubicBezTo>
                <a:cubicBezTo>
                  <a:pt x="9525601" y="5083103"/>
                  <a:pt x="9545588" y="5085825"/>
                  <a:pt x="9564676" y="5091016"/>
                </a:cubicBezTo>
                <a:lnTo>
                  <a:pt x="9605648" y="5108194"/>
                </a:lnTo>
                <a:lnTo>
                  <a:pt x="9580608" y="5151499"/>
                </a:lnTo>
                <a:cubicBezTo>
                  <a:pt x="9354208" y="5543062"/>
                  <a:pt x="9064418" y="6044264"/>
                  <a:pt x="8693486" y="6685800"/>
                </a:cubicBezTo>
                <a:cubicBezTo>
                  <a:pt x="8665958" y="6733339"/>
                  <a:pt x="8632925" y="6776306"/>
                  <a:pt x="8595419" y="6814017"/>
                </a:cubicBezTo>
                <a:lnTo>
                  <a:pt x="8545620" y="6858000"/>
                </a:lnTo>
                <a:lnTo>
                  <a:pt x="7612173" y="6858000"/>
                </a:lnTo>
                <a:lnTo>
                  <a:pt x="7591825" y="6822959"/>
                </a:lnTo>
                <a:cubicBezTo>
                  <a:pt x="7538315" y="6730809"/>
                  <a:pt x="7478495" y="6627794"/>
                  <a:pt x="7411622" y="6512633"/>
                </a:cubicBezTo>
                <a:cubicBezTo>
                  <a:pt x="7370628" y="6444560"/>
                  <a:pt x="7370628" y="6357427"/>
                  <a:pt x="7411622" y="6289354"/>
                </a:cubicBezTo>
                <a:cubicBezTo>
                  <a:pt x="7411622" y="6289354"/>
                  <a:pt x="7411622" y="6289354"/>
                  <a:pt x="8045680" y="5197465"/>
                </a:cubicBezTo>
                <a:cubicBezTo>
                  <a:pt x="8083943" y="5126669"/>
                  <a:pt x="8160465" y="5083103"/>
                  <a:pt x="8239723" y="5083103"/>
                </a:cubicBezTo>
                <a:close/>
                <a:moveTo>
                  <a:pt x="10622296" y="1326563"/>
                </a:moveTo>
                <a:cubicBezTo>
                  <a:pt x="10622296" y="1326563"/>
                  <a:pt x="10622296" y="1326563"/>
                  <a:pt x="11448522" y="1326563"/>
                </a:cubicBezTo>
                <a:cubicBezTo>
                  <a:pt x="11502058" y="1326563"/>
                  <a:pt x="11550238" y="1355009"/>
                  <a:pt x="11577006" y="1401233"/>
                </a:cubicBezTo>
                <a:cubicBezTo>
                  <a:pt x="11577006" y="1401233"/>
                  <a:pt x="11577006" y="1401233"/>
                  <a:pt x="11989228" y="2114179"/>
                </a:cubicBezTo>
                <a:cubicBezTo>
                  <a:pt x="12015996" y="2158629"/>
                  <a:pt x="12015996" y="2215522"/>
                  <a:pt x="11989228" y="2259969"/>
                </a:cubicBezTo>
                <a:cubicBezTo>
                  <a:pt x="11989228" y="2259969"/>
                  <a:pt x="11989228" y="2259969"/>
                  <a:pt x="11577006" y="2972914"/>
                </a:cubicBezTo>
                <a:cubicBezTo>
                  <a:pt x="11550238" y="3019141"/>
                  <a:pt x="11502058" y="3047587"/>
                  <a:pt x="11448522" y="3047587"/>
                </a:cubicBezTo>
                <a:cubicBezTo>
                  <a:pt x="11448522" y="3047587"/>
                  <a:pt x="11448522" y="3047587"/>
                  <a:pt x="10622296" y="3047587"/>
                </a:cubicBezTo>
                <a:cubicBezTo>
                  <a:pt x="10570544" y="3047587"/>
                  <a:pt x="10520578" y="3019141"/>
                  <a:pt x="10495594" y="2972914"/>
                </a:cubicBezTo>
                <a:cubicBezTo>
                  <a:pt x="10495594" y="2972914"/>
                  <a:pt x="10495594" y="2972914"/>
                  <a:pt x="10081589" y="2259969"/>
                </a:cubicBezTo>
                <a:cubicBezTo>
                  <a:pt x="10054821" y="2215522"/>
                  <a:pt x="10054821" y="2158629"/>
                  <a:pt x="10081589" y="2114179"/>
                </a:cubicBezTo>
                <a:cubicBezTo>
                  <a:pt x="10081589" y="2114179"/>
                  <a:pt x="10081589" y="2114179"/>
                  <a:pt x="10495594" y="1401233"/>
                </a:cubicBezTo>
                <a:cubicBezTo>
                  <a:pt x="10520578" y="1355009"/>
                  <a:pt x="10570544" y="1326563"/>
                  <a:pt x="10622296" y="1326563"/>
                </a:cubicBezTo>
                <a:close/>
                <a:moveTo>
                  <a:pt x="0" y="0"/>
                </a:moveTo>
                <a:lnTo>
                  <a:pt x="4457990" y="0"/>
                </a:lnTo>
                <a:lnTo>
                  <a:pt x="5902610" y="0"/>
                </a:lnTo>
                <a:lnTo>
                  <a:pt x="8476869" y="0"/>
                </a:lnTo>
                <a:lnTo>
                  <a:pt x="8535933" y="39849"/>
                </a:lnTo>
                <a:cubicBezTo>
                  <a:pt x="8598516" y="88273"/>
                  <a:pt x="8652195" y="149296"/>
                  <a:pt x="8693486" y="220603"/>
                </a:cubicBezTo>
                <a:cubicBezTo>
                  <a:pt x="8693486" y="220603"/>
                  <a:pt x="8693486" y="220603"/>
                  <a:pt x="10389180" y="3153347"/>
                </a:cubicBezTo>
                <a:cubicBezTo>
                  <a:pt x="10499291" y="3336185"/>
                  <a:pt x="10499291" y="3570221"/>
                  <a:pt x="10389180" y="3753061"/>
                </a:cubicBezTo>
                <a:cubicBezTo>
                  <a:pt x="10389180" y="3753061"/>
                  <a:pt x="10389180" y="3753061"/>
                  <a:pt x="9759557" y="4842009"/>
                </a:cubicBezTo>
                <a:lnTo>
                  <a:pt x="9706493" y="4933778"/>
                </a:lnTo>
                <a:lnTo>
                  <a:pt x="9708360" y="4934561"/>
                </a:lnTo>
                <a:cubicBezTo>
                  <a:pt x="9746510" y="4956830"/>
                  <a:pt x="9778880" y="4989078"/>
                  <a:pt x="9802002" y="5029008"/>
                </a:cubicBezTo>
                <a:cubicBezTo>
                  <a:pt x="9802002" y="5029008"/>
                  <a:pt x="9802002" y="5029008"/>
                  <a:pt x="10514131" y="6260653"/>
                </a:cubicBezTo>
                <a:cubicBezTo>
                  <a:pt x="10560376" y="6337439"/>
                  <a:pt x="10560376" y="6435725"/>
                  <a:pt x="10514131" y="6512512"/>
                </a:cubicBezTo>
                <a:cubicBezTo>
                  <a:pt x="10514131" y="6512512"/>
                  <a:pt x="10514131" y="6512512"/>
                  <a:pt x="10340271" y="6813206"/>
                </a:cubicBezTo>
                <a:lnTo>
                  <a:pt x="10314372" y="6858000"/>
                </a:lnTo>
                <a:lnTo>
                  <a:pt x="10119136" y="6858000"/>
                </a:lnTo>
                <a:lnTo>
                  <a:pt x="10122008" y="6853033"/>
                </a:lnTo>
                <a:cubicBezTo>
                  <a:pt x="10327158" y="6498223"/>
                  <a:pt x="10327158" y="6498223"/>
                  <a:pt x="10327158" y="6498223"/>
                </a:cubicBezTo>
                <a:cubicBezTo>
                  <a:pt x="10368154" y="6430148"/>
                  <a:pt x="10368154" y="6343015"/>
                  <a:pt x="10327158" y="6274942"/>
                </a:cubicBezTo>
                <a:cubicBezTo>
                  <a:pt x="9695832" y="5183053"/>
                  <a:pt x="9695832" y="5183053"/>
                  <a:pt x="9695832" y="5183053"/>
                </a:cubicBezTo>
                <a:cubicBezTo>
                  <a:pt x="9675334" y="5147654"/>
                  <a:pt x="9646640" y="5119063"/>
                  <a:pt x="9612819" y="5099323"/>
                </a:cubicBezTo>
                <a:lnTo>
                  <a:pt x="9603213" y="5095298"/>
                </a:lnTo>
                <a:lnTo>
                  <a:pt x="9654707" y="5006238"/>
                </a:lnTo>
                <a:lnTo>
                  <a:pt x="9693004" y="4940002"/>
                </a:lnTo>
                <a:lnTo>
                  <a:pt x="9653283" y="4923348"/>
                </a:lnTo>
                <a:cubicBezTo>
                  <a:pt x="9631750" y="4917491"/>
                  <a:pt x="9609208" y="4914420"/>
                  <a:pt x="9586087" y="4914420"/>
                </a:cubicBezTo>
                <a:cubicBezTo>
                  <a:pt x="8158743" y="4914420"/>
                  <a:pt x="8158743" y="4914420"/>
                  <a:pt x="8158743" y="4914420"/>
                </a:cubicBezTo>
                <a:cubicBezTo>
                  <a:pt x="8069341" y="4914420"/>
                  <a:pt x="7983024" y="4963563"/>
                  <a:pt x="7939863" y="5043420"/>
                </a:cubicBezTo>
                <a:cubicBezTo>
                  <a:pt x="7224650" y="6275065"/>
                  <a:pt x="7224650" y="6275065"/>
                  <a:pt x="7224650" y="6275065"/>
                </a:cubicBezTo>
                <a:cubicBezTo>
                  <a:pt x="7178407" y="6351849"/>
                  <a:pt x="7178407" y="6450135"/>
                  <a:pt x="7224650" y="6526922"/>
                </a:cubicBezTo>
                <a:cubicBezTo>
                  <a:pt x="7269350" y="6603900"/>
                  <a:pt x="7311257" y="6676067"/>
                  <a:pt x="7350544" y="6743723"/>
                </a:cubicBezTo>
                <a:lnTo>
                  <a:pt x="7416905" y="6858000"/>
                </a:lnTo>
                <a:lnTo>
                  <a:pt x="5902610" y="6858000"/>
                </a:lnTo>
                <a:lnTo>
                  <a:pt x="438935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Substituent conținut 6" descr="O imagine care conține simbol, clipart, schiță, proiectare&#10;&#10;Conținutul generat de inteligența artificială poate fi incorect.">
            <a:extLst>
              <a:ext uri="{FF2B5EF4-FFF2-40B4-BE49-F238E27FC236}">
                <a16:creationId xmlns:a16="http://schemas.microsoft.com/office/drawing/2014/main" id="{199D02E5-AFCC-996D-CE50-71C4EB3BBE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140" y="965201"/>
            <a:ext cx="4911568" cy="4911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253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3768866"/>
              </p:ext>
            </p:extLst>
          </p:nvPr>
        </p:nvGraphicFramePr>
        <p:xfrm>
          <a:off x="2024743" y="1577059"/>
          <a:ext cx="8267700" cy="5031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EC99C96-7C08-2B4C-B515-8228DBD46272}"/>
              </a:ext>
            </a:extLst>
          </p:cNvPr>
          <p:cNvSpPr txBox="1">
            <a:spLocks/>
          </p:cNvSpPr>
          <p:nvPr/>
        </p:nvSpPr>
        <p:spPr>
          <a:xfrm>
            <a:off x="576072" y="467360"/>
            <a:ext cx="10579607" cy="7213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70000"/>
              </a:lnSpc>
              <a:buNone/>
              <a:defRPr/>
            </a:pPr>
            <a:r>
              <a:rPr lang="ro-RO" sz="3600" dirty="0">
                <a:solidFill>
                  <a:schemeClr val="accent1">
                    <a:lumMod val="50000"/>
                  </a:schemeClr>
                </a:solidFill>
                <a:latin typeface="Gill Sans MT" panose="020B0502020104020203" pitchFamily="34" charset="0"/>
              </a:rPr>
              <a:t>   </a:t>
            </a:r>
            <a:r>
              <a:rPr lang="ro-RO" sz="36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Gill Sans MT" panose="020B0502020104020203" pitchFamily="34" charset="0"/>
              </a:rPr>
              <a:t>Obiectivele îngrijirii </a:t>
            </a:r>
            <a:endParaRPr lang="ro-MD" altLang="en-US" sz="3600" u="sng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978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7609657"/>
              </p:ext>
            </p:extLst>
          </p:nvPr>
        </p:nvGraphicFramePr>
        <p:xfrm>
          <a:off x="576072" y="1615440"/>
          <a:ext cx="10579608" cy="4297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576072" y="326571"/>
            <a:ext cx="10579607" cy="53884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70000"/>
              </a:lnSpc>
              <a:buNone/>
              <a:defRPr/>
            </a:pPr>
            <a:r>
              <a:rPr lang="ro-RO" sz="36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Evaluarea Riscului apariției  Escarelor </a:t>
            </a:r>
            <a:endParaRPr lang="ro-MD" altLang="en-US" sz="3600" u="sng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Gill Sans MT" panose="020B0502020104020203" pitchFamily="34" charset="0"/>
            </a:endParaRPr>
          </a:p>
        </p:txBody>
      </p:sp>
      <p:pic>
        <p:nvPicPr>
          <p:cNvPr id="7" name="Imagine 6">
            <a:extLst>
              <a:ext uri="{FF2B5EF4-FFF2-40B4-BE49-F238E27FC236}">
                <a16:creationId xmlns:a16="http://schemas.microsoft.com/office/drawing/2014/main" id="{F85BA0B2-0663-F40E-5597-1A2AC78802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73898" y="944880"/>
            <a:ext cx="1339403" cy="1452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900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6DD6E-EFAC-E867-D1B4-00A80E1634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E225550-8045-0F02-75D7-E7230CD11C09}"/>
              </a:ext>
            </a:extLst>
          </p:cNvPr>
          <p:cNvSpPr txBox="1">
            <a:spLocks/>
          </p:cNvSpPr>
          <p:nvPr/>
        </p:nvSpPr>
        <p:spPr>
          <a:xfrm>
            <a:off x="1371599" y="365125"/>
            <a:ext cx="9748522" cy="132556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  </a:t>
            </a:r>
            <a:r>
              <a:rPr lang="en-US" sz="4000" kern="12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Clasificarea</a:t>
            </a:r>
            <a:r>
              <a:rPr lang="en-US" sz="4000" kern="1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plăgii</a:t>
            </a:r>
            <a:r>
              <a:rPr lang="en-US" sz="4000" kern="1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escarelor</a:t>
            </a:r>
            <a:r>
              <a:rPr lang="en-US" sz="4000" kern="1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după</a:t>
            </a:r>
            <a:r>
              <a:rPr lang="en-US" sz="4000" kern="1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stadii</a:t>
            </a:r>
            <a:endParaRPr lang="en-US" altLang="en-US" sz="4000" u="sng" kern="1200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9" name="Imagine 8" descr="O imagine care conține captură de ecran, scrisoare, inimă, artă&#10;&#10;Conținutul generat de inteligența artificială poate fi incorect.">
            <a:extLst>
              <a:ext uri="{FF2B5EF4-FFF2-40B4-BE49-F238E27FC236}">
                <a16:creationId xmlns:a16="http://schemas.microsoft.com/office/drawing/2014/main" id="{081E24F4-2B87-A418-C468-2073BB4B26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5" r="380" b="6"/>
          <a:stretch>
            <a:fillRect/>
          </a:stretch>
        </p:blipFill>
        <p:spPr>
          <a:xfrm>
            <a:off x="6718187" y="2489883"/>
            <a:ext cx="1758423" cy="1444391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</p:spPr>
      </p:pic>
      <p:pic>
        <p:nvPicPr>
          <p:cNvPr id="18" name="Imagine 17" descr="O imagine care conține captură de ecran, inimă, proiectare&#10;&#10;Conținutul generat de inteligența artificială poate fi incorect.">
            <a:extLst>
              <a:ext uri="{FF2B5EF4-FFF2-40B4-BE49-F238E27FC236}">
                <a16:creationId xmlns:a16="http://schemas.microsoft.com/office/drawing/2014/main" id="{24F14C32-130A-709D-91A4-6F078E658A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59" r="945" b="5"/>
          <a:stretch>
            <a:fillRect/>
          </a:stretch>
        </p:blipFill>
        <p:spPr>
          <a:xfrm>
            <a:off x="9120129" y="2438433"/>
            <a:ext cx="1869282" cy="1655739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</p:spPr>
      </p:pic>
      <p:pic>
        <p:nvPicPr>
          <p:cNvPr id="7" name="Imagine 6" descr="O imagine care conține scrisoare, captură de ecran, Ziua Îndrăgostiților, inimă&#10;&#10;Conținutul generat de inteligența artificială poate fi incorect.">
            <a:extLst>
              <a:ext uri="{FF2B5EF4-FFF2-40B4-BE49-F238E27FC236}">
                <a16:creationId xmlns:a16="http://schemas.microsoft.com/office/drawing/2014/main" id="{3C53E750-DE41-F8CC-8C79-67FEF50E91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" r="7" b="7"/>
          <a:stretch>
            <a:fillRect/>
          </a:stretch>
        </p:blipFill>
        <p:spPr>
          <a:xfrm>
            <a:off x="4346837" y="2530300"/>
            <a:ext cx="1727831" cy="1472007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</p:spPr>
      </p:pic>
      <p:pic>
        <p:nvPicPr>
          <p:cNvPr id="3" name="Imagine 2" descr="O imagine care conține scrisoare, Artă de copii, plic, proiectare&#10;&#10;Conținutul generat de inteligența artificială poate fi incorect.">
            <a:extLst>
              <a:ext uri="{FF2B5EF4-FFF2-40B4-BE49-F238E27FC236}">
                <a16:creationId xmlns:a16="http://schemas.microsoft.com/office/drawing/2014/main" id="{4E65FDF7-D65B-4A84-6518-F4222AB458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0"/>
          <a:stretch>
            <a:fillRect/>
          </a:stretch>
        </p:blipFill>
        <p:spPr>
          <a:xfrm>
            <a:off x="1714498" y="2455413"/>
            <a:ext cx="1727831" cy="1472008"/>
          </a:xfrm>
          <a:custGeom>
            <a:avLst/>
            <a:gdLst/>
            <a:ahLst/>
            <a:cxnLst/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</p:spPr>
      </p:pic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928FA19-C82B-D69B-651B-4928466095B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71598" y="4503762"/>
          <a:ext cx="9748523" cy="1727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180636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886D8-CD92-DE4E-0C8F-73C2EF466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BAF0E6F-E3CE-7DB2-CC06-DA263DAF4C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8776620"/>
              </p:ext>
            </p:extLst>
          </p:nvPr>
        </p:nvGraphicFramePr>
        <p:xfrm>
          <a:off x="1583871" y="1371600"/>
          <a:ext cx="9421586" cy="51761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3D2C127-1B7C-70D9-881C-269823BB74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10243"/>
            <a:ext cx="10515600" cy="8378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70000"/>
              </a:lnSpc>
              <a:buNone/>
              <a:defRPr/>
            </a:pPr>
            <a:r>
              <a:rPr lang="ro-RO" sz="3600" dirty="0">
                <a:solidFill>
                  <a:schemeClr val="accent1">
                    <a:lumMod val="50000"/>
                  </a:schemeClr>
                </a:solidFill>
                <a:latin typeface="Gill Sans MT" panose="020B0502020104020203" pitchFamily="34" charset="0"/>
              </a:rPr>
              <a:t>   </a:t>
            </a:r>
            <a:r>
              <a:rPr lang="ro-RO" sz="40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Gill Sans MT" panose="020B0502020104020203" pitchFamily="34" charset="0"/>
              </a:rPr>
              <a:t>Măsurile de profilaxie a escarelor de decubit </a:t>
            </a:r>
            <a:r>
              <a:rPr lang="en-US" dirty="0"/>
              <a:t>	</a:t>
            </a:r>
            <a:br>
              <a:rPr lang="en-US" dirty="0"/>
            </a:br>
            <a:endParaRPr lang="ro-MD" altLang="en-US" sz="3600" u="sng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14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2213043"/>
              </p:ext>
            </p:extLst>
          </p:nvPr>
        </p:nvGraphicFramePr>
        <p:xfrm>
          <a:off x="1583871" y="1371600"/>
          <a:ext cx="9421586" cy="51761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64F5A05-88A6-ED35-569A-B94A644772A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10243"/>
            <a:ext cx="10515600" cy="8378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70000"/>
              </a:lnSpc>
              <a:buNone/>
              <a:defRPr/>
            </a:pPr>
            <a:r>
              <a:rPr lang="ro-RO" sz="3600" dirty="0">
                <a:solidFill>
                  <a:schemeClr val="accent1">
                    <a:lumMod val="50000"/>
                  </a:schemeClr>
                </a:solidFill>
                <a:latin typeface="Gill Sans MT" panose="020B0502020104020203" pitchFamily="34" charset="0"/>
              </a:rPr>
              <a:t>   </a:t>
            </a:r>
            <a:r>
              <a:rPr lang="ro-RO" sz="40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Gill Sans MT" panose="020B0502020104020203" pitchFamily="34" charset="0"/>
              </a:rPr>
              <a:t>Măsurile de profilaxie a escarelor de decubit </a:t>
            </a:r>
            <a:r>
              <a:rPr lang="en-US" dirty="0"/>
              <a:t>	</a:t>
            </a:r>
            <a:br>
              <a:rPr lang="en-US" dirty="0"/>
            </a:br>
            <a:endParaRPr lang="ro-MD" altLang="en-US" sz="3600" u="sng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686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3E546-0CB3-8FC2-2C3A-198534DE7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A50FDDB-74DE-D9D3-714A-5C817B878A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6399685"/>
              </p:ext>
            </p:extLst>
          </p:nvPr>
        </p:nvGraphicFramePr>
        <p:xfrm>
          <a:off x="576072" y="1399032"/>
          <a:ext cx="10579608" cy="4764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E79357-3B87-60AE-521A-7695A230A4E6}"/>
              </a:ext>
            </a:extLst>
          </p:cNvPr>
          <p:cNvSpPr txBox="1">
            <a:spLocks/>
          </p:cNvSpPr>
          <p:nvPr/>
        </p:nvSpPr>
        <p:spPr>
          <a:xfrm>
            <a:off x="576072" y="326571"/>
            <a:ext cx="10579607" cy="5388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70000"/>
              </a:lnSpc>
              <a:buNone/>
              <a:defRPr/>
            </a:pPr>
            <a:r>
              <a:rPr lang="ro-RO" sz="36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Gill Sans MT" panose="020B0502020104020203" pitchFamily="34" charset="0"/>
              </a:rPr>
              <a:t>Prelucrarea plăgilor </a:t>
            </a:r>
            <a:endParaRPr lang="ro-MD" altLang="en-US" sz="3600" u="sng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508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6230FB-FBD2-A787-5522-2F00F52A5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14D0578-88EC-41E2-58CE-019CFE28C9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6951716"/>
              </p:ext>
            </p:extLst>
          </p:nvPr>
        </p:nvGraphicFramePr>
        <p:xfrm>
          <a:off x="1137920" y="865414"/>
          <a:ext cx="10342879" cy="5992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891E135-49C0-F343-4970-6671B0D70031}"/>
              </a:ext>
            </a:extLst>
          </p:cNvPr>
          <p:cNvSpPr txBox="1">
            <a:spLocks/>
          </p:cNvSpPr>
          <p:nvPr/>
        </p:nvSpPr>
        <p:spPr>
          <a:xfrm>
            <a:off x="576072" y="326571"/>
            <a:ext cx="10579607" cy="5388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70000"/>
              </a:lnSpc>
              <a:buNone/>
              <a:defRPr/>
            </a:pPr>
            <a:r>
              <a:rPr lang="ro-RO" sz="3600" dirty="0">
                <a:solidFill>
                  <a:schemeClr val="accent1">
                    <a:lumMod val="50000"/>
                  </a:schemeClr>
                </a:solidFill>
                <a:latin typeface="Gill Sans MT" panose="020B0502020104020203" pitchFamily="34" charset="0"/>
              </a:rPr>
              <a:t>   </a:t>
            </a:r>
            <a:r>
              <a:rPr lang="ro-RO" sz="36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Gill Sans MT" panose="020B0502020104020203" pitchFamily="34" charset="0"/>
              </a:rPr>
              <a:t>Prelucrarea plăgilor </a:t>
            </a:r>
            <a:endParaRPr lang="ro-MD" altLang="en-US" sz="3600" u="sng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Gill Sans MT" panose="020B0502020104020203" pitchFamily="34" charset="0"/>
            </a:endParaRPr>
          </a:p>
          <a:p>
            <a:pPr marL="0" indent="0" algn="ctr" eaLnBrk="1" hangingPunct="1">
              <a:lnSpc>
                <a:spcPct val="70000"/>
              </a:lnSpc>
              <a:buNone/>
              <a:defRPr/>
            </a:pPr>
            <a:endParaRPr lang="ro-MD" altLang="en-US" sz="3600" u="sng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494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F86D2-A425-28E7-8D10-5B0A27799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F74154B-764F-04AE-1E66-110EADB209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4913121"/>
              </p:ext>
            </p:extLst>
          </p:nvPr>
        </p:nvGraphicFramePr>
        <p:xfrm>
          <a:off x="2092960" y="865414"/>
          <a:ext cx="9387839" cy="5992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BEF1A84-D6B3-B492-0A2C-8AC3A55E4D7A}"/>
              </a:ext>
            </a:extLst>
          </p:cNvPr>
          <p:cNvSpPr txBox="1">
            <a:spLocks/>
          </p:cNvSpPr>
          <p:nvPr/>
        </p:nvSpPr>
        <p:spPr>
          <a:xfrm>
            <a:off x="576072" y="326571"/>
            <a:ext cx="10579607" cy="5388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70000"/>
              </a:lnSpc>
              <a:buNone/>
              <a:defRPr/>
            </a:pPr>
            <a:r>
              <a:rPr lang="ro-RO" sz="3600" dirty="0">
                <a:solidFill>
                  <a:schemeClr val="accent1">
                    <a:lumMod val="50000"/>
                  </a:schemeClr>
                </a:solidFill>
                <a:latin typeface="Gill Sans MT" panose="020B0502020104020203" pitchFamily="34" charset="0"/>
              </a:rPr>
              <a:t>   </a:t>
            </a:r>
            <a:r>
              <a:rPr lang="ro-RO" sz="3600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Gill Sans MT" panose="020B0502020104020203" pitchFamily="34" charset="0"/>
              </a:rPr>
              <a:t>Prelucrarea plăgilor </a:t>
            </a:r>
            <a:endParaRPr lang="ro-MD" altLang="en-US" sz="3600" u="sng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Gill Sans MT" panose="020B0502020104020203" pitchFamily="34" charset="0"/>
            </a:endParaRPr>
          </a:p>
          <a:p>
            <a:pPr marL="0" indent="0" algn="ctr" eaLnBrk="1" hangingPunct="1">
              <a:lnSpc>
                <a:spcPct val="70000"/>
              </a:lnSpc>
              <a:buNone/>
              <a:defRPr/>
            </a:pPr>
            <a:endParaRPr lang="ro-MD" altLang="en-US" sz="3600" u="sng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079852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1710</Words>
  <Application>Microsoft Office PowerPoint</Application>
  <PresentationFormat>Ecran lat</PresentationFormat>
  <Paragraphs>173</Paragraphs>
  <Slides>17</Slides>
  <Notes>5</Notes>
  <HiddenSlides>0</HiddenSlides>
  <MMClips>0</MMClips>
  <ScaleCrop>false</ScaleCrop>
  <HeadingPairs>
    <vt:vector size="6" baseType="variant">
      <vt:variant>
        <vt:lpstr>Fonturi utilizate</vt:lpstr>
      </vt:variant>
      <vt:variant>
        <vt:i4>6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17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Gill Sans MT</vt:lpstr>
      <vt:lpstr>Times New Roman</vt:lpstr>
      <vt:lpstr>Temă Office</vt:lpstr>
      <vt:lpstr>     ESCARE  DE DECUBIT INGRIJIRI PALIATIVE .   </vt:lpstr>
      <vt:lpstr>Prezentare PowerPoint</vt:lpstr>
      <vt:lpstr>Prezentare PowerPoint</vt:lpstr>
      <vt:lpstr>Prezentare PowerPoint</vt:lpstr>
      <vt:lpstr>   Măsurile de profilaxie a escarelor de decubit   </vt:lpstr>
      <vt:lpstr>   Măsurile de profilaxie a escarelor de decubit   </vt:lpstr>
      <vt:lpstr>Prezentare PowerPoint</vt:lpstr>
      <vt:lpstr>Prezentare PowerPoint</vt:lpstr>
      <vt:lpstr>Prezentare PowerPoint</vt:lpstr>
      <vt:lpstr>  Obiectivele de îngrijire a pacientului cu escare   </vt:lpstr>
      <vt:lpstr>Prezentare PowerPoint</vt:lpstr>
      <vt:lpstr> Criterii de spitalizare  </vt:lpstr>
      <vt:lpstr>Prezentare PowerPoint</vt:lpstr>
      <vt:lpstr>                  </vt:lpstr>
      <vt:lpstr> Tipuri de pansamente Hartmann pentru escare</vt:lpstr>
      <vt:lpstr>TRATAMENT ESCARE cu pansamente Hartmann  https://www.youtube.com/watch?v=EqWHnv33dfM  https://www.youtube.com/watch?v=qjafEfoEsbI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Catarama, Tatiana</dc:creator>
  <cp:lastModifiedBy>Catarama, Tatiana</cp:lastModifiedBy>
  <cp:revision>2</cp:revision>
  <dcterms:created xsi:type="dcterms:W3CDTF">2026-01-15T13:06:51Z</dcterms:created>
  <dcterms:modified xsi:type="dcterms:W3CDTF">2026-01-16T06:07:09Z</dcterms:modified>
</cp:coreProperties>
</file>